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94"/>
  </p:notesMasterIdLst>
  <p:sldIdLst>
    <p:sldId id="960" r:id="rId3"/>
    <p:sldId id="1129" r:id="rId4"/>
    <p:sldId id="964" r:id="rId5"/>
    <p:sldId id="1223" r:id="rId6"/>
    <p:sldId id="1026" r:id="rId7"/>
    <p:sldId id="1035" r:id="rId8"/>
    <p:sldId id="1036" r:id="rId9"/>
    <p:sldId id="1037" r:id="rId10"/>
    <p:sldId id="1271" r:id="rId11"/>
    <p:sldId id="1225" r:id="rId12"/>
    <p:sldId id="1227" r:id="rId13"/>
    <p:sldId id="1228" r:id="rId14"/>
    <p:sldId id="1272" r:id="rId15"/>
    <p:sldId id="1229" r:id="rId16"/>
    <p:sldId id="1230" r:id="rId17"/>
    <p:sldId id="1232" r:id="rId18"/>
    <p:sldId id="1233" r:id="rId19"/>
    <p:sldId id="1259" r:id="rId20"/>
    <p:sldId id="1231" r:id="rId21"/>
    <p:sldId id="1260" r:id="rId22"/>
    <p:sldId id="843" r:id="rId23"/>
    <p:sldId id="919" r:id="rId24"/>
    <p:sldId id="921" r:id="rId25"/>
    <p:sldId id="923" r:id="rId26"/>
    <p:sldId id="1273" r:id="rId27"/>
    <p:sldId id="1261" r:id="rId28"/>
    <p:sldId id="1263" r:id="rId29"/>
    <p:sldId id="909" r:id="rId30"/>
    <p:sldId id="930" r:id="rId31"/>
    <p:sldId id="931" r:id="rId32"/>
    <p:sldId id="1262" r:id="rId33"/>
    <p:sldId id="910" r:id="rId34"/>
    <p:sldId id="927" r:id="rId35"/>
    <p:sldId id="928" r:id="rId36"/>
    <p:sldId id="929" r:id="rId37"/>
    <p:sldId id="1264" r:id="rId38"/>
    <p:sldId id="877" r:id="rId39"/>
    <p:sldId id="1344" r:id="rId40"/>
    <p:sldId id="1345" r:id="rId41"/>
    <p:sldId id="880" r:id="rId42"/>
    <p:sldId id="1267" r:id="rId43"/>
    <p:sldId id="1268" r:id="rId44"/>
    <p:sldId id="1269" r:id="rId45"/>
    <p:sldId id="918" r:id="rId46"/>
    <p:sldId id="1274" r:id="rId47"/>
    <p:sldId id="1280" r:id="rId48"/>
    <p:sldId id="1281" r:id="rId49"/>
    <p:sldId id="1282" r:id="rId50"/>
    <p:sldId id="1284" r:id="rId51"/>
    <p:sldId id="1285" r:id="rId52"/>
    <p:sldId id="1286" r:id="rId53"/>
    <p:sldId id="1287" r:id="rId54"/>
    <p:sldId id="1276" r:id="rId55"/>
    <p:sldId id="1288" r:id="rId56"/>
    <p:sldId id="1289" r:id="rId57"/>
    <p:sldId id="1302" r:id="rId58"/>
    <p:sldId id="1360" r:id="rId59"/>
    <p:sldId id="1364" r:id="rId60"/>
    <p:sldId id="1365" r:id="rId61"/>
    <p:sldId id="1366" r:id="rId62"/>
    <p:sldId id="1306" r:id="rId63"/>
    <p:sldId id="1355" r:id="rId64"/>
    <p:sldId id="1356" r:id="rId65"/>
    <p:sldId id="1357" r:id="rId66"/>
    <p:sldId id="1358" r:id="rId67"/>
    <p:sldId id="1311" r:id="rId68"/>
    <p:sldId id="1312" r:id="rId69"/>
    <p:sldId id="1313" r:id="rId70"/>
    <p:sldId id="1314" r:id="rId71"/>
    <p:sldId id="1315" r:id="rId72"/>
    <p:sldId id="1367" r:id="rId73"/>
    <p:sldId id="1368" r:id="rId74"/>
    <p:sldId id="1369" r:id="rId75"/>
    <p:sldId id="1320" r:id="rId76"/>
    <p:sldId id="1321" r:id="rId77"/>
    <p:sldId id="1325" r:id="rId78"/>
    <p:sldId id="1326" r:id="rId79"/>
    <p:sldId id="1361" r:id="rId80"/>
    <p:sldId id="1362" r:id="rId81"/>
    <p:sldId id="1363" r:id="rId82"/>
    <p:sldId id="1371" r:id="rId83"/>
    <p:sldId id="1279" r:id="rId84"/>
    <p:sldId id="1329" r:id="rId85"/>
    <p:sldId id="1330" r:id="rId86"/>
    <p:sldId id="1065" r:id="rId87"/>
    <p:sldId id="1332" r:id="rId88"/>
    <p:sldId id="1333" r:id="rId89"/>
    <p:sldId id="1342" r:id="rId90"/>
    <p:sldId id="1341" r:id="rId91"/>
    <p:sldId id="1338" r:id="rId92"/>
    <p:sldId id="137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96" userDrawn="1">
          <p15:clr>
            <a:srgbClr val="A4A3A4"/>
          </p15:clr>
        </p15:guide>
        <p15:guide id="3" orient="horz" pos="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A8"/>
    <a:srgbClr val="9CE0FA"/>
    <a:srgbClr val="8DDFB0"/>
    <a:srgbClr val="FFFE6D"/>
    <a:srgbClr val="F6F323"/>
    <a:srgbClr val="010F90"/>
    <a:srgbClr val="B5E7FF"/>
    <a:srgbClr val="A2C1FF"/>
    <a:srgbClr val="8FAADC"/>
    <a:srgbClr val="E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8" autoAdjust="0"/>
    <p:restoredTop sz="95184" autoAdjust="0"/>
  </p:normalViewPr>
  <p:slideViewPr>
    <p:cSldViewPr snapToGrid="0" snapToObjects="1">
      <p:cViewPr varScale="1">
        <p:scale>
          <a:sx n="67" d="100"/>
          <a:sy n="67" d="100"/>
        </p:scale>
        <p:origin x="1210" y="278"/>
      </p:cViewPr>
      <p:guideLst>
        <p:guide pos="696"/>
        <p:guide orient="horz" pos="79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Zafran" userId="785f8517f8a52b66" providerId="LiveId" clId="{5DF44666-355F-4952-AA8F-1CBB309DC75A}"/>
    <pc:docChg chg="modSld">
      <pc:chgData name="Muhammad Zafran" userId="785f8517f8a52b66" providerId="LiveId" clId="{5DF44666-355F-4952-AA8F-1CBB309DC75A}" dt="2025-01-02T00:21:53.941" v="35" actId="729"/>
      <pc:docMkLst>
        <pc:docMk/>
      </pc:docMkLst>
      <pc:sldChg chg="modSp">
        <pc:chgData name="Muhammad Zafran" userId="785f8517f8a52b66" providerId="LiveId" clId="{5DF44666-355F-4952-AA8F-1CBB309DC75A}" dt="2024-12-25T09:55:26.634" v="33" actId="20577"/>
        <pc:sldMkLst>
          <pc:docMk/>
          <pc:sldMk cId="2178218744" sldId="1230"/>
        </pc:sldMkLst>
        <pc:spChg chg="mod">
          <ac:chgData name="Muhammad Zafran" userId="785f8517f8a52b66" providerId="LiveId" clId="{5DF44666-355F-4952-AA8F-1CBB309DC75A}" dt="2024-12-25T09:55:26.634" v="33" actId="20577"/>
          <ac:spMkLst>
            <pc:docMk/>
            <pc:sldMk cId="2178218744" sldId="1230"/>
            <ac:spMk id="17" creationId="{C3FDD5E0-11CC-FC44-8118-718358E5438B}"/>
          </ac:spMkLst>
        </pc:spChg>
      </pc:sldChg>
      <pc:sldChg chg="mod modShow">
        <pc:chgData name="Muhammad Zafran" userId="785f8517f8a52b66" providerId="LiveId" clId="{5DF44666-355F-4952-AA8F-1CBB309DC75A}" dt="2024-12-31T01:44:26.817" v="34" actId="729"/>
        <pc:sldMkLst>
          <pc:docMk/>
          <pc:sldMk cId="1948985190" sldId="1260"/>
        </pc:sldMkLst>
      </pc:sldChg>
      <pc:sldChg chg="mod modShow">
        <pc:chgData name="Muhammad Zafran" userId="785f8517f8a52b66" providerId="LiveId" clId="{5DF44666-355F-4952-AA8F-1CBB309DC75A}" dt="2025-01-02T00:21:53.941" v="35" actId="729"/>
        <pc:sldMkLst>
          <pc:docMk/>
          <pc:sldMk cId="694687991" sldId="1357"/>
        </pc:sldMkLst>
      </pc:sldChg>
    </pc:docChg>
  </pc:docChgLst>
  <pc:docChgLst>
    <pc:chgData name="Muhammad Zafran" userId="785f8517f8a52b66" providerId="LiveId" clId="{08C42A1D-B269-4882-AB7A-3A274BABB437}"/>
    <pc:docChg chg="modSld">
      <pc:chgData name="Muhammad Zafran" userId="785f8517f8a52b66" providerId="LiveId" clId="{08C42A1D-B269-4882-AB7A-3A274BABB437}" dt="2025-02-07T08:42:51.392" v="0" actId="729"/>
      <pc:docMkLst>
        <pc:docMk/>
      </pc:docMkLst>
      <pc:sldChg chg="mod modShow">
        <pc:chgData name="Muhammad Zafran" userId="785f8517f8a52b66" providerId="LiveId" clId="{08C42A1D-B269-4882-AB7A-3A274BABB437}" dt="2025-02-07T08:42:51.392" v="0" actId="729"/>
        <pc:sldMkLst>
          <pc:docMk/>
          <pc:sldMk cId="3462888445" sldId="13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12/11/2025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(May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lighter header font</a:t>
            </a:r>
          </a:p>
          <a:p>
            <a:pPr marL="171450" indent="-171450">
              <a:buFont typeface="Arial" panose="020B0604020202020204" pitchFamily="34" charset="0"/>
              <a:buChar char="•"/>
            </a:pPr>
            <a:r>
              <a:rPr lang="en-US" dirty="0"/>
              <a:t>Re-do of network management slides; redo </a:t>
            </a:r>
            <a:r>
              <a:rPr lang="en-US"/>
              <a:t>of Bellman-Ford </a:t>
            </a:r>
            <a:r>
              <a:rPr lang="en-US" dirty="0"/>
              <a:t>slides</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14</a:t>
            </a:fld>
            <a:endParaRPr lang="en-US" dirty="0"/>
          </a:p>
        </p:txBody>
      </p:sp>
    </p:spTree>
    <p:extLst>
      <p:ext uri="{BB962C8B-B14F-4D97-AF65-F5344CB8AC3E}">
        <p14:creationId xmlns:p14="http://schemas.microsoft.com/office/powerpoint/2010/main" val="3346784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15</a:t>
            </a:fld>
            <a:endParaRPr lang="en-US" dirty="0"/>
          </a:p>
        </p:txBody>
      </p:sp>
    </p:spTree>
    <p:extLst>
      <p:ext uri="{BB962C8B-B14F-4D97-AF65-F5344CB8AC3E}">
        <p14:creationId xmlns:p14="http://schemas.microsoft.com/office/powerpoint/2010/main" val="195586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16</a:t>
            </a:fld>
            <a:endParaRPr lang="en-US" dirty="0"/>
          </a:p>
        </p:txBody>
      </p:sp>
    </p:spTree>
    <p:extLst>
      <p:ext uri="{BB962C8B-B14F-4D97-AF65-F5344CB8AC3E}">
        <p14:creationId xmlns:p14="http://schemas.microsoft.com/office/powerpoint/2010/main" val="2655224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17</a:t>
            </a:fld>
            <a:endParaRPr lang="en-US" dirty="0"/>
          </a:p>
        </p:txBody>
      </p:sp>
    </p:spTree>
    <p:extLst>
      <p:ext uri="{BB962C8B-B14F-4D97-AF65-F5344CB8AC3E}">
        <p14:creationId xmlns:p14="http://schemas.microsoft.com/office/powerpoint/2010/main" val="2109615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18</a:t>
            </a:fld>
            <a:endParaRPr lang="en-US" dirty="0"/>
          </a:p>
        </p:txBody>
      </p:sp>
    </p:spTree>
    <p:extLst>
      <p:ext uri="{BB962C8B-B14F-4D97-AF65-F5344CB8AC3E}">
        <p14:creationId xmlns:p14="http://schemas.microsoft.com/office/powerpoint/2010/main" val="4243388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19</a:t>
            </a:fld>
            <a:endParaRPr lang="en-US" dirty="0"/>
          </a:p>
        </p:txBody>
      </p:sp>
    </p:spTree>
    <p:extLst>
      <p:ext uri="{BB962C8B-B14F-4D97-AF65-F5344CB8AC3E}">
        <p14:creationId xmlns:p14="http://schemas.microsoft.com/office/powerpoint/2010/main" val="1128789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20</a:t>
            </a:fld>
            <a:endParaRPr lang="en-US" dirty="0"/>
          </a:p>
        </p:txBody>
      </p:sp>
    </p:spTree>
    <p:extLst>
      <p:ext uri="{BB962C8B-B14F-4D97-AF65-F5344CB8AC3E}">
        <p14:creationId xmlns:p14="http://schemas.microsoft.com/office/powerpoint/2010/main" val="1404232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25</a:t>
            </a:fld>
            <a:endParaRPr lang="en-US" dirty="0"/>
          </a:p>
        </p:txBody>
      </p:sp>
    </p:spTree>
    <p:extLst>
      <p:ext uri="{BB962C8B-B14F-4D97-AF65-F5344CB8AC3E}">
        <p14:creationId xmlns:p14="http://schemas.microsoft.com/office/powerpoint/2010/main" val="2588621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38</a:t>
            </a:fld>
            <a:endParaRPr lang="en-US" dirty="0"/>
          </a:p>
        </p:txBody>
      </p:sp>
    </p:spTree>
    <p:extLst>
      <p:ext uri="{BB962C8B-B14F-4D97-AF65-F5344CB8AC3E}">
        <p14:creationId xmlns:p14="http://schemas.microsoft.com/office/powerpoint/2010/main" val="3273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39</a:t>
            </a:fld>
            <a:endParaRPr lang="en-US" dirty="0"/>
          </a:p>
        </p:txBody>
      </p:sp>
    </p:spTree>
    <p:extLst>
      <p:ext uri="{BB962C8B-B14F-4D97-AF65-F5344CB8AC3E}">
        <p14:creationId xmlns:p14="http://schemas.microsoft.com/office/powerpoint/2010/main" val="423588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6EA1AD-6EA3-1049-AB4E-FC15F4DC35F9}" type="slidenum">
              <a:rPr lang="en-US" smtClean="0"/>
              <a:t>2</a:t>
            </a:fld>
            <a:endParaRPr lang="en-US" dirty="0"/>
          </a:p>
        </p:txBody>
      </p:sp>
    </p:spTree>
    <p:extLst>
      <p:ext uri="{BB962C8B-B14F-4D97-AF65-F5344CB8AC3E}">
        <p14:creationId xmlns:p14="http://schemas.microsoft.com/office/powerpoint/2010/main" val="3264299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45</a:t>
            </a:fld>
            <a:endParaRPr lang="en-US" dirty="0"/>
          </a:p>
        </p:txBody>
      </p:sp>
    </p:spTree>
    <p:extLst>
      <p:ext uri="{BB962C8B-B14F-4D97-AF65-F5344CB8AC3E}">
        <p14:creationId xmlns:p14="http://schemas.microsoft.com/office/powerpoint/2010/main" val="4021361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53</a:t>
            </a:fld>
            <a:endParaRPr lang="en-US" dirty="0"/>
          </a:p>
        </p:txBody>
      </p:sp>
    </p:spTree>
    <p:extLst>
      <p:ext uri="{BB962C8B-B14F-4D97-AF65-F5344CB8AC3E}">
        <p14:creationId xmlns:p14="http://schemas.microsoft.com/office/powerpoint/2010/main" val="256725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57</a:t>
            </a:fld>
            <a:endParaRPr lang="en-US" dirty="0"/>
          </a:p>
        </p:txBody>
      </p:sp>
    </p:spTree>
    <p:extLst>
      <p:ext uri="{BB962C8B-B14F-4D97-AF65-F5344CB8AC3E}">
        <p14:creationId xmlns:p14="http://schemas.microsoft.com/office/powerpoint/2010/main" val="92584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440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91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71</a:t>
            </a:fld>
            <a:endParaRPr lang="en-US" dirty="0"/>
          </a:p>
        </p:txBody>
      </p:sp>
    </p:spTree>
    <p:extLst>
      <p:ext uri="{BB962C8B-B14F-4D97-AF65-F5344CB8AC3E}">
        <p14:creationId xmlns:p14="http://schemas.microsoft.com/office/powerpoint/2010/main" val="3871822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72</a:t>
            </a:fld>
            <a:endParaRPr lang="en-US" dirty="0"/>
          </a:p>
        </p:txBody>
      </p:sp>
    </p:spTree>
    <p:extLst>
      <p:ext uri="{BB962C8B-B14F-4D97-AF65-F5344CB8AC3E}">
        <p14:creationId xmlns:p14="http://schemas.microsoft.com/office/powerpoint/2010/main" val="987203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73</a:t>
            </a:fld>
            <a:endParaRPr lang="en-US" dirty="0"/>
          </a:p>
        </p:txBody>
      </p:sp>
    </p:spTree>
    <p:extLst>
      <p:ext uri="{BB962C8B-B14F-4D97-AF65-F5344CB8AC3E}">
        <p14:creationId xmlns:p14="http://schemas.microsoft.com/office/powerpoint/2010/main" val="305857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74</a:t>
            </a:fld>
            <a:endParaRPr lang="en-US" dirty="0"/>
          </a:p>
        </p:txBody>
      </p:sp>
    </p:spTree>
    <p:extLst>
      <p:ext uri="{BB962C8B-B14F-4D97-AF65-F5344CB8AC3E}">
        <p14:creationId xmlns:p14="http://schemas.microsoft.com/office/powerpoint/2010/main" val="2231724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75</a:t>
            </a:fld>
            <a:endParaRPr lang="en-US" dirty="0"/>
          </a:p>
        </p:txBody>
      </p:sp>
    </p:spTree>
    <p:extLst>
      <p:ext uri="{BB962C8B-B14F-4D97-AF65-F5344CB8AC3E}">
        <p14:creationId xmlns:p14="http://schemas.microsoft.com/office/powerpoint/2010/main" val="474748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dirty="0"/>
          </a:p>
        </p:txBody>
      </p:sp>
    </p:spTree>
    <p:extLst>
      <p:ext uri="{BB962C8B-B14F-4D97-AF65-F5344CB8AC3E}">
        <p14:creationId xmlns:p14="http://schemas.microsoft.com/office/powerpoint/2010/main" val="1987303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78</a:t>
            </a:fld>
            <a:endParaRPr lang="en-US" dirty="0"/>
          </a:p>
        </p:txBody>
      </p:sp>
    </p:spTree>
    <p:extLst>
      <p:ext uri="{BB962C8B-B14F-4D97-AF65-F5344CB8AC3E}">
        <p14:creationId xmlns:p14="http://schemas.microsoft.com/office/powerpoint/2010/main" val="411724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MY" sz="1800" dirty="0">
                <a:solidFill>
                  <a:srgbClr val="FF0000"/>
                </a:solidFill>
                <a:effectLst/>
                <a:latin typeface="Times New Roman" panose="02020603050405020304" pitchFamily="18" charset="0"/>
                <a:ea typeface="Calibri" panose="020F0502020204030204" pitchFamily="34" charset="0"/>
              </a:rPr>
              <a:t>The first of these datagrams has a TTL of 1, the second of 2, the third of 3, and so on. The source also starts timers for each of the datagrams. </a:t>
            </a:r>
          </a:p>
          <a:p>
            <a:endParaRPr lang="en-MY" sz="1800" dirty="0">
              <a:solidFill>
                <a:srgbClr val="FF0000"/>
              </a:solidFill>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MY" sz="1800" dirty="0">
                <a:solidFill>
                  <a:srgbClr val="FF0000"/>
                </a:solidFill>
                <a:effectLst/>
                <a:latin typeface="Times New Roman" panose="02020603050405020304" pitchFamily="18" charset="0"/>
                <a:ea typeface="Calibri" panose="020F0502020204030204" pitchFamily="34" charset="0"/>
              </a:rPr>
              <a:t>When the nth datagram arrives at the nth router, the nth router observes that the TTL of the datagram just expired. </a:t>
            </a:r>
            <a:r>
              <a:rPr lang="en-MY" sz="1800" dirty="0">
                <a:solidFill>
                  <a:srgbClr val="ED7D31"/>
                </a:solidFill>
                <a:effectLst/>
                <a:latin typeface="Times New Roman" panose="02020603050405020304" pitchFamily="18" charset="0"/>
                <a:ea typeface="Calibri" panose="020F0502020204030204" pitchFamily="34" charset="0"/>
              </a:rPr>
              <a:t>According to the rules of IP protocol, the router discards the datagram and sends an IMCP warning message to source (type 11, code 0). This message includes the name of the router and its IP address. </a:t>
            </a:r>
            <a:r>
              <a:rPr lang="en-MY" sz="1800" dirty="0">
                <a:solidFill>
                  <a:srgbClr val="FF0000"/>
                </a:solidFill>
                <a:effectLst/>
                <a:latin typeface="Times New Roman" panose="02020603050405020304" pitchFamily="18" charset="0"/>
                <a:ea typeface="Calibri" panose="020F0502020204030204" pitchFamily="34" charset="0"/>
              </a:rPr>
              <a:t>When this ICMP back at the source, the source obtains the RTT from the timer and the name and IP address of the nth router from the ICMP message.</a:t>
            </a:r>
          </a:p>
          <a:p>
            <a:pPr marL="285750" indent="-285750">
              <a:buFont typeface="Arial" panose="020B0604020202020204" pitchFamily="34" charset="0"/>
              <a:buChar char="•"/>
            </a:pPr>
            <a:endParaRPr lang="en-MY" sz="1800" dirty="0">
              <a:solidFill>
                <a:srgbClr val="FF0000"/>
              </a:solidFill>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MY" sz="1800" dirty="0">
                <a:solidFill>
                  <a:srgbClr val="FF0000"/>
                </a:solidFill>
                <a:effectLst/>
                <a:latin typeface="Times New Roman" panose="02020603050405020304" pitchFamily="18" charset="0"/>
                <a:ea typeface="Calibri" panose="020F0502020204030204" pitchFamily="34" charset="0"/>
              </a:rPr>
              <a:t>Source increments the TTL field for each datagram it sends. Thus, one of the datagrams will eventually make it all the way to the destination host. Because this datagram contains a UDP segment with an unlikely port number (port# which is none from the list of port number) , the destination host sends a port unreachable ICMP message (type 3, code 3) back to the source. When the source receive this packet, it knows that it does not need to send additional probe packets.</a:t>
            </a:r>
            <a:endParaRPr lang="en-MY" dirty="0"/>
          </a:p>
        </p:txBody>
      </p:sp>
      <p:sp>
        <p:nvSpPr>
          <p:cNvPr id="4" name="Slide Number Placeholder 3"/>
          <p:cNvSpPr>
            <a:spLocks noGrp="1"/>
          </p:cNvSpPr>
          <p:nvPr>
            <p:ph type="sldNum" sz="quarter" idx="5"/>
          </p:nvPr>
        </p:nvSpPr>
        <p:spPr/>
        <p:txBody>
          <a:bodyPr/>
          <a:lstStyle/>
          <a:p>
            <a:fld id="{3D91EEAC-CFEF-9647-876F-EABC6B8338D7}" type="slidenum">
              <a:rPr lang="en-US" smtClean="0"/>
              <a:t>80</a:t>
            </a:fld>
            <a:endParaRPr lang="en-US" dirty="0"/>
          </a:p>
        </p:txBody>
      </p:sp>
    </p:spTree>
    <p:extLst>
      <p:ext uri="{BB962C8B-B14F-4D97-AF65-F5344CB8AC3E}">
        <p14:creationId xmlns:p14="http://schemas.microsoft.com/office/powerpoint/2010/main" val="2865375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gn="just">
              <a:lnSpc>
                <a:spcPct val="115000"/>
              </a:lnSpc>
            </a:pPr>
            <a:r>
              <a:rPr lang="en-MY"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 ICMP for IPv4, the "Packet Too Big" message is known as the </a:t>
            </a:r>
            <a:r>
              <a:rPr lang="en-MY" sz="18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"Destination Unreachable - Fragmentation Needed and Don't Fragment (DF) Set"</a:t>
            </a:r>
            <a:r>
              <a:rPr lang="en-MY"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message. It indicates that a router on the path of an IPv4 packet has encountered a packet too large to be forwarded without fragmentation, and the DF (Don't Fragment) bit is set in the IPv4 header. This message informs the sender </a:t>
            </a:r>
            <a:r>
              <a:rPr lang="en-MY" sz="18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to reduce the size </a:t>
            </a:r>
            <a:r>
              <a:rPr lang="en-MY"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of the packet or adjust the DF flag to allow fragmentation. </a:t>
            </a:r>
          </a:p>
          <a:p>
            <a:pPr marL="457200" algn="just">
              <a:lnSpc>
                <a:spcPct val="115000"/>
              </a:lnSpc>
            </a:pPr>
            <a:r>
              <a:rPr lang="en-MY"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 ICMPv6, the "Packet Too Big" message serves a similar purpose but is </a:t>
            </a:r>
            <a:r>
              <a:rPr lang="en-MY" sz="18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specifically used for IPv6 packets.</a:t>
            </a:r>
            <a:r>
              <a:rPr lang="en-MY"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When an IPv6 router along the path of a packet determines that the packet exceeds the maximum transmission unit (MTU) size and cannot be forwarded without fragmentation, it sends a "Packet Too Big" ICMPv6 message back to the sender. This message contains the necessary information (MTU of the link causing the issue) </a:t>
            </a:r>
            <a:r>
              <a:rPr lang="en-MY" sz="18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to allow the sender to adjust the packet size accordingly and retransmit the packet with a smaller size.</a:t>
            </a:r>
            <a:r>
              <a:rPr lang="en-MY"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457200" algn="just">
              <a:lnSpc>
                <a:spcPct val="115000"/>
              </a:lnSpc>
            </a:pPr>
            <a:endParaRPr lang="en-MY"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0" algn="just" defTabSz="914400" rtl="0" eaLnBrk="1" fontAlgn="auto" latinLnBrk="0" hangingPunct="1">
              <a:lnSpc>
                <a:spcPct val="115000"/>
              </a:lnSpc>
              <a:spcBef>
                <a:spcPts val="0"/>
              </a:spcBef>
              <a:spcAft>
                <a:spcPts val="0"/>
              </a:spcAft>
              <a:buClrTx/>
              <a:buSzTx/>
              <a:buFontTx/>
              <a:buNone/>
              <a:tabLst/>
              <a:defRPr/>
            </a:pPr>
            <a:r>
              <a:rPr lang="en-MY"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Both ICMP for IPv4 and ICMPv6's "Packet Too Big" messages inform the sender that the packet size needs adjustment to proceed through the network without being fragmented or discarded due to size limitations in the network path. However, the main difference lies in their usage for the respective IPv4 and IPv6 networks and the information provided in the messages for proper packet size adjustment.</a:t>
            </a:r>
            <a:endParaRPr lang="en-MY"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pPr>
            <a:endParaRPr lang="en-MY"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MY" dirty="0"/>
          </a:p>
        </p:txBody>
      </p:sp>
      <p:sp>
        <p:nvSpPr>
          <p:cNvPr id="4" name="Slide Number Placeholder 3"/>
          <p:cNvSpPr>
            <a:spLocks noGrp="1"/>
          </p:cNvSpPr>
          <p:nvPr>
            <p:ph type="sldNum" sz="quarter" idx="5"/>
          </p:nvPr>
        </p:nvSpPr>
        <p:spPr/>
        <p:txBody>
          <a:bodyPr/>
          <a:lstStyle/>
          <a:p>
            <a:fld id="{3D91EEAC-CFEF-9647-876F-EABC6B8338D7}" type="slidenum">
              <a:rPr lang="en-US" smtClean="0"/>
              <a:t>81</a:t>
            </a:fld>
            <a:endParaRPr lang="en-US" dirty="0"/>
          </a:p>
        </p:txBody>
      </p:sp>
    </p:spTree>
    <p:extLst>
      <p:ext uri="{BB962C8B-B14F-4D97-AF65-F5344CB8AC3E}">
        <p14:creationId xmlns:p14="http://schemas.microsoft.com/office/powerpoint/2010/main" val="3455035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82</a:t>
            </a:fld>
            <a:endParaRPr lang="en-US" dirty="0"/>
          </a:p>
        </p:txBody>
      </p:sp>
    </p:spTree>
    <p:extLst>
      <p:ext uri="{BB962C8B-B14F-4D97-AF65-F5344CB8AC3E}">
        <p14:creationId xmlns:p14="http://schemas.microsoft.com/office/powerpoint/2010/main" val="1224798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84</a:t>
            </a:fld>
            <a:endParaRPr lang="en-US" dirty="0"/>
          </a:p>
        </p:txBody>
      </p:sp>
    </p:spTree>
    <p:extLst>
      <p:ext uri="{BB962C8B-B14F-4D97-AF65-F5344CB8AC3E}">
        <p14:creationId xmlns:p14="http://schemas.microsoft.com/office/powerpoint/2010/main" val="3510357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86</a:t>
            </a:fld>
            <a:endParaRPr lang="en-US" dirty="0"/>
          </a:p>
        </p:txBody>
      </p:sp>
    </p:spTree>
    <p:extLst>
      <p:ext uri="{BB962C8B-B14F-4D97-AF65-F5344CB8AC3E}">
        <p14:creationId xmlns:p14="http://schemas.microsoft.com/office/powerpoint/2010/main" val="3614084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MY" sz="1200" kern="1200" dirty="0">
                <a:solidFill>
                  <a:schemeClr val="tx1"/>
                </a:solidFill>
                <a:effectLst/>
                <a:latin typeface="Times New Roman" pitchFamily="-109" charset="0"/>
                <a:ea typeface="ＭＳ Ｐゴシック" charset="0"/>
                <a:cs typeface="ＭＳ Ｐゴシック" charset="0"/>
              </a:rPr>
              <a:t>The controller interacts with a control agent (CA) in each of the routers via a well-defined protocol to configure and manage that router’s flow table. Typically, the CA has minimum functionality; its job is to communicate with the controller, and to do as the controller commands. Unlike the routing algorithms in Figure 5.1, the CAs do not directly interact with each other nor do they actively take part in computing the forwarding table. This is a key distinction between per-router control and logically centralized control. </a:t>
            </a:r>
            <a:endParaRPr lang="en-MY" dirty="0">
              <a:effectLst/>
            </a:endParaRPr>
          </a:p>
          <a:p>
            <a:endParaRPr lang="en-US" dirty="0"/>
          </a:p>
        </p:txBody>
      </p:sp>
      <p:sp>
        <p:nvSpPr>
          <p:cNvPr id="4" name="Slide Number Placeholder 3"/>
          <p:cNvSpPr>
            <a:spLocks noGrp="1"/>
          </p:cNvSpPr>
          <p:nvPr>
            <p:ph type="sldNum" sz="quarter" idx="5"/>
          </p:nvPr>
        </p:nvSpPr>
        <p:spPr/>
        <p:txBody>
          <a:bodyPr/>
          <a:lstStyle/>
          <a:p>
            <a:pPr>
              <a:defRPr/>
            </a:pPr>
            <a:fld id="{A8925181-6F44-42B4-B59E-6A45B89A7152}" type="slidenum">
              <a:rPr lang="en-US" smtClean="0"/>
              <a:pPr>
                <a:defRPr/>
              </a:pPr>
              <a:t>8</a:t>
            </a:fld>
            <a:endParaRPr lang="en-US"/>
          </a:p>
        </p:txBody>
      </p:sp>
    </p:spTree>
    <p:extLst>
      <p:ext uri="{BB962C8B-B14F-4D97-AF65-F5344CB8AC3E}">
        <p14:creationId xmlns:p14="http://schemas.microsoft.com/office/powerpoint/2010/main" val="3908393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a:t>
            </a:fld>
            <a:endParaRPr lang="en-US" dirty="0"/>
          </a:p>
        </p:txBody>
      </p:sp>
    </p:spTree>
    <p:extLst>
      <p:ext uri="{BB962C8B-B14F-4D97-AF65-F5344CB8AC3E}">
        <p14:creationId xmlns:p14="http://schemas.microsoft.com/office/powerpoint/2010/main" val="1949165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a:t>
            </a:fld>
            <a:endParaRPr lang="en-US" dirty="0"/>
          </a:p>
        </p:txBody>
      </p:sp>
    </p:spTree>
    <p:extLst>
      <p:ext uri="{BB962C8B-B14F-4D97-AF65-F5344CB8AC3E}">
        <p14:creationId xmlns:p14="http://schemas.microsoft.com/office/powerpoint/2010/main" val="2636212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a:t>
            </a:fld>
            <a:endParaRPr lang="en-US" dirty="0"/>
          </a:p>
        </p:txBody>
      </p:sp>
    </p:spTree>
    <p:extLst>
      <p:ext uri="{BB962C8B-B14F-4D97-AF65-F5344CB8AC3E}">
        <p14:creationId xmlns:p14="http://schemas.microsoft.com/office/powerpoint/2010/main" val="3320403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12</a:t>
            </a:fld>
            <a:endParaRPr lang="en-US" dirty="0"/>
          </a:p>
        </p:txBody>
      </p:sp>
    </p:spTree>
    <p:extLst>
      <p:ext uri="{BB962C8B-B14F-4D97-AF65-F5344CB8AC3E}">
        <p14:creationId xmlns:p14="http://schemas.microsoft.com/office/powerpoint/2010/main" val="4019792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a:t>
            </a:fld>
            <a:endParaRPr lang="en-US" dirty="0"/>
          </a:p>
        </p:txBody>
      </p:sp>
    </p:spTree>
    <p:extLst>
      <p:ext uri="{BB962C8B-B14F-4D97-AF65-F5344CB8AC3E}">
        <p14:creationId xmlns:p14="http://schemas.microsoft.com/office/powerpoint/2010/main" val="41461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20028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16057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409954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428496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210155168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3.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2.e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5.bin"/><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oleObject" Target="../embeddings/oleObject6.bin"/><Relationship Id="rId4" Type="http://schemas.openxmlformats.org/officeDocument/2006/relationships/image" Target="../media/image37.emf"/><Relationship Id="rId9" Type="http://schemas.openxmlformats.org/officeDocument/2006/relationships/image" Target="../media/image4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4" y="561975"/>
            <a:ext cx="5127523" cy="193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5</a:t>
            </a:r>
            <a:br>
              <a:rPr lang="en-US" altLang="en-US" sz="6000" b="1" dirty="0">
                <a:solidFill>
                  <a:srgbClr val="000099"/>
                </a:solidFill>
                <a:latin typeface="+mj-lt"/>
              </a:rPr>
            </a:br>
            <a:r>
              <a:rPr lang="en-US" altLang="en-US" sz="5400" b="1" dirty="0">
                <a:solidFill>
                  <a:srgbClr val="000099"/>
                </a:solidFill>
                <a:latin typeface="+mj-lt"/>
              </a:rPr>
              <a:t>Network Layer:</a:t>
            </a:r>
          </a:p>
          <a:p>
            <a:pPr eaLnBrk="1" hangingPunct="1">
              <a:lnSpc>
                <a:spcPct val="85000"/>
              </a:lnSpc>
            </a:pPr>
            <a:r>
              <a:rPr lang="en-US" altLang="en-US" sz="5400" b="1" dirty="0">
                <a:solidFill>
                  <a:srgbClr val="000099"/>
                </a:solidFill>
                <a:latin typeface="+mj-lt"/>
              </a:rPr>
              <a:t>Control Plane</a:t>
            </a: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1996-2020</a:t>
            </a:r>
          </a:p>
          <a:p>
            <a:pPr>
              <a:lnSpc>
                <a:spcPct val="85000"/>
              </a:lnSpc>
            </a:pPr>
            <a:r>
              <a:rPr lang="en-US" altLang="en-US" sz="1400" dirty="0">
                <a:latin typeface="+mn-lt"/>
              </a:rPr>
              <a:t>     J.F Kurose and K.W. Ross, All Rights Reserved</a:t>
            </a:r>
            <a:endParaRPr lang="en-US" altLang="en-US" sz="1200" dirty="0">
              <a:latin typeface="+mn-lt"/>
            </a:endParaRPr>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p:spPr>
      </p:pic>
      <p:sp>
        <p:nvSpPr>
          <p:cNvPr id="10"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1</a:t>
            </a:fld>
            <a:endParaRPr lang="en-US" dirty="0"/>
          </a:p>
        </p:txBody>
      </p:sp>
    </p:spTree>
    <p:extLst>
      <p:ext uri="{BB962C8B-B14F-4D97-AF65-F5344CB8AC3E}">
        <p14:creationId xmlns:p14="http://schemas.microsoft.com/office/powerpoint/2010/main" val="231482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013C8C0-E40F-7640-BA53-55FC4A489191}"/>
              </a:ext>
            </a:extLst>
          </p:cNvPr>
          <p:cNvSpPr>
            <a:spLocks noGrp="1"/>
          </p:cNvSpPr>
          <p:nvPr>
            <p:ph idx="1"/>
          </p:nvPr>
        </p:nvSpPr>
        <p:spPr>
          <a:xfrm>
            <a:off x="749710" y="1443808"/>
            <a:ext cx="6034548" cy="4351338"/>
          </a:xfrm>
        </p:spPr>
        <p:txBody>
          <a:bodyPr>
            <a:normAutofit lnSpcReduction="10000"/>
          </a:bodyPr>
          <a:lstStyle/>
          <a:p>
            <a:pPr marL="130175" indent="0">
              <a:buNone/>
            </a:pPr>
            <a:r>
              <a:rPr lang="en-US" sz="3200" dirty="0">
                <a:solidFill>
                  <a:srgbClr val="C00000"/>
                </a:solidFill>
              </a:rPr>
              <a:t>Routing</a:t>
            </a:r>
            <a:r>
              <a:rPr lang="en-US" dirty="0">
                <a:solidFill>
                  <a:srgbClr val="C00000"/>
                </a:solidFill>
              </a:rPr>
              <a:t> protocol goal: </a:t>
            </a:r>
            <a:r>
              <a:rPr lang="en-US" dirty="0"/>
              <a:t>determine “good” paths (equivalently, routes), from sending hosts to receiving host, through network of routers</a:t>
            </a:r>
          </a:p>
          <a:p>
            <a:pPr marL="407988" indent="-277813"/>
            <a:r>
              <a:rPr lang="en-US" dirty="0">
                <a:solidFill>
                  <a:srgbClr val="C00000"/>
                </a:solidFill>
              </a:rPr>
              <a:t>path: </a:t>
            </a:r>
            <a:r>
              <a:rPr lang="en-US" dirty="0"/>
              <a:t>sequence of routers packets traverse from given initial source host to final destination host</a:t>
            </a:r>
          </a:p>
          <a:p>
            <a:pPr marL="407988" indent="-277813"/>
            <a:r>
              <a:rPr lang="en-US" dirty="0">
                <a:solidFill>
                  <a:srgbClr val="C00000"/>
                </a:solidFill>
              </a:rPr>
              <a:t>“good”: </a:t>
            </a:r>
            <a:r>
              <a:rPr lang="en-US" dirty="0"/>
              <a:t>least “cost”, “fastest”, “least congested”</a:t>
            </a:r>
          </a:p>
          <a:p>
            <a:pPr marL="407988" indent="-277813"/>
            <a:r>
              <a:rPr lang="en-US" dirty="0"/>
              <a:t>routing: a “top-10” networking challenge!</a:t>
            </a:r>
          </a:p>
          <a:p>
            <a:endParaRPr lang="en-US" dirty="0"/>
          </a:p>
        </p:txBody>
      </p:sp>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33837"/>
            <a:ext cx="10515600" cy="894622"/>
          </a:xfrm>
        </p:spPr>
        <p:txBody>
          <a:bodyPr/>
          <a:lstStyle/>
          <a:p>
            <a:r>
              <a:rPr lang="en-US" dirty="0"/>
              <a:t>Routing protocols</a:t>
            </a:r>
          </a:p>
        </p:txBody>
      </p:sp>
      <p:sp>
        <p:nvSpPr>
          <p:cNvPr id="8" name="Freeform 7">
            <a:extLst>
              <a:ext uri="{FF2B5EF4-FFF2-40B4-BE49-F238E27FC236}">
                <a16:creationId xmlns:a16="http://schemas.microsoft.com/office/drawing/2014/main" id="{8145F460-37A7-FC4E-B52E-1476917705E4}"/>
              </a:ext>
            </a:extLst>
          </p:cNvPr>
          <p:cNvSpPr/>
          <p:nvPr/>
        </p:nvSpPr>
        <p:spPr>
          <a:xfrm>
            <a:off x="9058928" y="2579084"/>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417">
            <a:extLst>
              <a:ext uri="{FF2B5EF4-FFF2-40B4-BE49-F238E27FC236}">
                <a16:creationId xmlns:a16="http://schemas.microsoft.com/office/drawing/2014/main" id="{A6AD087C-04A1-094B-B5E0-C38BD623364D}"/>
              </a:ext>
            </a:extLst>
          </p:cNvPr>
          <p:cNvSpPr>
            <a:spLocks/>
          </p:cNvSpPr>
          <p:nvPr/>
        </p:nvSpPr>
        <p:spPr bwMode="auto">
          <a:xfrm>
            <a:off x="7347816" y="1339341"/>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418">
            <a:extLst>
              <a:ext uri="{FF2B5EF4-FFF2-40B4-BE49-F238E27FC236}">
                <a16:creationId xmlns:a16="http://schemas.microsoft.com/office/drawing/2014/main" id="{DDD85433-A27F-6541-A663-D96D5984F58C}"/>
              </a:ext>
            </a:extLst>
          </p:cNvPr>
          <p:cNvGrpSpPr>
            <a:grpSpLocks/>
          </p:cNvGrpSpPr>
          <p:nvPr/>
        </p:nvGrpSpPr>
        <p:grpSpPr bwMode="auto">
          <a:xfrm>
            <a:off x="7279090" y="2802557"/>
            <a:ext cx="1458912" cy="933450"/>
            <a:chOff x="2889" y="1631"/>
            <a:chExt cx="980" cy="743"/>
          </a:xfrm>
        </p:grpSpPr>
        <p:sp>
          <p:nvSpPr>
            <p:cNvPr id="11" name="Rectangle 419">
              <a:extLst>
                <a:ext uri="{FF2B5EF4-FFF2-40B4-BE49-F238E27FC236}">
                  <a16:creationId xmlns:a16="http://schemas.microsoft.com/office/drawing/2014/main" id="{6BE52684-A899-C64A-B92A-00B359924CD9}"/>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AutoShape 420">
              <a:extLst>
                <a:ext uri="{FF2B5EF4-FFF2-40B4-BE49-F238E27FC236}">
                  <a16:creationId xmlns:a16="http://schemas.microsoft.com/office/drawing/2014/main" id="{1CC81BD0-1E06-234E-9C84-9CF4B42DEA73}"/>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3" name="Freeform 427">
            <a:extLst>
              <a:ext uri="{FF2B5EF4-FFF2-40B4-BE49-F238E27FC236}">
                <a16:creationId xmlns:a16="http://schemas.microsoft.com/office/drawing/2014/main" id="{15D75210-CCB3-EF4F-8147-08315952ABD2}"/>
              </a:ext>
            </a:extLst>
          </p:cNvPr>
          <p:cNvSpPr>
            <a:spLocks/>
          </p:cNvSpPr>
          <p:nvPr/>
        </p:nvSpPr>
        <p:spPr bwMode="auto">
          <a:xfrm>
            <a:off x="7786141" y="4196440"/>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Box 580">
            <a:extLst>
              <a:ext uri="{FF2B5EF4-FFF2-40B4-BE49-F238E27FC236}">
                <a16:creationId xmlns:a16="http://schemas.microsoft.com/office/drawing/2014/main" id="{F5DA193A-3F5E-E747-8642-93E8D466E669}"/>
              </a:ext>
            </a:extLst>
          </p:cNvPr>
          <p:cNvSpPr txBox="1">
            <a:spLocks noChangeArrowheads="1"/>
          </p:cNvSpPr>
          <p:nvPr/>
        </p:nvSpPr>
        <p:spPr bwMode="auto">
          <a:xfrm>
            <a:off x="7753014" y="1001767"/>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5" name="Text Box 580">
            <a:extLst>
              <a:ext uri="{FF2B5EF4-FFF2-40B4-BE49-F238E27FC236}">
                <a16:creationId xmlns:a16="http://schemas.microsoft.com/office/drawing/2014/main" id="{5FA06B40-094D-D341-900D-62322B1FAE13}"/>
              </a:ext>
            </a:extLst>
          </p:cNvPr>
          <p:cNvSpPr txBox="1">
            <a:spLocks noChangeArrowheads="1"/>
          </p:cNvSpPr>
          <p:nvPr/>
        </p:nvSpPr>
        <p:spPr bwMode="auto">
          <a:xfrm>
            <a:off x="7380648" y="5293081"/>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16" name="Freeform 15">
            <a:extLst>
              <a:ext uri="{FF2B5EF4-FFF2-40B4-BE49-F238E27FC236}">
                <a16:creationId xmlns:a16="http://schemas.microsoft.com/office/drawing/2014/main" id="{2CB90BDB-7914-2841-868F-B1C171AE02D0}"/>
              </a:ext>
            </a:extLst>
          </p:cNvPr>
          <p:cNvSpPr/>
          <p:nvPr/>
        </p:nvSpPr>
        <p:spPr>
          <a:xfrm>
            <a:off x="10295886" y="2692846"/>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102009C1-63E0-AC48-A451-99CD5E6FDD90}"/>
              </a:ext>
            </a:extLst>
          </p:cNvPr>
          <p:cNvGrpSpPr/>
          <p:nvPr/>
        </p:nvGrpSpPr>
        <p:grpSpPr>
          <a:xfrm>
            <a:off x="10911440" y="3441356"/>
            <a:ext cx="687393" cy="721548"/>
            <a:chOff x="5203089" y="1751190"/>
            <a:chExt cx="858331" cy="662414"/>
          </a:xfrm>
        </p:grpSpPr>
        <p:sp>
          <p:nvSpPr>
            <p:cNvPr id="18" name="Freeform 17">
              <a:extLst>
                <a:ext uri="{FF2B5EF4-FFF2-40B4-BE49-F238E27FC236}">
                  <a16:creationId xmlns:a16="http://schemas.microsoft.com/office/drawing/2014/main" id="{755FF949-4EF8-E942-B9BB-20394F3598D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18">
              <a:extLst>
                <a:ext uri="{FF2B5EF4-FFF2-40B4-BE49-F238E27FC236}">
                  <a16:creationId xmlns:a16="http://schemas.microsoft.com/office/drawing/2014/main" id="{FD409681-4032-1C42-9F30-5D5899243858}"/>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0E2DDC28-E103-7F4D-A505-AB39A3D44C75}"/>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3023E15-0AB6-944A-BAB0-EE6BBC79C34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1B742AD-A3E5-804B-A5D0-76DC204011A2}"/>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479FB69-9C9F-3F4E-9B51-39F1BCB2DC8D}"/>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D605DCA-7A42-2D49-ADF6-F861B8748A0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C0D6FB2-8F5C-724C-B4A0-F530677569F5}"/>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4460C8EE-1C4B-5F46-9E22-3DBBF4F11C68}"/>
              </a:ext>
            </a:extLst>
          </p:cNvPr>
          <p:cNvGrpSpPr/>
          <p:nvPr/>
        </p:nvGrpSpPr>
        <p:grpSpPr>
          <a:xfrm>
            <a:off x="10844911" y="2707477"/>
            <a:ext cx="594613" cy="648336"/>
            <a:chOff x="5203089" y="1751190"/>
            <a:chExt cx="858331" cy="662414"/>
          </a:xfrm>
        </p:grpSpPr>
        <p:sp>
          <p:nvSpPr>
            <p:cNvPr id="27" name="Freeform 26">
              <a:extLst>
                <a:ext uri="{FF2B5EF4-FFF2-40B4-BE49-F238E27FC236}">
                  <a16:creationId xmlns:a16="http://schemas.microsoft.com/office/drawing/2014/main" id="{451F5106-32A5-2543-880B-662ACD66CA26}"/>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1424404C-A23C-F647-8C93-68F0BA827AC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8DBFCDF5-D1B4-EA46-B271-D0722F529047}"/>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9889E85-63CC-7944-B49D-B29033B3D945}"/>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EA8382F-1B0D-464D-BBFD-9D1451ACDE62}"/>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A5A3F61-17DD-3A49-B29B-EC101C5D824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7DD4340-C868-4744-9D1F-1BB1FDEE7F23}"/>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0E793E-B8DA-774F-AF06-238006ECEBE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5" name="Freeform 34">
            <a:extLst>
              <a:ext uri="{FF2B5EF4-FFF2-40B4-BE49-F238E27FC236}">
                <a16:creationId xmlns:a16="http://schemas.microsoft.com/office/drawing/2014/main" id="{D4457E50-81C3-874C-80A4-80EAE0791741}"/>
              </a:ext>
            </a:extLst>
          </p:cNvPr>
          <p:cNvSpPr/>
          <p:nvPr/>
        </p:nvSpPr>
        <p:spPr>
          <a:xfrm>
            <a:off x="9614553" y="1295348"/>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2857054E-9FD6-024C-A915-5AB7C6A89AFD}"/>
              </a:ext>
            </a:extLst>
          </p:cNvPr>
          <p:cNvSpPr txBox="1"/>
          <p:nvPr/>
        </p:nvSpPr>
        <p:spPr>
          <a:xfrm>
            <a:off x="9500941" y="1364501"/>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37" name="Rectangle 36">
            <a:extLst>
              <a:ext uri="{FF2B5EF4-FFF2-40B4-BE49-F238E27FC236}">
                <a16:creationId xmlns:a16="http://schemas.microsoft.com/office/drawing/2014/main" id="{5D2F7C00-5965-8F41-99F0-F64F3C546739}"/>
              </a:ext>
            </a:extLst>
          </p:cNvPr>
          <p:cNvSpPr/>
          <p:nvPr/>
        </p:nvSpPr>
        <p:spPr>
          <a:xfrm>
            <a:off x="9352808" y="3191214"/>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FBD6713-BAE9-3C4E-B463-C5B4D65DA870}"/>
              </a:ext>
            </a:extLst>
          </p:cNvPr>
          <p:cNvSpPr txBox="1"/>
          <p:nvPr/>
        </p:nvSpPr>
        <p:spPr>
          <a:xfrm>
            <a:off x="10991507" y="4191243"/>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39" name="Straight Connector 38">
            <a:extLst>
              <a:ext uri="{FF2B5EF4-FFF2-40B4-BE49-F238E27FC236}">
                <a16:creationId xmlns:a16="http://schemas.microsoft.com/office/drawing/2014/main" id="{E2530C9D-5A6A-4840-95EE-E62E0F45C045}"/>
              </a:ext>
            </a:extLst>
          </p:cNvPr>
          <p:cNvCxnSpPr>
            <a:cxnSpLocks/>
          </p:cNvCxnSpPr>
          <p:nvPr/>
        </p:nvCxnSpPr>
        <p:spPr>
          <a:xfrm flipH="1" flipV="1">
            <a:off x="10633660" y="3093431"/>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695EB4-9B05-534C-8956-9DB8A7F3BB4D}"/>
              </a:ext>
            </a:extLst>
          </p:cNvPr>
          <p:cNvCxnSpPr>
            <a:cxnSpLocks/>
          </p:cNvCxnSpPr>
          <p:nvPr/>
        </p:nvCxnSpPr>
        <p:spPr>
          <a:xfrm flipH="1" flipV="1">
            <a:off x="10734575" y="3153990"/>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F7467A-DF1D-0E46-BAE5-AA618B1E2E23}"/>
              </a:ext>
            </a:extLst>
          </p:cNvPr>
          <p:cNvCxnSpPr>
            <a:cxnSpLocks/>
          </p:cNvCxnSpPr>
          <p:nvPr/>
        </p:nvCxnSpPr>
        <p:spPr>
          <a:xfrm flipV="1">
            <a:off x="10710637" y="3146727"/>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678AF35-2773-354B-990C-E6287528A770}"/>
              </a:ext>
            </a:extLst>
          </p:cNvPr>
          <p:cNvCxnSpPr>
            <a:cxnSpLocks/>
          </p:cNvCxnSpPr>
          <p:nvPr/>
        </p:nvCxnSpPr>
        <p:spPr>
          <a:xfrm flipH="1" flipV="1">
            <a:off x="10644514" y="3108202"/>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D3CE828-FE2E-C442-997E-2F0E1211CF46}"/>
              </a:ext>
            </a:extLst>
          </p:cNvPr>
          <p:cNvCxnSpPr>
            <a:cxnSpLocks/>
          </p:cNvCxnSpPr>
          <p:nvPr/>
        </p:nvCxnSpPr>
        <p:spPr>
          <a:xfrm flipH="1" flipV="1">
            <a:off x="10624360" y="3584948"/>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668B3BB-A47F-5E47-AC63-7A64454822AB}"/>
              </a:ext>
            </a:extLst>
          </p:cNvPr>
          <p:cNvCxnSpPr>
            <a:cxnSpLocks/>
          </p:cNvCxnSpPr>
          <p:nvPr/>
        </p:nvCxnSpPr>
        <p:spPr>
          <a:xfrm flipH="1">
            <a:off x="9968935" y="3601048"/>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0E00960-4829-DF40-A68E-F6F8238FF69F}"/>
              </a:ext>
            </a:extLst>
          </p:cNvPr>
          <p:cNvCxnSpPr>
            <a:cxnSpLocks/>
          </p:cNvCxnSpPr>
          <p:nvPr/>
        </p:nvCxnSpPr>
        <p:spPr>
          <a:xfrm flipH="1">
            <a:off x="9293356" y="3601048"/>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D6522C-9B65-7B47-9343-759ADC3E82EF}"/>
              </a:ext>
            </a:extLst>
          </p:cNvPr>
          <p:cNvCxnSpPr>
            <a:cxnSpLocks/>
          </p:cNvCxnSpPr>
          <p:nvPr/>
        </p:nvCxnSpPr>
        <p:spPr>
          <a:xfrm flipH="1">
            <a:off x="9350608" y="3020978"/>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D60433-CC5F-F847-96F4-C7AB0F1F4319}"/>
              </a:ext>
            </a:extLst>
          </p:cNvPr>
          <p:cNvCxnSpPr>
            <a:cxnSpLocks/>
          </p:cNvCxnSpPr>
          <p:nvPr/>
        </p:nvCxnSpPr>
        <p:spPr>
          <a:xfrm>
            <a:off x="9806809" y="3020978"/>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889A11F-395A-0146-B6C3-4B72596D337D}"/>
              </a:ext>
            </a:extLst>
          </p:cNvPr>
          <p:cNvCxnSpPr/>
          <p:nvPr/>
        </p:nvCxnSpPr>
        <p:spPr>
          <a:xfrm>
            <a:off x="10211408" y="2267998"/>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56C4A7-D357-9B49-881D-CA196AEAFB86}"/>
              </a:ext>
            </a:extLst>
          </p:cNvPr>
          <p:cNvCxnSpPr>
            <a:cxnSpLocks/>
          </p:cNvCxnSpPr>
          <p:nvPr/>
        </p:nvCxnSpPr>
        <p:spPr>
          <a:xfrm flipH="1">
            <a:off x="9872459" y="2208319"/>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F956D9B4-9FB3-E942-993E-5C0B6D6D4E8E}"/>
              </a:ext>
            </a:extLst>
          </p:cNvPr>
          <p:cNvGrpSpPr/>
          <p:nvPr/>
        </p:nvGrpSpPr>
        <p:grpSpPr>
          <a:xfrm>
            <a:off x="7635978" y="1640631"/>
            <a:ext cx="3578867" cy="3640283"/>
            <a:chOff x="7562238" y="2127325"/>
            <a:chExt cx="3578867" cy="3640283"/>
          </a:xfrm>
        </p:grpSpPr>
        <p:grpSp>
          <p:nvGrpSpPr>
            <p:cNvPr id="51" name="Group 50">
              <a:extLst>
                <a:ext uri="{FF2B5EF4-FFF2-40B4-BE49-F238E27FC236}">
                  <a16:creationId xmlns:a16="http://schemas.microsoft.com/office/drawing/2014/main" id="{16638E5F-AAD7-1E49-9118-E30B36F9BBE5}"/>
                </a:ext>
              </a:extLst>
            </p:cNvPr>
            <p:cNvGrpSpPr/>
            <p:nvPr/>
          </p:nvGrpSpPr>
          <p:grpSpPr>
            <a:xfrm>
              <a:off x="7857253" y="2127325"/>
              <a:ext cx="3283852" cy="3640283"/>
              <a:chOff x="7881336" y="2104198"/>
              <a:chExt cx="3283852" cy="3640283"/>
            </a:xfrm>
          </p:grpSpPr>
          <p:sp>
            <p:nvSpPr>
              <p:cNvPr id="56" name="Line 428">
                <a:extLst>
                  <a:ext uri="{FF2B5EF4-FFF2-40B4-BE49-F238E27FC236}">
                    <a16:creationId xmlns:a16="http://schemas.microsoft.com/office/drawing/2014/main" id="{73C14346-74B2-0A41-B7C0-12342BB486A0}"/>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Line 430">
                <a:extLst>
                  <a:ext uri="{FF2B5EF4-FFF2-40B4-BE49-F238E27FC236}">
                    <a16:creationId xmlns:a16="http://schemas.microsoft.com/office/drawing/2014/main" id="{0D57C56C-0C29-B74B-8FBC-5FE76C1C730B}"/>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Line 431">
                <a:extLst>
                  <a:ext uri="{FF2B5EF4-FFF2-40B4-BE49-F238E27FC236}">
                    <a16:creationId xmlns:a16="http://schemas.microsoft.com/office/drawing/2014/main" id="{BFFEF7F7-03E4-6249-BB27-BF21D3853776}"/>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Line 432">
                <a:extLst>
                  <a:ext uri="{FF2B5EF4-FFF2-40B4-BE49-F238E27FC236}">
                    <a16:creationId xmlns:a16="http://schemas.microsoft.com/office/drawing/2014/main" id="{DF776BD7-BCAC-094E-827B-C2448A76F7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33">
                <a:extLst>
                  <a:ext uri="{FF2B5EF4-FFF2-40B4-BE49-F238E27FC236}">
                    <a16:creationId xmlns:a16="http://schemas.microsoft.com/office/drawing/2014/main" id="{43C2E62B-BB7A-5C46-8927-931F84F3F8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Line 435">
                <a:extLst>
                  <a:ext uri="{FF2B5EF4-FFF2-40B4-BE49-F238E27FC236}">
                    <a16:creationId xmlns:a16="http://schemas.microsoft.com/office/drawing/2014/main" id="{663DFC23-9B89-9C45-9D1B-0D48274B8B6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Line 436">
                <a:extLst>
                  <a:ext uri="{FF2B5EF4-FFF2-40B4-BE49-F238E27FC236}">
                    <a16:creationId xmlns:a16="http://schemas.microsoft.com/office/drawing/2014/main" id="{18DD1356-89D5-3A44-95E7-F9A8CBA1076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9">
                <a:extLst>
                  <a:ext uri="{FF2B5EF4-FFF2-40B4-BE49-F238E27FC236}">
                    <a16:creationId xmlns:a16="http://schemas.microsoft.com/office/drawing/2014/main" id="{97928BA0-13A6-EB47-BAB3-34433975D475}"/>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40">
                <a:extLst>
                  <a:ext uri="{FF2B5EF4-FFF2-40B4-BE49-F238E27FC236}">
                    <a16:creationId xmlns:a16="http://schemas.microsoft.com/office/drawing/2014/main" id="{2C224211-7D09-3B43-A0B8-3F79ED55F846}"/>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41">
                <a:extLst>
                  <a:ext uri="{FF2B5EF4-FFF2-40B4-BE49-F238E27FC236}">
                    <a16:creationId xmlns:a16="http://schemas.microsoft.com/office/drawing/2014/main" id="{BC08E60D-832A-A349-9156-9FF0DCB8DA09}"/>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43">
                <a:extLst>
                  <a:ext uri="{FF2B5EF4-FFF2-40B4-BE49-F238E27FC236}">
                    <a16:creationId xmlns:a16="http://schemas.microsoft.com/office/drawing/2014/main" id="{9290D2BD-563E-7049-907C-4BAF6989D009}"/>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49">
                <a:extLst>
                  <a:ext uri="{FF2B5EF4-FFF2-40B4-BE49-F238E27FC236}">
                    <a16:creationId xmlns:a16="http://schemas.microsoft.com/office/drawing/2014/main" id="{34D18B5D-D38E-294D-9B36-D83EA1EA66F0}"/>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28">
                <a:extLst>
                  <a:ext uri="{FF2B5EF4-FFF2-40B4-BE49-F238E27FC236}">
                    <a16:creationId xmlns:a16="http://schemas.microsoft.com/office/drawing/2014/main" id="{390CF526-5CCE-B44E-9ADE-6403971D0B7F}"/>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40">
                <a:extLst>
                  <a:ext uri="{FF2B5EF4-FFF2-40B4-BE49-F238E27FC236}">
                    <a16:creationId xmlns:a16="http://schemas.microsoft.com/office/drawing/2014/main" id="{4FC20A7F-7EBB-B34E-A088-4F737F1DCCAF}"/>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0" name="Straight Connector 69">
                <a:extLst>
                  <a:ext uri="{FF2B5EF4-FFF2-40B4-BE49-F238E27FC236}">
                    <a16:creationId xmlns:a16="http://schemas.microsoft.com/office/drawing/2014/main" id="{D0A1EE81-EDC0-E24E-81ED-25EC7FC1859F}"/>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40B7AC1-4BC8-7841-AB79-C252B50D01B9}"/>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F8FC87DD-FCE9-4847-8369-0353D5F038BA}"/>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A5AC2F9-DAA5-2B42-ADBA-8AA2CE13A98C}"/>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CD02ED14-DF8A-6F47-8739-891B3E17E541}"/>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31B2571-456D-AA4C-9A42-8EC6DB5942CF}"/>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9DD07C97-ADFF-3B4D-9D80-4CCDBD9933B0}"/>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1CD801D-E623-DF4F-AE29-F9EDFFC1853E}"/>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8" name="Line 541">
                <a:extLst>
                  <a:ext uri="{FF2B5EF4-FFF2-40B4-BE49-F238E27FC236}">
                    <a16:creationId xmlns:a16="http://schemas.microsoft.com/office/drawing/2014/main" id="{7986AEA4-9721-1648-AF87-0143CA33D4AB}"/>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Line 424">
                <a:extLst>
                  <a:ext uri="{FF2B5EF4-FFF2-40B4-BE49-F238E27FC236}">
                    <a16:creationId xmlns:a16="http://schemas.microsoft.com/office/drawing/2014/main" id="{5B046CBA-A8F6-A944-8D42-E33C2FBF401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 name="Picture 778" descr="antenna_radiation_stylized">
              <a:extLst>
                <a:ext uri="{FF2B5EF4-FFF2-40B4-BE49-F238E27FC236}">
                  <a16:creationId xmlns:a16="http://schemas.microsoft.com/office/drawing/2014/main" id="{631F2DEF-0FF8-3C41-AEF8-65E9DF76C1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781" descr="antenna_radiation_stylized">
              <a:extLst>
                <a:ext uri="{FF2B5EF4-FFF2-40B4-BE49-F238E27FC236}">
                  <a16:creationId xmlns:a16="http://schemas.microsoft.com/office/drawing/2014/main" id="{A237A058-6399-5243-824F-D60A75A74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799" descr="cell_tower_radiation copy">
              <a:extLst>
                <a:ext uri="{FF2B5EF4-FFF2-40B4-BE49-F238E27FC236}">
                  <a16:creationId xmlns:a16="http://schemas.microsoft.com/office/drawing/2014/main" id="{7D446A4E-5E76-104B-810A-DBB0D426EE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Oval 800">
              <a:extLst>
                <a:ext uri="{FF2B5EF4-FFF2-40B4-BE49-F238E27FC236}">
                  <a16:creationId xmlns:a16="http://schemas.microsoft.com/office/drawing/2014/main" id="{EAAB4AC1-DEE9-134F-A0D6-239D715DAA16}"/>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0" name="Line 426">
            <a:extLst>
              <a:ext uri="{FF2B5EF4-FFF2-40B4-BE49-F238E27FC236}">
                <a16:creationId xmlns:a16="http://schemas.microsoft.com/office/drawing/2014/main" id="{5B80D194-D80B-BF48-8540-D5B8565B4303}"/>
              </a:ext>
            </a:extLst>
          </p:cNvPr>
          <p:cNvSpPr>
            <a:spLocks noChangeShapeType="1"/>
          </p:cNvSpPr>
          <p:nvPr/>
        </p:nvSpPr>
        <p:spPr bwMode="auto">
          <a:xfrm>
            <a:off x="8281600" y="2213665"/>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783">
            <a:extLst>
              <a:ext uri="{FF2B5EF4-FFF2-40B4-BE49-F238E27FC236}">
                <a16:creationId xmlns:a16="http://schemas.microsoft.com/office/drawing/2014/main" id="{E68A1148-D704-A446-A2F3-AD2E0367AAB2}"/>
              </a:ext>
            </a:extLst>
          </p:cNvPr>
          <p:cNvGrpSpPr>
            <a:grpSpLocks/>
          </p:cNvGrpSpPr>
          <p:nvPr/>
        </p:nvGrpSpPr>
        <p:grpSpPr bwMode="auto">
          <a:xfrm>
            <a:off x="8124438" y="1822682"/>
            <a:ext cx="298450" cy="464008"/>
            <a:chOff x="3130" y="3288"/>
            <a:chExt cx="410" cy="742"/>
          </a:xfrm>
        </p:grpSpPr>
        <p:sp>
          <p:nvSpPr>
            <p:cNvPr id="82" name="Line 270">
              <a:extLst>
                <a:ext uri="{FF2B5EF4-FFF2-40B4-BE49-F238E27FC236}">
                  <a16:creationId xmlns:a16="http://schemas.microsoft.com/office/drawing/2014/main" id="{148E09EA-BBD1-E045-A9C1-2579C62EE832}"/>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Line 271">
              <a:extLst>
                <a:ext uri="{FF2B5EF4-FFF2-40B4-BE49-F238E27FC236}">
                  <a16:creationId xmlns:a16="http://schemas.microsoft.com/office/drawing/2014/main" id="{0CEB5342-A8E6-2241-A276-5D5BB507FC8B}"/>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Line 272">
              <a:extLst>
                <a:ext uri="{FF2B5EF4-FFF2-40B4-BE49-F238E27FC236}">
                  <a16:creationId xmlns:a16="http://schemas.microsoft.com/office/drawing/2014/main" id="{1C31E4F5-A349-A54A-B3C6-FCE7EC386D47}"/>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273">
              <a:extLst>
                <a:ext uri="{FF2B5EF4-FFF2-40B4-BE49-F238E27FC236}">
                  <a16:creationId xmlns:a16="http://schemas.microsoft.com/office/drawing/2014/main" id="{89E72D14-18C6-4F4A-A018-55770D016BB8}"/>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Line 274">
              <a:extLst>
                <a:ext uri="{FF2B5EF4-FFF2-40B4-BE49-F238E27FC236}">
                  <a16:creationId xmlns:a16="http://schemas.microsoft.com/office/drawing/2014/main" id="{6FD77342-4E61-494C-9600-ADAF89CDF5CC}"/>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Line 275">
              <a:extLst>
                <a:ext uri="{FF2B5EF4-FFF2-40B4-BE49-F238E27FC236}">
                  <a16:creationId xmlns:a16="http://schemas.microsoft.com/office/drawing/2014/main" id="{840F43A3-D863-904A-912C-87898DB80EF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Line 276">
              <a:extLst>
                <a:ext uri="{FF2B5EF4-FFF2-40B4-BE49-F238E27FC236}">
                  <a16:creationId xmlns:a16="http://schemas.microsoft.com/office/drawing/2014/main" id="{C8E333AC-9EDA-F34E-A2B4-BB319D3FB166}"/>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7">
              <a:extLst>
                <a:ext uri="{FF2B5EF4-FFF2-40B4-BE49-F238E27FC236}">
                  <a16:creationId xmlns:a16="http://schemas.microsoft.com/office/drawing/2014/main" id="{DBBC7195-32E5-1E44-A4B7-2D041FCF1959}"/>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8">
              <a:extLst>
                <a:ext uri="{FF2B5EF4-FFF2-40B4-BE49-F238E27FC236}">
                  <a16:creationId xmlns:a16="http://schemas.microsoft.com/office/drawing/2014/main" id="{B6C3F345-DEA7-C64D-90EE-6DFEF6B0F797}"/>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9">
              <a:extLst>
                <a:ext uri="{FF2B5EF4-FFF2-40B4-BE49-F238E27FC236}">
                  <a16:creationId xmlns:a16="http://schemas.microsoft.com/office/drawing/2014/main" id="{6C2CB45E-DD31-644D-B38E-56690CBDE831}"/>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80">
              <a:extLst>
                <a:ext uri="{FF2B5EF4-FFF2-40B4-BE49-F238E27FC236}">
                  <a16:creationId xmlns:a16="http://schemas.microsoft.com/office/drawing/2014/main" id="{0B1D6178-5CDF-C44A-BD74-FC217ED5751B}"/>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81">
              <a:extLst>
                <a:ext uri="{FF2B5EF4-FFF2-40B4-BE49-F238E27FC236}">
                  <a16:creationId xmlns:a16="http://schemas.microsoft.com/office/drawing/2014/main" id="{363887BB-4AF3-B84E-9683-EE49686A1C82}"/>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82">
              <a:extLst>
                <a:ext uri="{FF2B5EF4-FFF2-40B4-BE49-F238E27FC236}">
                  <a16:creationId xmlns:a16="http://schemas.microsoft.com/office/drawing/2014/main" id="{175D27BE-3FD8-CE45-A067-6C508BF70C83}"/>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83">
              <a:extLst>
                <a:ext uri="{FF2B5EF4-FFF2-40B4-BE49-F238E27FC236}">
                  <a16:creationId xmlns:a16="http://schemas.microsoft.com/office/drawing/2014/main" id="{B2BBADBF-8220-2243-8DAD-6DAD647432F5}"/>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84">
              <a:extLst>
                <a:ext uri="{FF2B5EF4-FFF2-40B4-BE49-F238E27FC236}">
                  <a16:creationId xmlns:a16="http://schemas.microsoft.com/office/drawing/2014/main" id="{3AB793CC-A3CA-9F45-A697-F5B2AC584A50}"/>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97" name="Picture 777" descr="access_point_stylized_small">
            <a:extLst>
              <a:ext uri="{FF2B5EF4-FFF2-40B4-BE49-F238E27FC236}">
                <a16:creationId xmlns:a16="http://schemas.microsoft.com/office/drawing/2014/main" id="{68963423-0F28-9C4E-9209-A68C79A01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7622" y="3375205"/>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780" descr="access_point_stylized_small">
            <a:extLst>
              <a:ext uri="{FF2B5EF4-FFF2-40B4-BE49-F238E27FC236}">
                <a16:creationId xmlns:a16="http://schemas.microsoft.com/office/drawing/2014/main" id="{CC400AD6-BFC6-FE40-9B3A-1E58BEB77C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4350" y="5037538"/>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 name="Group 98">
            <a:extLst>
              <a:ext uri="{FF2B5EF4-FFF2-40B4-BE49-F238E27FC236}">
                <a16:creationId xmlns:a16="http://schemas.microsoft.com/office/drawing/2014/main" id="{45D32098-7053-E144-ABFD-96A14B42CDE7}"/>
              </a:ext>
            </a:extLst>
          </p:cNvPr>
          <p:cNvGrpSpPr/>
          <p:nvPr/>
        </p:nvGrpSpPr>
        <p:grpSpPr>
          <a:xfrm>
            <a:off x="9923105" y="4852343"/>
            <a:ext cx="309740" cy="190838"/>
            <a:chOff x="3668110" y="2448910"/>
            <a:chExt cx="3794234" cy="2165130"/>
          </a:xfrm>
        </p:grpSpPr>
        <p:sp>
          <p:nvSpPr>
            <p:cNvPr id="100" name="Rectangle 99">
              <a:extLst>
                <a:ext uri="{FF2B5EF4-FFF2-40B4-BE49-F238E27FC236}">
                  <a16:creationId xmlns:a16="http://schemas.microsoft.com/office/drawing/2014/main" id="{04E26E62-0A09-FE48-83DB-99D08E6D9666}"/>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Freeform 100">
              <a:extLst>
                <a:ext uri="{FF2B5EF4-FFF2-40B4-BE49-F238E27FC236}">
                  <a16:creationId xmlns:a16="http://schemas.microsoft.com/office/drawing/2014/main" id="{5BBE0DFE-0625-6941-BE0B-54B132BA201D}"/>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607D2C3A-C248-C14C-AE1E-3CEA21A7711E}"/>
                </a:ext>
              </a:extLst>
            </p:cNvPr>
            <p:cNvGrpSpPr/>
            <p:nvPr/>
          </p:nvGrpSpPr>
          <p:grpSpPr>
            <a:xfrm>
              <a:off x="3941378" y="2603243"/>
              <a:ext cx="3202061" cy="1066110"/>
              <a:chOff x="7939341" y="3037317"/>
              <a:chExt cx="897649" cy="353919"/>
            </a:xfrm>
          </p:grpSpPr>
          <p:sp>
            <p:nvSpPr>
              <p:cNvPr id="103" name="Freeform 102">
                <a:extLst>
                  <a:ext uri="{FF2B5EF4-FFF2-40B4-BE49-F238E27FC236}">
                    <a16:creationId xmlns:a16="http://schemas.microsoft.com/office/drawing/2014/main" id="{BD2E6830-1548-F748-9CD3-9BBE3D747B5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87EA9A58-4D21-1A4A-8916-404ABE135DD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 name="Freeform 104">
                <a:extLst>
                  <a:ext uri="{FF2B5EF4-FFF2-40B4-BE49-F238E27FC236}">
                    <a16:creationId xmlns:a16="http://schemas.microsoft.com/office/drawing/2014/main" id="{7CF3E410-162D-074A-8E74-37800207811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6" name="Freeform 105">
                <a:extLst>
                  <a:ext uri="{FF2B5EF4-FFF2-40B4-BE49-F238E27FC236}">
                    <a16:creationId xmlns:a16="http://schemas.microsoft.com/office/drawing/2014/main" id="{072DA05C-F551-2546-ACD2-A6674CBCE382}"/>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07" name="Group 106">
            <a:extLst>
              <a:ext uri="{FF2B5EF4-FFF2-40B4-BE49-F238E27FC236}">
                <a16:creationId xmlns:a16="http://schemas.microsoft.com/office/drawing/2014/main" id="{659AA5C6-EE3B-2947-B048-197F6FD3AC8C}"/>
              </a:ext>
            </a:extLst>
          </p:cNvPr>
          <p:cNvGrpSpPr/>
          <p:nvPr/>
        </p:nvGrpSpPr>
        <p:grpSpPr>
          <a:xfrm>
            <a:off x="8750359" y="4480726"/>
            <a:ext cx="393760" cy="218578"/>
            <a:chOff x="7493876" y="2774731"/>
            <a:chExt cx="1481958" cy="894622"/>
          </a:xfrm>
        </p:grpSpPr>
        <p:sp>
          <p:nvSpPr>
            <p:cNvPr id="108" name="Freeform 107">
              <a:extLst>
                <a:ext uri="{FF2B5EF4-FFF2-40B4-BE49-F238E27FC236}">
                  <a16:creationId xmlns:a16="http://schemas.microsoft.com/office/drawing/2014/main" id="{9100A36C-A3A7-F64D-ACF1-BC8A727C2C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9" name="Oval 108">
              <a:extLst>
                <a:ext uri="{FF2B5EF4-FFF2-40B4-BE49-F238E27FC236}">
                  <a16:creationId xmlns:a16="http://schemas.microsoft.com/office/drawing/2014/main" id="{66AC0DDF-BAAC-9648-9DB4-B82F4C800F1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10" name="Group 109">
              <a:extLst>
                <a:ext uri="{FF2B5EF4-FFF2-40B4-BE49-F238E27FC236}">
                  <a16:creationId xmlns:a16="http://schemas.microsoft.com/office/drawing/2014/main" id="{F93AC9B6-D959-EE46-8553-EF585F23BD73}"/>
                </a:ext>
              </a:extLst>
            </p:cNvPr>
            <p:cNvGrpSpPr/>
            <p:nvPr/>
          </p:nvGrpSpPr>
          <p:grpSpPr>
            <a:xfrm>
              <a:off x="7713663" y="2848339"/>
              <a:ext cx="1042107" cy="425543"/>
              <a:chOff x="7786941" y="2884917"/>
              <a:chExt cx="897649" cy="353919"/>
            </a:xfrm>
          </p:grpSpPr>
          <p:sp>
            <p:nvSpPr>
              <p:cNvPr id="111" name="Freeform 110">
                <a:extLst>
                  <a:ext uri="{FF2B5EF4-FFF2-40B4-BE49-F238E27FC236}">
                    <a16:creationId xmlns:a16="http://schemas.microsoft.com/office/drawing/2014/main" id="{4CC15E79-4120-D643-9348-8A2483E7C14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B4C3AE5D-7179-E240-8F3C-8DF74EC999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Freeform 112">
                <a:extLst>
                  <a:ext uri="{FF2B5EF4-FFF2-40B4-BE49-F238E27FC236}">
                    <a16:creationId xmlns:a16="http://schemas.microsoft.com/office/drawing/2014/main" id="{3A0685E0-EC87-CF48-A96B-77CB2EC25C0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Freeform 113">
                <a:extLst>
                  <a:ext uri="{FF2B5EF4-FFF2-40B4-BE49-F238E27FC236}">
                    <a16:creationId xmlns:a16="http://schemas.microsoft.com/office/drawing/2014/main" id="{9E67B1F5-ED42-AE4A-8D5B-75AD8401AC4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5" name="Group 114">
            <a:extLst>
              <a:ext uri="{FF2B5EF4-FFF2-40B4-BE49-F238E27FC236}">
                <a16:creationId xmlns:a16="http://schemas.microsoft.com/office/drawing/2014/main" id="{04996387-BE14-DF43-805B-702F9CA5C7DE}"/>
              </a:ext>
            </a:extLst>
          </p:cNvPr>
          <p:cNvGrpSpPr/>
          <p:nvPr/>
        </p:nvGrpSpPr>
        <p:grpSpPr>
          <a:xfrm>
            <a:off x="8385260" y="4707739"/>
            <a:ext cx="309740" cy="190838"/>
            <a:chOff x="3668110" y="2448910"/>
            <a:chExt cx="3794234" cy="2165130"/>
          </a:xfrm>
        </p:grpSpPr>
        <p:sp>
          <p:nvSpPr>
            <p:cNvPr id="116" name="Rectangle 115">
              <a:extLst>
                <a:ext uri="{FF2B5EF4-FFF2-40B4-BE49-F238E27FC236}">
                  <a16:creationId xmlns:a16="http://schemas.microsoft.com/office/drawing/2014/main" id="{45754FAB-24AD-164E-8246-AFEEDC5117CD}"/>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7" name="Freeform 116">
              <a:extLst>
                <a:ext uri="{FF2B5EF4-FFF2-40B4-BE49-F238E27FC236}">
                  <a16:creationId xmlns:a16="http://schemas.microsoft.com/office/drawing/2014/main" id="{E5DD5BBA-99BE-AB40-ABCA-66BF6954D98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8" name="Group 117">
              <a:extLst>
                <a:ext uri="{FF2B5EF4-FFF2-40B4-BE49-F238E27FC236}">
                  <a16:creationId xmlns:a16="http://schemas.microsoft.com/office/drawing/2014/main" id="{AEB271AC-E128-C94E-8C52-AEF23798B7A8}"/>
                </a:ext>
              </a:extLst>
            </p:cNvPr>
            <p:cNvGrpSpPr/>
            <p:nvPr/>
          </p:nvGrpSpPr>
          <p:grpSpPr>
            <a:xfrm>
              <a:off x="3941378" y="2603243"/>
              <a:ext cx="3202061" cy="1066110"/>
              <a:chOff x="7939341" y="3037317"/>
              <a:chExt cx="897649" cy="353919"/>
            </a:xfrm>
          </p:grpSpPr>
          <p:sp>
            <p:nvSpPr>
              <p:cNvPr id="119" name="Freeform 118">
                <a:extLst>
                  <a:ext uri="{FF2B5EF4-FFF2-40B4-BE49-F238E27FC236}">
                    <a16:creationId xmlns:a16="http://schemas.microsoft.com/office/drawing/2014/main" id="{6A1116CA-475C-3648-95B4-42F00A2A0566}"/>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C2AE9788-7391-8445-B359-B4CC25A1EE9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B02E83DD-BD53-7B47-A845-B8C7DC6A694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Freeform 121">
                <a:extLst>
                  <a:ext uri="{FF2B5EF4-FFF2-40B4-BE49-F238E27FC236}">
                    <a16:creationId xmlns:a16="http://schemas.microsoft.com/office/drawing/2014/main" id="{2DC92133-A32C-A741-B66D-863B3C03BD8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3" name="Group 122">
            <a:extLst>
              <a:ext uri="{FF2B5EF4-FFF2-40B4-BE49-F238E27FC236}">
                <a16:creationId xmlns:a16="http://schemas.microsoft.com/office/drawing/2014/main" id="{643D9FE3-9524-3844-AF33-35CA20FC0D76}"/>
              </a:ext>
            </a:extLst>
          </p:cNvPr>
          <p:cNvGrpSpPr/>
          <p:nvPr/>
        </p:nvGrpSpPr>
        <p:grpSpPr>
          <a:xfrm>
            <a:off x="8513567" y="2325615"/>
            <a:ext cx="353678" cy="168275"/>
            <a:chOff x="7493876" y="2774731"/>
            <a:chExt cx="1481958" cy="894622"/>
          </a:xfrm>
        </p:grpSpPr>
        <p:sp>
          <p:nvSpPr>
            <p:cNvPr id="124" name="Freeform 123">
              <a:extLst>
                <a:ext uri="{FF2B5EF4-FFF2-40B4-BE49-F238E27FC236}">
                  <a16:creationId xmlns:a16="http://schemas.microsoft.com/office/drawing/2014/main" id="{D4B39EB8-9828-0342-9391-704A2CD03D1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5" name="Oval 124">
              <a:extLst>
                <a:ext uri="{FF2B5EF4-FFF2-40B4-BE49-F238E27FC236}">
                  <a16:creationId xmlns:a16="http://schemas.microsoft.com/office/drawing/2014/main" id="{774578F8-9C32-FF4C-94B9-DD296E4639D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E3FFE085-A1E8-8C4A-863C-F297E69E8C5F}"/>
                </a:ext>
              </a:extLst>
            </p:cNvPr>
            <p:cNvGrpSpPr/>
            <p:nvPr/>
          </p:nvGrpSpPr>
          <p:grpSpPr>
            <a:xfrm>
              <a:off x="7713663" y="2848339"/>
              <a:ext cx="1042107" cy="425543"/>
              <a:chOff x="7786941" y="2884917"/>
              <a:chExt cx="897649" cy="353919"/>
            </a:xfrm>
          </p:grpSpPr>
          <p:sp>
            <p:nvSpPr>
              <p:cNvPr id="127" name="Freeform 126">
                <a:extLst>
                  <a:ext uri="{FF2B5EF4-FFF2-40B4-BE49-F238E27FC236}">
                    <a16:creationId xmlns:a16="http://schemas.microsoft.com/office/drawing/2014/main" id="{FF20BBBE-61F6-414F-AB4A-B44CBEECD9A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B2045209-7C1C-F24A-AEE1-071242B149D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1B01ADE3-1B6E-D247-973F-54E2D9B5D15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Freeform 129">
                <a:extLst>
                  <a:ext uri="{FF2B5EF4-FFF2-40B4-BE49-F238E27FC236}">
                    <a16:creationId xmlns:a16="http://schemas.microsoft.com/office/drawing/2014/main" id="{405D61D6-D043-834E-8866-8619F48CA5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1" name="Group 130">
            <a:extLst>
              <a:ext uri="{FF2B5EF4-FFF2-40B4-BE49-F238E27FC236}">
                <a16:creationId xmlns:a16="http://schemas.microsoft.com/office/drawing/2014/main" id="{1012F64F-EF7E-5344-A4F3-7EABE2D4F217}"/>
              </a:ext>
            </a:extLst>
          </p:cNvPr>
          <p:cNvGrpSpPr/>
          <p:nvPr/>
        </p:nvGrpSpPr>
        <p:grpSpPr>
          <a:xfrm>
            <a:off x="10957825" y="3114671"/>
            <a:ext cx="170989" cy="97052"/>
            <a:chOff x="7493876" y="2774731"/>
            <a:chExt cx="1481958" cy="894622"/>
          </a:xfrm>
        </p:grpSpPr>
        <p:sp>
          <p:nvSpPr>
            <p:cNvPr id="132" name="Freeform 131">
              <a:extLst>
                <a:ext uri="{FF2B5EF4-FFF2-40B4-BE49-F238E27FC236}">
                  <a16:creationId xmlns:a16="http://schemas.microsoft.com/office/drawing/2014/main" id="{8BB13C1F-054D-7941-91CB-76ED796B656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3" name="Oval 132">
              <a:extLst>
                <a:ext uri="{FF2B5EF4-FFF2-40B4-BE49-F238E27FC236}">
                  <a16:creationId xmlns:a16="http://schemas.microsoft.com/office/drawing/2014/main" id="{70C6DC31-F653-F446-9B94-60CB67A860A3}"/>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4" name="Group 133">
              <a:extLst>
                <a:ext uri="{FF2B5EF4-FFF2-40B4-BE49-F238E27FC236}">
                  <a16:creationId xmlns:a16="http://schemas.microsoft.com/office/drawing/2014/main" id="{3F4A7E86-562E-9C48-95BF-2B9D877B5376}"/>
                </a:ext>
              </a:extLst>
            </p:cNvPr>
            <p:cNvGrpSpPr/>
            <p:nvPr/>
          </p:nvGrpSpPr>
          <p:grpSpPr>
            <a:xfrm>
              <a:off x="7713663" y="2848339"/>
              <a:ext cx="1042107" cy="425543"/>
              <a:chOff x="7786941" y="2884917"/>
              <a:chExt cx="897649" cy="353919"/>
            </a:xfrm>
          </p:grpSpPr>
          <p:sp>
            <p:nvSpPr>
              <p:cNvPr id="135" name="Freeform 134">
                <a:extLst>
                  <a:ext uri="{FF2B5EF4-FFF2-40B4-BE49-F238E27FC236}">
                    <a16:creationId xmlns:a16="http://schemas.microsoft.com/office/drawing/2014/main" id="{D80C08FB-4E69-EB4A-BBCA-4E44FB7EEF5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2632F4FB-DFCC-2F4D-B158-2D3743B3F9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E6D5E9E9-B17F-9D4B-B223-9141D3A6888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Freeform 137">
                <a:extLst>
                  <a:ext uri="{FF2B5EF4-FFF2-40B4-BE49-F238E27FC236}">
                    <a16:creationId xmlns:a16="http://schemas.microsoft.com/office/drawing/2014/main" id="{8D0A12F2-B562-2648-B16A-1D30E22E02A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9" name="Group 138">
            <a:extLst>
              <a:ext uri="{FF2B5EF4-FFF2-40B4-BE49-F238E27FC236}">
                <a16:creationId xmlns:a16="http://schemas.microsoft.com/office/drawing/2014/main" id="{B4E432F1-1693-8A4E-A460-5802A1AEAD07}"/>
              </a:ext>
            </a:extLst>
          </p:cNvPr>
          <p:cNvGrpSpPr/>
          <p:nvPr/>
        </p:nvGrpSpPr>
        <p:grpSpPr>
          <a:xfrm>
            <a:off x="10484349" y="3009444"/>
            <a:ext cx="353678" cy="198344"/>
            <a:chOff x="7493876" y="2774731"/>
            <a:chExt cx="1481958" cy="894622"/>
          </a:xfrm>
        </p:grpSpPr>
        <p:sp>
          <p:nvSpPr>
            <p:cNvPr id="140" name="Freeform 139">
              <a:extLst>
                <a:ext uri="{FF2B5EF4-FFF2-40B4-BE49-F238E27FC236}">
                  <a16:creationId xmlns:a16="http://schemas.microsoft.com/office/drawing/2014/main" id="{5ED14BE6-903D-9940-AC2B-3268B87ADF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1" name="Oval 140">
              <a:extLst>
                <a:ext uri="{FF2B5EF4-FFF2-40B4-BE49-F238E27FC236}">
                  <a16:creationId xmlns:a16="http://schemas.microsoft.com/office/drawing/2014/main" id="{7EFC5165-1B49-B544-B703-D0E9DA908D7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2" name="Group 141">
              <a:extLst>
                <a:ext uri="{FF2B5EF4-FFF2-40B4-BE49-F238E27FC236}">
                  <a16:creationId xmlns:a16="http://schemas.microsoft.com/office/drawing/2014/main" id="{AB1397D1-18DA-5944-8339-897F9A9AD894}"/>
                </a:ext>
              </a:extLst>
            </p:cNvPr>
            <p:cNvGrpSpPr/>
            <p:nvPr/>
          </p:nvGrpSpPr>
          <p:grpSpPr>
            <a:xfrm>
              <a:off x="7713663" y="2848339"/>
              <a:ext cx="1042107" cy="425543"/>
              <a:chOff x="7786941" y="2884917"/>
              <a:chExt cx="897649" cy="353919"/>
            </a:xfrm>
          </p:grpSpPr>
          <p:sp>
            <p:nvSpPr>
              <p:cNvPr id="143" name="Freeform 142">
                <a:extLst>
                  <a:ext uri="{FF2B5EF4-FFF2-40B4-BE49-F238E27FC236}">
                    <a16:creationId xmlns:a16="http://schemas.microsoft.com/office/drawing/2014/main" id="{D3D45686-63E9-E245-8305-C334F0541E7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3B2FA1D1-BF4F-F947-B3E1-406A420C4F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5" name="Freeform 144">
                <a:extLst>
                  <a:ext uri="{FF2B5EF4-FFF2-40B4-BE49-F238E27FC236}">
                    <a16:creationId xmlns:a16="http://schemas.microsoft.com/office/drawing/2014/main" id="{2C4C730F-0E5F-9441-B3F0-9FB7DB40363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Freeform 145">
                <a:extLst>
                  <a:ext uri="{FF2B5EF4-FFF2-40B4-BE49-F238E27FC236}">
                    <a16:creationId xmlns:a16="http://schemas.microsoft.com/office/drawing/2014/main" id="{3C05DC31-C04A-DA4E-BD68-6BCFC14A564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7" name="Group 146">
            <a:extLst>
              <a:ext uri="{FF2B5EF4-FFF2-40B4-BE49-F238E27FC236}">
                <a16:creationId xmlns:a16="http://schemas.microsoft.com/office/drawing/2014/main" id="{851A2E38-C8F7-5B4D-93A5-130306B471F9}"/>
              </a:ext>
            </a:extLst>
          </p:cNvPr>
          <p:cNvGrpSpPr/>
          <p:nvPr/>
        </p:nvGrpSpPr>
        <p:grpSpPr>
          <a:xfrm>
            <a:off x="10022464" y="1715598"/>
            <a:ext cx="353678" cy="198344"/>
            <a:chOff x="7493876" y="2774731"/>
            <a:chExt cx="1481958" cy="894622"/>
          </a:xfrm>
        </p:grpSpPr>
        <p:sp>
          <p:nvSpPr>
            <p:cNvPr id="148" name="Freeform 147">
              <a:extLst>
                <a:ext uri="{FF2B5EF4-FFF2-40B4-BE49-F238E27FC236}">
                  <a16:creationId xmlns:a16="http://schemas.microsoft.com/office/drawing/2014/main" id="{DE316D8C-B460-B94D-8F8C-D3061831AA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9" name="Oval 148">
              <a:extLst>
                <a:ext uri="{FF2B5EF4-FFF2-40B4-BE49-F238E27FC236}">
                  <a16:creationId xmlns:a16="http://schemas.microsoft.com/office/drawing/2014/main" id="{F1A1A5CB-A709-1F4F-8D50-2C99B35EED9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0" name="Group 149">
              <a:extLst>
                <a:ext uri="{FF2B5EF4-FFF2-40B4-BE49-F238E27FC236}">
                  <a16:creationId xmlns:a16="http://schemas.microsoft.com/office/drawing/2014/main" id="{2C3D1ACE-2ADB-1B4F-B4F6-152F4655CFF6}"/>
                </a:ext>
              </a:extLst>
            </p:cNvPr>
            <p:cNvGrpSpPr/>
            <p:nvPr/>
          </p:nvGrpSpPr>
          <p:grpSpPr>
            <a:xfrm>
              <a:off x="7713663" y="2848339"/>
              <a:ext cx="1042107" cy="425543"/>
              <a:chOff x="7786941" y="2884917"/>
              <a:chExt cx="897649" cy="353919"/>
            </a:xfrm>
          </p:grpSpPr>
          <p:sp>
            <p:nvSpPr>
              <p:cNvPr id="151" name="Freeform 150">
                <a:extLst>
                  <a:ext uri="{FF2B5EF4-FFF2-40B4-BE49-F238E27FC236}">
                    <a16:creationId xmlns:a16="http://schemas.microsoft.com/office/drawing/2014/main" id="{ABA3F008-D35A-3344-AE9B-985B191CD41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9B80981C-5DF8-8A44-871A-76578F68D6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Freeform 152">
                <a:extLst>
                  <a:ext uri="{FF2B5EF4-FFF2-40B4-BE49-F238E27FC236}">
                    <a16:creationId xmlns:a16="http://schemas.microsoft.com/office/drawing/2014/main" id="{811450F3-31D3-204D-B370-675D8DEBAA5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4" name="Freeform 153">
                <a:extLst>
                  <a:ext uri="{FF2B5EF4-FFF2-40B4-BE49-F238E27FC236}">
                    <a16:creationId xmlns:a16="http://schemas.microsoft.com/office/drawing/2014/main" id="{B8AF6519-9948-BD4F-9BDE-BF2FE27174E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5" name="Group 154">
            <a:extLst>
              <a:ext uri="{FF2B5EF4-FFF2-40B4-BE49-F238E27FC236}">
                <a16:creationId xmlns:a16="http://schemas.microsoft.com/office/drawing/2014/main" id="{D553E004-5B76-CE49-82A8-228403BC57E9}"/>
              </a:ext>
            </a:extLst>
          </p:cNvPr>
          <p:cNvGrpSpPr/>
          <p:nvPr/>
        </p:nvGrpSpPr>
        <p:grpSpPr>
          <a:xfrm>
            <a:off x="10600954" y="2126673"/>
            <a:ext cx="353678" cy="198344"/>
            <a:chOff x="7493876" y="2774731"/>
            <a:chExt cx="1481958" cy="894622"/>
          </a:xfrm>
        </p:grpSpPr>
        <p:sp>
          <p:nvSpPr>
            <p:cNvPr id="156" name="Freeform 155">
              <a:extLst>
                <a:ext uri="{FF2B5EF4-FFF2-40B4-BE49-F238E27FC236}">
                  <a16:creationId xmlns:a16="http://schemas.microsoft.com/office/drawing/2014/main" id="{80D1B1C3-E533-0648-A8F6-501D4123A9C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7" name="Oval 156">
              <a:extLst>
                <a:ext uri="{FF2B5EF4-FFF2-40B4-BE49-F238E27FC236}">
                  <a16:creationId xmlns:a16="http://schemas.microsoft.com/office/drawing/2014/main" id="{3F68FB3F-D92E-ED44-AFF7-CC7359337C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8" name="Group 157">
              <a:extLst>
                <a:ext uri="{FF2B5EF4-FFF2-40B4-BE49-F238E27FC236}">
                  <a16:creationId xmlns:a16="http://schemas.microsoft.com/office/drawing/2014/main" id="{4166E5B1-FD06-CF4F-BE46-0665B6C44065}"/>
                </a:ext>
              </a:extLst>
            </p:cNvPr>
            <p:cNvGrpSpPr/>
            <p:nvPr/>
          </p:nvGrpSpPr>
          <p:grpSpPr>
            <a:xfrm>
              <a:off x="7713663" y="2848339"/>
              <a:ext cx="1042107" cy="425543"/>
              <a:chOff x="7786941" y="2884917"/>
              <a:chExt cx="897649" cy="353919"/>
            </a:xfrm>
          </p:grpSpPr>
          <p:sp>
            <p:nvSpPr>
              <p:cNvPr id="159" name="Freeform 158">
                <a:extLst>
                  <a:ext uri="{FF2B5EF4-FFF2-40B4-BE49-F238E27FC236}">
                    <a16:creationId xmlns:a16="http://schemas.microsoft.com/office/drawing/2014/main" id="{6EED667D-92E4-684F-8131-08EE73D7865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173F21E0-20AE-3947-B3A9-DCB066F95BF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90BCAD6D-9742-A743-AF6C-AA4C11DF2F7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D15CCA2D-FF07-7E49-AFAC-41F608FBA3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3" name="Group 162">
            <a:extLst>
              <a:ext uri="{FF2B5EF4-FFF2-40B4-BE49-F238E27FC236}">
                <a16:creationId xmlns:a16="http://schemas.microsoft.com/office/drawing/2014/main" id="{0BBFA4F2-6DC5-6246-AC0D-A5B6362510CA}"/>
              </a:ext>
            </a:extLst>
          </p:cNvPr>
          <p:cNvGrpSpPr/>
          <p:nvPr/>
        </p:nvGrpSpPr>
        <p:grpSpPr>
          <a:xfrm>
            <a:off x="10717565" y="1621269"/>
            <a:ext cx="353678" cy="198344"/>
            <a:chOff x="7493876" y="2774731"/>
            <a:chExt cx="1481958" cy="894622"/>
          </a:xfrm>
        </p:grpSpPr>
        <p:sp>
          <p:nvSpPr>
            <p:cNvPr id="164" name="Freeform 163">
              <a:extLst>
                <a:ext uri="{FF2B5EF4-FFF2-40B4-BE49-F238E27FC236}">
                  <a16:creationId xmlns:a16="http://schemas.microsoft.com/office/drawing/2014/main" id="{9E6389F9-EE6B-CF41-87B2-6FEC736C1C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5" name="Oval 164">
              <a:extLst>
                <a:ext uri="{FF2B5EF4-FFF2-40B4-BE49-F238E27FC236}">
                  <a16:creationId xmlns:a16="http://schemas.microsoft.com/office/drawing/2014/main" id="{76CEA600-9F29-9443-ADED-51B00EDB37A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6" name="Group 165">
              <a:extLst>
                <a:ext uri="{FF2B5EF4-FFF2-40B4-BE49-F238E27FC236}">
                  <a16:creationId xmlns:a16="http://schemas.microsoft.com/office/drawing/2014/main" id="{5E8A275D-4224-6C4E-8C9F-80FCD44EE50C}"/>
                </a:ext>
              </a:extLst>
            </p:cNvPr>
            <p:cNvGrpSpPr/>
            <p:nvPr/>
          </p:nvGrpSpPr>
          <p:grpSpPr>
            <a:xfrm>
              <a:off x="7713663" y="2848339"/>
              <a:ext cx="1042107" cy="425543"/>
              <a:chOff x="7786941" y="2884917"/>
              <a:chExt cx="897649" cy="353919"/>
            </a:xfrm>
          </p:grpSpPr>
          <p:sp>
            <p:nvSpPr>
              <p:cNvPr id="167" name="Freeform 166">
                <a:extLst>
                  <a:ext uri="{FF2B5EF4-FFF2-40B4-BE49-F238E27FC236}">
                    <a16:creationId xmlns:a16="http://schemas.microsoft.com/office/drawing/2014/main" id="{157952CE-D220-6342-A756-6FC7F0E68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F1725E00-636B-DF42-935F-85B23C81F9E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Freeform 168">
                <a:extLst>
                  <a:ext uri="{FF2B5EF4-FFF2-40B4-BE49-F238E27FC236}">
                    <a16:creationId xmlns:a16="http://schemas.microsoft.com/office/drawing/2014/main" id="{9F692ABC-0305-A843-A220-05CFCA15005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0" name="Freeform 169">
                <a:extLst>
                  <a:ext uri="{FF2B5EF4-FFF2-40B4-BE49-F238E27FC236}">
                    <a16:creationId xmlns:a16="http://schemas.microsoft.com/office/drawing/2014/main" id="{4119B6AB-B752-5F42-A59E-D0238D4845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1" name="Group 170">
            <a:extLst>
              <a:ext uri="{FF2B5EF4-FFF2-40B4-BE49-F238E27FC236}">
                <a16:creationId xmlns:a16="http://schemas.microsoft.com/office/drawing/2014/main" id="{02AC74F3-7F15-D34A-9BA0-F4EC124FA78B}"/>
              </a:ext>
            </a:extLst>
          </p:cNvPr>
          <p:cNvGrpSpPr/>
          <p:nvPr/>
        </p:nvGrpSpPr>
        <p:grpSpPr>
          <a:xfrm>
            <a:off x="10053866" y="2174871"/>
            <a:ext cx="353678" cy="198344"/>
            <a:chOff x="7493876" y="2774731"/>
            <a:chExt cx="1481958" cy="894622"/>
          </a:xfrm>
        </p:grpSpPr>
        <p:sp>
          <p:nvSpPr>
            <p:cNvPr id="172" name="Freeform 171">
              <a:extLst>
                <a:ext uri="{FF2B5EF4-FFF2-40B4-BE49-F238E27FC236}">
                  <a16:creationId xmlns:a16="http://schemas.microsoft.com/office/drawing/2014/main" id="{E16EDB01-D80B-594C-BC98-877D41E0F7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3" name="Oval 172">
              <a:extLst>
                <a:ext uri="{FF2B5EF4-FFF2-40B4-BE49-F238E27FC236}">
                  <a16:creationId xmlns:a16="http://schemas.microsoft.com/office/drawing/2014/main" id="{1036E018-AA0D-3B41-B308-80EC3DDB6EE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4" name="Group 173">
              <a:extLst>
                <a:ext uri="{FF2B5EF4-FFF2-40B4-BE49-F238E27FC236}">
                  <a16:creationId xmlns:a16="http://schemas.microsoft.com/office/drawing/2014/main" id="{F792B572-4770-5640-96DE-FC5DD4403375}"/>
                </a:ext>
              </a:extLst>
            </p:cNvPr>
            <p:cNvGrpSpPr/>
            <p:nvPr/>
          </p:nvGrpSpPr>
          <p:grpSpPr>
            <a:xfrm>
              <a:off x="7713663" y="2848339"/>
              <a:ext cx="1042107" cy="425543"/>
              <a:chOff x="7786941" y="2884917"/>
              <a:chExt cx="897649" cy="353919"/>
            </a:xfrm>
          </p:grpSpPr>
          <p:sp>
            <p:nvSpPr>
              <p:cNvPr id="175" name="Freeform 174">
                <a:extLst>
                  <a:ext uri="{FF2B5EF4-FFF2-40B4-BE49-F238E27FC236}">
                    <a16:creationId xmlns:a16="http://schemas.microsoft.com/office/drawing/2014/main" id="{0359911B-E2D4-4540-9EDC-0B97BCDA15D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0451C2A1-599A-4640-AE3E-2F1FEE23C45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176">
                <a:extLst>
                  <a:ext uri="{FF2B5EF4-FFF2-40B4-BE49-F238E27FC236}">
                    <a16:creationId xmlns:a16="http://schemas.microsoft.com/office/drawing/2014/main" id="{A85EFAFD-85B1-A345-B4E1-4ECEBD8958A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Freeform 177">
                <a:extLst>
                  <a:ext uri="{FF2B5EF4-FFF2-40B4-BE49-F238E27FC236}">
                    <a16:creationId xmlns:a16="http://schemas.microsoft.com/office/drawing/2014/main" id="{236EF265-EE83-4742-983C-B66B4F2847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9" name="Group 178">
            <a:extLst>
              <a:ext uri="{FF2B5EF4-FFF2-40B4-BE49-F238E27FC236}">
                <a16:creationId xmlns:a16="http://schemas.microsoft.com/office/drawing/2014/main" id="{2B5330E9-EDFF-0747-B627-EF53456A8B64}"/>
              </a:ext>
            </a:extLst>
          </p:cNvPr>
          <p:cNvGrpSpPr/>
          <p:nvPr/>
        </p:nvGrpSpPr>
        <p:grpSpPr>
          <a:xfrm>
            <a:off x="9570878" y="2907338"/>
            <a:ext cx="367224" cy="240304"/>
            <a:chOff x="7493876" y="2774731"/>
            <a:chExt cx="1481958" cy="894622"/>
          </a:xfrm>
        </p:grpSpPr>
        <p:sp>
          <p:nvSpPr>
            <p:cNvPr id="180" name="Freeform 179">
              <a:extLst>
                <a:ext uri="{FF2B5EF4-FFF2-40B4-BE49-F238E27FC236}">
                  <a16:creationId xmlns:a16="http://schemas.microsoft.com/office/drawing/2014/main" id="{30F39B79-3124-AD4C-8764-BACF029254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1" name="Oval 180">
              <a:extLst>
                <a:ext uri="{FF2B5EF4-FFF2-40B4-BE49-F238E27FC236}">
                  <a16:creationId xmlns:a16="http://schemas.microsoft.com/office/drawing/2014/main" id="{6D3A5C65-5135-3E43-BC9C-26B221D2BD6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2" name="Group 181">
              <a:extLst>
                <a:ext uri="{FF2B5EF4-FFF2-40B4-BE49-F238E27FC236}">
                  <a16:creationId xmlns:a16="http://schemas.microsoft.com/office/drawing/2014/main" id="{D5A79E7B-CEC1-8147-A15D-D64398288088}"/>
                </a:ext>
              </a:extLst>
            </p:cNvPr>
            <p:cNvGrpSpPr/>
            <p:nvPr/>
          </p:nvGrpSpPr>
          <p:grpSpPr>
            <a:xfrm>
              <a:off x="7713663" y="2848339"/>
              <a:ext cx="1042107" cy="425543"/>
              <a:chOff x="7786941" y="2884917"/>
              <a:chExt cx="897649" cy="353919"/>
            </a:xfrm>
          </p:grpSpPr>
          <p:sp>
            <p:nvSpPr>
              <p:cNvPr id="183" name="Freeform 182">
                <a:extLst>
                  <a:ext uri="{FF2B5EF4-FFF2-40B4-BE49-F238E27FC236}">
                    <a16:creationId xmlns:a16="http://schemas.microsoft.com/office/drawing/2014/main" id="{2BD3E2AF-CDD9-9246-84EF-6B3C998B708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F3B7C4EC-0B9B-9C4B-8DCA-B05AB189E23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5" name="Freeform 184">
                <a:extLst>
                  <a:ext uri="{FF2B5EF4-FFF2-40B4-BE49-F238E27FC236}">
                    <a16:creationId xmlns:a16="http://schemas.microsoft.com/office/drawing/2014/main" id="{C76B3FF2-DB28-5345-9F37-DA5FB92C60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Freeform 185">
                <a:extLst>
                  <a:ext uri="{FF2B5EF4-FFF2-40B4-BE49-F238E27FC236}">
                    <a16:creationId xmlns:a16="http://schemas.microsoft.com/office/drawing/2014/main" id="{ABE65594-F638-E64C-8962-1496FE7877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7" name="Group 186">
            <a:extLst>
              <a:ext uri="{FF2B5EF4-FFF2-40B4-BE49-F238E27FC236}">
                <a16:creationId xmlns:a16="http://schemas.microsoft.com/office/drawing/2014/main" id="{00B62598-D40E-DA41-9BA7-786371172FE5}"/>
              </a:ext>
            </a:extLst>
          </p:cNvPr>
          <p:cNvGrpSpPr/>
          <p:nvPr/>
        </p:nvGrpSpPr>
        <p:grpSpPr>
          <a:xfrm>
            <a:off x="10448999" y="3505631"/>
            <a:ext cx="353678" cy="198344"/>
            <a:chOff x="7493876" y="2774731"/>
            <a:chExt cx="1481958" cy="894622"/>
          </a:xfrm>
        </p:grpSpPr>
        <p:sp>
          <p:nvSpPr>
            <p:cNvPr id="188" name="Freeform 187">
              <a:extLst>
                <a:ext uri="{FF2B5EF4-FFF2-40B4-BE49-F238E27FC236}">
                  <a16:creationId xmlns:a16="http://schemas.microsoft.com/office/drawing/2014/main" id="{6021AAD8-BCF9-7A4A-9F26-42F18CC934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9" name="Oval 188">
              <a:extLst>
                <a:ext uri="{FF2B5EF4-FFF2-40B4-BE49-F238E27FC236}">
                  <a16:creationId xmlns:a16="http://schemas.microsoft.com/office/drawing/2014/main" id="{8F43CCF6-ACD4-5147-B888-B61AD429572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0" name="Group 189">
              <a:extLst>
                <a:ext uri="{FF2B5EF4-FFF2-40B4-BE49-F238E27FC236}">
                  <a16:creationId xmlns:a16="http://schemas.microsoft.com/office/drawing/2014/main" id="{21651EE2-1E07-B94C-ACE2-BD7C4F4DA18F}"/>
                </a:ext>
              </a:extLst>
            </p:cNvPr>
            <p:cNvGrpSpPr/>
            <p:nvPr/>
          </p:nvGrpSpPr>
          <p:grpSpPr>
            <a:xfrm>
              <a:off x="7713663" y="2848339"/>
              <a:ext cx="1042107" cy="425543"/>
              <a:chOff x="7786941" y="2884917"/>
              <a:chExt cx="897649" cy="353919"/>
            </a:xfrm>
          </p:grpSpPr>
          <p:sp>
            <p:nvSpPr>
              <p:cNvPr id="191" name="Freeform 190">
                <a:extLst>
                  <a:ext uri="{FF2B5EF4-FFF2-40B4-BE49-F238E27FC236}">
                    <a16:creationId xmlns:a16="http://schemas.microsoft.com/office/drawing/2014/main" id="{A13A50ED-8A30-144A-9FCA-F6AF66BABC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EFDF9400-03D5-6C49-A330-85A392376C0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192">
                <a:extLst>
                  <a:ext uri="{FF2B5EF4-FFF2-40B4-BE49-F238E27FC236}">
                    <a16:creationId xmlns:a16="http://schemas.microsoft.com/office/drawing/2014/main" id="{F8DAD1FD-BE68-2948-B3F0-3E991157150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Freeform 193">
                <a:extLst>
                  <a:ext uri="{FF2B5EF4-FFF2-40B4-BE49-F238E27FC236}">
                    <a16:creationId xmlns:a16="http://schemas.microsoft.com/office/drawing/2014/main" id="{518751B6-2900-7045-AAFF-75CBB79B60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5" name="Group 194">
            <a:extLst>
              <a:ext uri="{FF2B5EF4-FFF2-40B4-BE49-F238E27FC236}">
                <a16:creationId xmlns:a16="http://schemas.microsoft.com/office/drawing/2014/main" id="{2AEAE14E-5721-E24F-A796-AF18CA4785D5}"/>
              </a:ext>
            </a:extLst>
          </p:cNvPr>
          <p:cNvGrpSpPr/>
          <p:nvPr/>
        </p:nvGrpSpPr>
        <p:grpSpPr>
          <a:xfrm>
            <a:off x="10999722" y="3882431"/>
            <a:ext cx="228295" cy="120400"/>
            <a:chOff x="7493876" y="2774731"/>
            <a:chExt cx="1481958" cy="894622"/>
          </a:xfrm>
        </p:grpSpPr>
        <p:sp>
          <p:nvSpPr>
            <p:cNvPr id="196" name="Freeform 195">
              <a:extLst>
                <a:ext uri="{FF2B5EF4-FFF2-40B4-BE49-F238E27FC236}">
                  <a16:creationId xmlns:a16="http://schemas.microsoft.com/office/drawing/2014/main" id="{CAA55824-11B1-CA4B-8903-9B33C1A7C2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7" name="Oval 196">
              <a:extLst>
                <a:ext uri="{FF2B5EF4-FFF2-40B4-BE49-F238E27FC236}">
                  <a16:creationId xmlns:a16="http://schemas.microsoft.com/office/drawing/2014/main" id="{35F1BF45-FD77-9C4F-8E5D-A169B6235F9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8" name="Group 197">
              <a:extLst>
                <a:ext uri="{FF2B5EF4-FFF2-40B4-BE49-F238E27FC236}">
                  <a16:creationId xmlns:a16="http://schemas.microsoft.com/office/drawing/2014/main" id="{CDC55E1F-BD25-644E-9AB3-7B5B06FF0206}"/>
                </a:ext>
              </a:extLst>
            </p:cNvPr>
            <p:cNvGrpSpPr/>
            <p:nvPr/>
          </p:nvGrpSpPr>
          <p:grpSpPr>
            <a:xfrm>
              <a:off x="7713663" y="2848339"/>
              <a:ext cx="1042107" cy="425543"/>
              <a:chOff x="7786941" y="2884917"/>
              <a:chExt cx="897649" cy="353919"/>
            </a:xfrm>
          </p:grpSpPr>
          <p:sp>
            <p:nvSpPr>
              <p:cNvPr id="199" name="Freeform 198">
                <a:extLst>
                  <a:ext uri="{FF2B5EF4-FFF2-40B4-BE49-F238E27FC236}">
                    <a16:creationId xmlns:a16="http://schemas.microsoft.com/office/drawing/2014/main" id="{9BF3F54D-9319-774D-BA3B-607814A7F83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4A4416B5-2DDC-4445-805F-E643A06EA1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Freeform 200">
                <a:extLst>
                  <a:ext uri="{FF2B5EF4-FFF2-40B4-BE49-F238E27FC236}">
                    <a16:creationId xmlns:a16="http://schemas.microsoft.com/office/drawing/2014/main" id="{578E2B14-D4B8-2F48-8C26-3403D3443A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2" name="Freeform 201">
                <a:extLst>
                  <a:ext uri="{FF2B5EF4-FFF2-40B4-BE49-F238E27FC236}">
                    <a16:creationId xmlns:a16="http://schemas.microsoft.com/office/drawing/2014/main" id="{19A4FCB0-5196-9544-9A9C-65D60E598CF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3" name="Group 202">
            <a:extLst>
              <a:ext uri="{FF2B5EF4-FFF2-40B4-BE49-F238E27FC236}">
                <a16:creationId xmlns:a16="http://schemas.microsoft.com/office/drawing/2014/main" id="{F66312FF-6592-084B-9F5B-06957DADD349}"/>
              </a:ext>
            </a:extLst>
          </p:cNvPr>
          <p:cNvGrpSpPr/>
          <p:nvPr/>
        </p:nvGrpSpPr>
        <p:grpSpPr>
          <a:xfrm>
            <a:off x="7512814" y="1869919"/>
            <a:ext cx="534987" cy="407988"/>
            <a:chOff x="7432700" y="2327293"/>
            <a:chExt cx="534987" cy="407988"/>
          </a:xfrm>
        </p:grpSpPr>
        <p:pic>
          <p:nvPicPr>
            <p:cNvPr id="204" name="Picture 1017" descr="antenna_stylized">
              <a:extLst>
                <a:ext uri="{FF2B5EF4-FFF2-40B4-BE49-F238E27FC236}">
                  <a16:creationId xmlns:a16="http://schemas.microsoft.com/office/drawing/2014/main" id="{0D4A2309-AAED-2C48-A418-D03CB0001F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1018" descr="laptop_keyboard">
              <a:extLst>
                <a:ext uri="{FF2B5EF4-FFF2-40B4-BE49-F238E27FC236}">
                  <a16:creationId xmlns:a16="http://schemas.microsoft.com/office/drawing/2014/main" id="{46CD79A2-426F-8F45-92D1-0968B698AC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019">
              <a:extLst>
                <a:ext uri="{FF2B5EF4-FFF2-40B4-BE49-F238E27FC236}">
                  <a16:creationId xmlns:a16="http://schemas.microsoft.com/office/drawing/2014/main" id="{35B7582C-3157-594E-9B4D-8B43466950E2}"/>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7" name="Picture 1020" descr="screen">
              <a:extLst>
                <a:ext uri="{FF2B5EF4-FFF2-40B4-BE49-F238E27FC236}">
                  <a16:creationId xmlns:a16="http://schemas.microsoft.com/office/drawing/2014/main" id="{70049DA6-6492-2A45-AD5C-2D64A84365B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 name="Freeform 1021">
              <a:extLst>
                <a:ext uri="{FF2B5EF4-FFF2-40B4-BE49-F238E27FC236}">
                  <a16:creationId xmlns:a16="http://schemas.microsoft.com/office/drawing/2014/main" id="{3B28293C-D483-A943-9B11-E29DBBA5B9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 name="Freeform 1022">
              <a:extLst>
                <a:ext uri="{FF2B5EF4-FFF2-40B4-BE49-F238E27FC236}">
                  <a16:creationId xmlns:a16="http://schemas.microsoft.com/office/drawing/2014/main" id="{861B393C-154B-8D45-8CF1-3817B8627E76}"/>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1023">
              <a:extLst>
                <a:ext uri="{FF2B5EF4-FFF2-40B4-BE49-F238E27FC236}">
                  <a16:creationId xmlns:a16="http://schemas.microsoft.com/office/drawing/2014/main" id="{0B63C9C2-674C-D944-8A4D-2C82246561ED}"/>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Freeform 1024">
              <a:extLst>
                <a:ext uri="{FF2B5EF4-FFF2-40B4-BE49-F238E27FC236}">
                  <a16:creationId xmlns:a16="http://schemas.microsoft.com/office/drawing/2014/main" id="{A2F9EB18-B241-7741-A387-8AD6E2A5FF65}"/>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2" name="Freeform 1025">
              <a:extLst>
                <a:ext uri="{FF2B5EF4-FFF2-40B4-BE49-F238E27FC236}">
                  <a16:creationId xmlns:a16="http://schemas.microsoft.com/office/drawing/2014/main" id="{A5AFAB36-089A-F246-ADED-53137F1702D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 name="Freeform 1026">
              <a:extLst>
                <a:ext uri="{FF2B5EF4-FFF2-40B4-BE49-F238E27FC236}">
                  <a16:creationId xmlns:a16="http://schemas.microsoft.com/office/drawing/2014/main" id="{FF109530-217D-9D4E-81DB-6B3046B18EF4}"/>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4" name="Group 1027">
              <a:extLst>
                <a:ext uri="{FF2B5EF4-FFF2-40B4-BE49-F238E27FC236}">
                  <a16:creationId xmlns:a16="http://schemas.microsoft.com/office/drawing/2014/main" id="{B4933AB6-F567-0B4F-98D5-E7B82E998AEA}"/>
                </a:ext>
              </a:extLst>
            </p:cNvPr>
            <p:cNvGrpSpPr>
              <a:grpSpLocks/>
            </p:cNvGrpSpPr>
            <p:nvPr/>
          </p:nvGrpSpPr>
          <p:grpSpPr bwMode="auto">
            <a:xfrm>
              <a:off x="7594735" y="2642220"/>
              <a:ext cx="98740" cy="36846"/>
              <a:chOff x="1740" y="2642"/>
              <a:chExt cx="752" cy="327"/>
            </a:xfrm>
          </p:grpSpPr>
          <p:sp>
            <p:nvSpPr>
              <p:cNvPr id="221" name="Freeform 1028">
                <a:extLst>
                  <a:ext uri="{FF2B5EF4-FFF2-40B4-BE49-F238E27FC236}">
                    <a16:creationId xmlns:a16="http://schemas.microsoft.com/office/drawing/2014/main" id="{FEB5A1CA-C662-AC42-906E-42FEA801029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1029">
                <a:extLst>
                  <a:ext uri="{FF2B5EF4-FFF2-40B4-BE49-F238E27FC236}">
                    <a16:creationId xmlns:a16="http://schemas.microsoft.com/office/drawing/2014/main" id="{F73B18BC-3775-124A-ABC7-7178BA6868D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Freeform 1030">
                <a:extLst>
                  <a:ext uri="{FF2B5EF4-FFF2-40B4-BE49-F238E27FC236}">
                    <a16:creationId xmlns:a16="http://schemas.microsoft.com/office/drawing/2014/main" id="{B0CC40EF-A30F-FB4A-A013-445912460EB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4" name="Freeform 1031">
                <a:extLst>
                  <a:ext uri="{FF2B5EF4-FFF2-40B4-BE49-F238E27FC236}">
                    <a16:creationId xmlns:a16="http://schemas.microsoft.com/office/drawing/2014/main" id="{695C34A3-04D7-8544-8C39-0FBEB205F30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Freeform 1032">
                <a:extLst>
                  <a:ext uri="{FF2B5EF4-FFF2-40B4-BE49-F238E27FC236}">
                    <a16:creationId xmlns:a16="http://schemas.microsoft.com/office/drawing/2014/main" id="{83AE7D29-720B-854B-B4F9-BC9FBE8B89F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Freeform 1033">
                <a:extLst>
                  <a:ext uri="{FF2B5EF4-FFF2-40B4-BE49-F238E27FC236}">
                    <a16:creationId xmlns:a16="http://schemas.microsoft.com/office/drawing/2014/main" id="{404B1EF4-0053-644A-AAF0-66FB16735A4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15" name="Freeform 1034">
              <a:extLst>
                <a:ext uri="{FF2B5EF4-FFF2-40B4-BE49-F238E27FC236}">
                  <a16:creationId xmlns:a16="http://schemas.microsoft.com/office/drawing/2014/main" id="{7F7F78D2-EE09-EF4B-BE89-EC511B47A1DB}"/>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Freeform 1035">
              <a:extLst>
                <a:ext uri="{FF2B5EF4-FFF2-40B4-BE49-F238E27FC236}">
                  <a16:creationId xmlns:a16="http://schemas.microsoft.com/office/drawing/2014/main" id="{6ED22B39-55F8-254F-B260-10B9358A159C}"/>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 name="Freeform 1036">
              <a:extLst>
                <a:ext uri="{FF2B5EF4-FFF2-40B4-BE49-F238E27FC236}">
                  <a16:creationId xmlns:a16="http://schemas.microsoft.com/office/drawing/2014/main" id="{519FDAB7-8F2B-D540-87B8-EBC39983723D}"/>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Freeform 1037">
              <a:extLst>
                <a:ext uri="{FF2B5EF4-FFF2-40B4-BE49-F238E27FC236}">
                  <a16:creationId xmlns:a16="http://schemas.microsoft.com/office/drawing/2014/main" id="{0FDDEC0B-D787-B543-B9C8-713981CB2B81}"/>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 name="Freeform 1038">
              <a:extLst>
                <a:ext uri="{FF2B5EF4-FFF2-40B4-BE49-F238E27FC236}">
                  <a16:creationId xmlns:a16="http://schemas.microsoft.com/office/drawing/2014/main" id="{9ED25421-8538-254C-93C7-149B971AD72A}"/>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 name="Freeform 1039">
              <a:extLst>
                <a:ext uri="{FF2B5EF4-FFF2-40B4-BE49-F238E27FC236}">
                  <a16:creationId xmlns:a16="http://schemas.microsoft.com/office/drawing/2014/main" id="{539798D0-719C-DD47-AE49-D9B557B94FCC}"/>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7" name="Group 226">
            <a:extLst>
              <a:ext uri="{FF2B5EF4-FFF2-40B4-BE49-F238E27FC236}">
                <a16:creationId xmlns:a16="http://schemas.microsoft.com/office/drawing/2014/main" id="{C9E92DFA-701B-E444-963E-738F29287753}"/>
              </a:ext>
            </a:extLst>
          </p:cNvPr>
          <p:cNvGrpSpPr/>
          <p:nvPr/>
        </p:nvGrpSpPr>
        <p:grpSpPr>
          <a:xfrm>
            <a:off x="8711521" y="1833033"/>
            <a:ext cx="530702" cy="478009"/>
            <a:chOff x="8631407" y="2290407"/>
            <a:chExt cx="530702" cy="478009"/>
          </a:xfrm>
        </p:grpSpPr>
        <p:pic>
          <p:nvPicPr>
            <p:cNvPr id="228" name="Picture 568" descr="light2.png">
              <a:extLst>
                <a:ext uri="{FF2B5EF4-FFF2-40B4-BE49-F238E27FC236}">
                  <a16:creationId xmlns:a16="http://schemas.microsoft.com/office/drawing/2014/main" id="{FC493893-8A11-354F-BABD-C11607E82D0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 name="Picture 1017" descr="antenna_stylized">
              <a:extLst>
                <a:ext uri="{FF2B5EF4-FFF2-40B4-BE49-F238E27FC236}">
                  <a16:creationId xmlns:a16="http://schemas.microsoft.com/office/drawing/2014/main" id="{58F4A529-12FB-E644-9930-FD20F449E6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0" name="Group 229">
            <a:extLst>
              <a:ext uri="{FF2B5EF4-FFF2-40B4-BE49-F238E27FC236}">
                <a16:creationId xmlns:a16="http://schemas.microsoft.com/office/drawing/2014/main" id="{69382BE4-EA07-E549-B2F9-9FD19BF88E60}"/>
              </a:ext>
            </a:extLst>
          </p:cNvPr>
          <p:cNvGrpSpPr/>
          <p:nvPr/>
        </p:nvGrpSpPr>
        <p:grpSpPr>
          <a:xfrm>
            <a:off x="8573279" y="1572430"/>
            <a:ext cx="849312" cy="226109"/>
            <a:chOff x="8493165" y="2029804"/>
            <a:chExt cx="849312" cy="226109"/>
          </a:xfrm>
        </p:grpSpPr>
        <p:pic>
          <p:nvPicPr>
            <p:cNvPr id="231" name="Picture 603" descr="car_icon_small">
              <a:extLst>
                <a:ext uri="{FF2B5EF4-FFF2-40B4-BE49-F238E27FC236}">
                  <a16:creationId xmlns:a16="http://schemas.microsoft.com/office/drawing/2014/main" id="{3367712F-9E5F-1447-9EEE-B0A9252E5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Picture 1017" descr="antenna_stylized">
              <a:extLst>
                <a:ext uri="{FF2B5EF4-FFF2-40B4-BE49-F238E27FC236}">
                  <a16:creationId xmlns:a16="http://schemas.microsoft.com/office/drawing/2014/main" id="{7BB610B1-0C85-3845-80DE-4F600834EEB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3" name="Group 232">
            <a:extLst>
              <a:ext uri="{FF2B5EF4-FFF2-40B4-BE49-F238E27FC236}">
                <a16:creationId xmlns:a16="http://schemas.microsoft.com/office/drawing/2014/main" id="{3338FA73-5831-8048-9F9F-83E195D5716B}"/>
              </a:ext>
            </a:extLst>
          </p:cNvPr>
          <p:cNvGrpSpPr/>
          <p:nvPr/>
        </p:nvGrpSpPr>
        <p:grpSpPr>
          <a:xfrm>
            <a:off x="7567258" y="2838730"/>
            <a:ext cx="857739" cy="583764"/>
            <a:chOff x="7487144" y="3296104"/>
            <a:chExt cx="857739" cy="583764"/>
          </a:xfrm>
        </p:grpSpPr>
        <p:grpSp>
          <p:nvGrpSpPr>
            <p:cNvPr id="234" name="Group 233">
              <a:extLst>
                <a:ext uri="{FF2B5EF4-FFF2-40B4-BE49-F238E27FC236}">
                  <a16:creationId xmlns:a16="http://schemas.microsoft.com/office/drawing/2014/main" id="{4D04C3AF-A6A0-3543-9CEC-C36594B3C98A}"/>
                </a:ext>
              </a:extLst>
            </p:cNvPr>
            <p:cNvGrpSpPr/>
            <p:nvPr/>
          </p:nvGrpSpPr>
          <p:grpSpPr>
            <a:xfrm>
              <a:off x="7487144" y="3389820"/>
              <a:ext cx="350807" cy="305517"/>
              <a:chOff x="7487144" y="3389820"/>
              <a:chExt cx="350807" cy="305517"/>
            </a:xfrm>
          </p:grpSpPr>
          <p:pic>
            <p:nvPicPr>
              <p:cNvPr id="241" name="Picture 1115" descr="antenna_stylized">
                <a:extLst>
                  <a:ext uri="{FF2B5EF4-FFF2-40B4-BE49-F238E27FC236}">
                    <a16:creationId xmlns:a16="http://schemas.microsoft.com/office/drawing/2014/main" id="{3A4BE67F-53F2-2249-9275-9C6A0F0AB0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1116" descr="laptop_keyboard">
                <a:extLst>
                  <a:ext uri="{FF2B5EF4-FFF2-40B4-BE49-F238E27FC236}">
                    <a16:creationId xmlns:a16="http://schemas.microsoft.com/office/drawing/2014/main" id="{3032FEAB-62CC-D44F-B823-94A6C314666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1117">
                <a:extLst>
                  <a:ext uri="{FF2B5EF4-FFF2-40B4-BE49-F238E27FC236}">
                    <a16:creationId xmlns:a16="http://schemas.microsoft.com/office/drawing/2014/main" id="{FE755B2B-D563-7C44-97D1-A76981535F31}"/>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4" name="Picture 1118" descr="screen">
                <a:extLst>
                  <a:ext uri="{FF2B5EF4-FFF2-40B4-BE49-F238E27FC236}">
                    <a16:creationId xmlns:a16="http://schemas.microsoft.com/office/drawing/2014/main" id="{051B193A-BCF4-3E49-9934-81C4B74B1F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 name="Freeform 1119">
                <a:extLst>
                  <a:ext uri="{FF2B5EF4-FFF2-40B4-BE49-F238E27FC236}">
                    <a16:creationId xmlns:a16="http://schemas.microsoft.com/office/drawing/2014/main" id="{818E62C1-0069-EA49-9CF8-45B2D1232F23}"/>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Freeform 1120">
                <a:extLst>
                  <a:ext uri="{FF2B5EF4-FFF2-40B4-BE49-F238E27FC236}">
                    <a16:creationId xmlns:a16="http://schemas.microsoft.com/office/drawing/2014/main" id="{84CA5961-4DB4-0D43-B026-C4E984CBEFF8}"/>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Freeform 1121">
                <a:extLst>
                  <a:ext uri="{FF2B5EF4-FFF2-40B4-BE49-F238E27FC236}">
                    <a16:creationId xmlns:a16="http://schemas.microsoft.com/office/drawing/2014/main" id="{E5A969C6-2875-2548-A4E6-D224F70A9F31}"/>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Freeform 1122">
                <a:extLst>
                  <a:ext uri="{FF2B5EF4-FFF2-40B4-BE49-F238E27FC236}">
                    <a16:creationId xmlns:a16="http://schemas.microsoft.com/office/drawing/2014/main" id="{8BC05D01-8EEF-1A49-B84C-FB100CCF5F5C}"/>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Freeform 1123">
                <a:extLst>
                  <a:ext uri="{FF2B5EF4-FFF2-40B4-BE49-F238E27FC236}">
                    <a16:creationId xmlns:a16="http://schemas.microsoft.com/office/drawing/2014/main" id="{C6EECD85-C1CC-2844-A1D5-17790C2760D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Freeform 1124">
                <a:extLst>
                  <a:ext uri="{FF2B5EF4-FFF2-40B4-BE49-F238E27FC236}">
                    <a16:creationId xmlns:a16="http://schemas.microsoft.com/office/drawing/2014/main" id="{F6382FF0-3401-074E-B47F-7092DF234BB4}"/>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1" name="Group 1125">
                <a:extLst>
                  <a:ext uri="{FF2B5EF4-FFF2-40B4-BE49-F238E27FC236}">
                    <a16:creationId xmlns:a16="http://schemas.microsoft.com/office/drawing/2014/main" id="{E6D4326D-E697-EA48-8350-111934936044}"/>
                  </a:ext>
                </a:extLst>
              </p:cNvPr>
              <p:cNvGrpSpPr>
                <a:grpSpLocks/>
              </p:cNvGrpSpPr>
              <p:nvPr/>
            </p:nvGrpSpPr>
            <p:grpSpPr bwMode="auto">
              <a:xfrm>
                <a:off x="7593395" y="3625649"/>
                <a:ext cx="64747" cy="27592"/>
                <a:chOff x="1740" y="2642"/>
                <a:chExt cx="752" cy="327"/>
              </a:xfrm>
            </p:grpSpPr>
            <p:sp>
              <p:nvSpPr>
                <p:cNvPr id="258" name="Freeform 1126">
                  <a:extLst>
                    <a:ext uri="{FF2B5EF4-FFF2-40B4-BE49-F238E27FC236}">
                      <a16:creationId xmlns:a16="http://schemas.microsoft.com/office/drawing/2014/main" id="{CEA1DD05-B803-9149-AF2B-DB014532078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127">
                  <a:extLst>
                    <a:ext uri="{FF2B5EF4-FFF2-40B4-BE49-F238E27FC236}">
                      <a16:creationId xmlns:a16="http://schemas.microsoft.com/office/drawing/2014/main" id="{F8B395FE-C4ED-884D-BFD7-F2220E45606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 name="Freeform 1128">
                  <a:extLst>
                    <a:ext uri="{FF2B5EF4-FFF2-40B4-BE49-F238E27FC236}">
                      <a16:creationId xmlns:a16="http://schemas.microsoft.com/office/drawing/2014/main" id="{9FD2580F-A3F6-F947-9B0C-25EC879AFC9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 name="Freeform 1129">
                  <a:extLst>
                    <a:ext uri="{FF2B5EF4-FFF2-40B4-BE49-F238E27FC236}">
                      <a16:creationId xmlns:a16="http://schemas.microsoft.com/office/drawing/2014/main" id="{46294FED-2DBE-0B42-9E0D-59575DF518B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130">
                  <a:extLst>
                    <a:ext uri="{FF2B5EF4-FFF2-40B4-BE49-F238E27FC236}">
                      <a16:creationId xmlns:a16="http://schemas.microsoft.com/office/drawing/2014/main" id="{B4090839-1A64-1D44-AC50-B3691212F29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131">
                  <a:extLst>
                    <a:ext uri="{FF2B5EF4-FFF2-40B4-BE49-F238E27FC236}">
                      <a16:creationId xmlns:a16="http://schemas.microsoft.com/office/drawing/2014/main" id="{3075A43B-D07B-0840-9FBC-ED066A735E7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2" name="Freeform 1132">
                <a:extLst>
                  <a:ext uri="{FF2B5EF4-FFF2-40B4-BE49-F238E27FC236}">
                    <a16:creationId xmlns:a16="http://schemas.microsoft.com/office/drawing/2014/main" id="{02E935B0-131B-B748-90DC-BF9EAF226BC4}"/>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Freeform 1133">
                <a:extLst>
                  <a:ext uri="{FF2B5EF4-FFF2-40B4-BE49-F238E27FC236}">
                    <a16:creationId xmlns:a16="http://schemas.microsoft.com/office/drawing/2014/main" id="{1E123A3E-CC3F-5C47-B1F2-2171D77F69E0}"/>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Freeform 1134">
                <a:extLst>
                  <a:ext uri="{FF2B5EF4-FFF2-40B4-BE49-F238E27FC236}">
                    <a16:creationId xmlns:a16="http://schemas.microsoft.com/office/drawing/2014/main" id="{AECD52AE-3551-654E-880E-D3640BE6463F}"/>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135">
                <a:extLst>
                  <a:ext uri="{FF2B5EF4-FFF2-40B4-BE49-F238E27FC236}">
                    <a16:creationId xmlns:a16="http://schemas.microsoft.com/office/drawing/2014/main" id="{512F9E97-47EA-8542-92DD-7DE8CE7E8DD3}"/>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136">
                <a:extLst>
                  <a:ext uri="{FF2B5EF4-FFF2-40B4-BE49-F238E27FC236}">
                    <a16:creationId xmlns:a16="http://schemas.microsoft.com/office/drawing/2014/main" id="{A1F34E8B-7018-7048-B4A5-23A7F6E4F617}"/>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137">
                <a:extLst>
                  <a:ext uri="{FF2B5EF4-FFF2-40B4-BE49-F238E27FC236}">
                    <a16:creationId xmlns:a16="http://schemas.microsoft.com/office/drawing/2014/main" id="{6D462AFA-A931-3147-A9B9-EF6BBBA6F28F}"/>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5" name="Group 1139">
              <a:extLst>
                <a:ext uri="{FF2B5EF4-FFF2-40B4-BE49-F238E27FC236}">
                  <a16:creationId xmlns:a16="http://schemas.microsoft.com/office/drawing/2014/main" id="{A492659A-25BB-7D42-8237-FFD058C1C230}"/>
                </a:ext>
              </a:extLst>
            </p:cNvPr>
            <p:cNvGrpSpPr>
              <a:grpSpLocks/>
            </p:cNvGrpSpPr>
            <p:nvPr/>
          </p:nvGrpSpPr>
          <p:grpSpPr bwMode="auto">
            <a:xfrm flipH="1">
              <a:off x="7985622" y="3537823"/>
              <a:ext cx="359261" cy="342045"/>
              <a:chOff x="2839" y="3501"/>
              <a:chExt cx="755" cy="803"/>
            </a:xfrm>
          </p:grpSpPr>
          <p:pic>
            <p:nvPicPr>
              <p:cNvPr id="239" name="Picture 1140" descr="desktop_computer_stylized_medium">
                <a:extLst>
                  <a:ext uri="{FF2B5EF4-FFF2-40B4-BE49-F238E27FC236}">
                    <a16:creationId xmlns:a16="http://schemas.microsoft.com/office/drawing/2014/main" id="{C3134BA7-C49F-3D41-A8CD-0BF47D5912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 name="Freeform 1141">
                <a:extLst>
                  <a:ext uri="{FF2B5EF4-FFF2-40B4-BE49-F238E27FC236}">
                    <a16:creationId xmlns:a16="http://schemas.microsoft.com/office/drawing/2014/main" id="{0EE3BC06-EEFD-BE47-9337-BCCD121AA74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6" name="Group 235">
              <a:extLst>
                <a:ext uri="{FF2B5EF4-FFF2-40B4-BE49-F238E27FC236}">
                  <a16:creationId xmlns:a16="http://schemas.microsoft.com/office/drawing/2014/main" id="{6E129665-47CD-9244-84D3-9833306DF6CF}"/>
                </a:ext>
              </a:extLst>
            </p:cNvPr>
            <p:cNvGrpSpPr/>
            <p:nvPr/>
          </p:nvGrpSpPr>
          <p:grpSpPr>
            <a:xfrm>
              <a:off x="7797061" y="3296104"/>
              <a:ext cx="347997" cy="396620"/>
              <a:chOff x="7797061" y="3296104"/>
              <a:chExt cx="347997" cy="396620"/>
            </a:xfrm>
          </p:grpSpPr>
          <p:pic>
            <p:nvPicPr>
              <p:cNvPr id="237" name="Picture 571" descr="fridge2.png">
                <a:extLst>
                  <a:ext uri="{FF2B5EF4-FFF2-40B4-BE49-F238E27FC236}">
                    <a16:creationId xmlns:a16="http://schemas.microsoft.com/office/drawing/2014/main" id="{D6D74BC7-4624-6B47-8BE9-FC2448DEB7A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Picture 1115" descr="antenna_stylized">
                <a:extLst>
                  <a:ext uri="{FF2B5EF4-FFF2-40B4-BE49-F238E27FC236}">
                    <a16:creationId xmlns:a16="http://schemas.microsoft.com/office/drawing/2014/main" id="{A2DE5E73-D910-E245-A581-C8152428D7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64" name="Group 263">
            <a:extLst>
              <a:ext uri="{FF2B5EF4-FFF2-40B4-BE49-F238E27FC236}">
                <a16:creationId xmlns:a16="http://schemas.microsoft.com/office/drawing/2014/main" id="{0A5A480A-A0E9-5B46-8B42-A17922C793B1}"/>
              </a:ext>
            </a:extLst>
          </p:cNvPr>
          <p:cNvGrpSpPr/>
          <p:nvPr/>
        </p:nvGrpSpPr>
        <p:grpSpPr>
          <a:xfrm>
            <a:off x="11138687" y="2941791"/>
            <a:ext cx="518448" cy="1212242"/>
            <a:chOff x="11058573" y="3399165"/>
            <a:chExt cx="518448" cy="1212242"/>
          </a:xfrm>
        </p:grpSpPr>
        <p:grpSp>
          <p:nvGrpSpPr>
            <p:cNvPr id="265" name="Group 264">
              <a:extLst>
                <a:ext uri="{FF2B5EF4-FFF2-40B4-BE49-F238E27FC236}">
                  <a16:creationId xmlns:a16="http://schemas.microsoft.com/office/drawing/2014/main" id="{73C84718-FB33-ED42-88DF-0B1F15F2FD51}"/>
                </a:ext>
              </a:extLst>
            </p:cNvPr>
            <p:cNvGrpSpPr/>
            <p:nvPr/>
          </p:nvGrpSpPr>
          <p:grpSpPr>
            <a:xfrm>
              <a:off x="11087182" y="4159591"/>
              <a:ext cx="489839" cy="451816"/>
              <a:chOff x="5103720" y="2693365"/>
              <a:chExt cx="611650" cy="414788"/>
            </a:xfrm>
          </p:grpSpPr>
          <p:cxnSp>
            <p:nvCxnSpPr>
              <p:cNvPr id="272" name="Straight Connector 271">
                <a:extLst>
                  <a:ext uri="{FF2B5EF4-FFF2-40B4-BE49-F238E27FC236}">
                    <a16:creationId xmlns:a16="http://schemas.microsoft.com/office/drawing/2014/main" id="{67012382-B12D-F844-B7EB-573597A2218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3" name="Group 272">
                <a:extLst>
                  <a:ext uri="{FF2B5EF4-FFF2-40B4-BE49-F238E27FC236}">
                    <a16:creationId xmlns:a16="http://schemas.microsoft.com/office/drawing/2014/main" id="{EA4F63F6-8062-C44D-9090-B18E02E8DAAF}"/>
                  </a:ext>
                </a:extLst>
              </p:cNvPr>
              <p:cNvGrpSpPr/>
              <p:nvPr/>
            </p:nvGrpSpPr>
            <p:grpSpPr>
              <a:xfrm>
                <a:off x="5275406" y="2693365"/>
                <a:ext cx="439964" cy="414788"/>
                <a:chOff x="5275406" y="2711455"/>
                <a:chExt cx="452949" cy="405518"/>
              </a:xfrm>
            </p:grpSpPr>
            <p:pic>
              <p:nvPicPr>
                <p:cNvPr id="274" name="Picture 273" descr="server_rack.png">
                  <a:extLst>
                    <a:ext uri="{FF2B5EF4-FFF2-40B4-BE49-F238E27FC236}">
                      <a16:creationId xmlns:a16="http://schemas.microsoft.com/office/drawing/2014/main" id="{91106E9F-3C67-AA4E-9287-A9EFF36FE3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5" name="Picture 274" descr="server_rack.png">
                  <a:extLst>
                    <a:ext uri="{FF2B5EF4-FFF2-40B4-BE49-F238E27FC236}">
                      <a16:creationId xmlns:a16="http://schemas.microsoft.com/office/drawing/2014/main" id="{79A4A6A6-5E65-6F46-B7B2-90FD24375E9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6" name="Picture 275" descr="server_rack.png">
                  <a:extLst>
                    <a:ext uri="{FF2B5EF4-FFF2-40B4-BE49-F238E27FC236}">
                      <a16:creationId xmlns:a16="http://schemas.microsoft.com/office/drawing/2014/main" id="{3216266F-0267-0840-841D-08502DD911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66" name="Group 265">
              <a:extLst>
                <a:ext uri="{FF2B5EF4-FFF2-40B4-BE49-F238E27FC236}">
                  <a16:creationId xmlns:a16="http://schemas.microsoft.com/office/drawing/2014/main" id="{106EB7B9-587B-604A-BB84-21393767F651}"/>
                </a:ext>
              </a:extLst>
            </p:cNvPr>
            <p:cNvGrpSpPr/>
            <p:nvPr/>
          </p:nvGrpSpPr>
          <p:grpSpPr>
            <a:xfrm>
              <a:off x="11058573" y="3399165"/>
              <a:ext cx="423724" cy="405973"/>
              <a:chOff x="5103720" y="2693365"/>
              <a:chExt cx="611650" cy="414788"/>
            </a:xfrm>
          </p:grpSpPr>
          <p:cxnSp>
            <p:nvCxnSpPr>
              <p:cNvPr id="267" name="Straight Connector 266">
                <a:extLst>
                  <a:ext uri="{FF2B5EF4-FFF2-40B4-BE49-F238E27FC236}">
                    <a16:creationId xmlns:a16="http://schemas.microsoft.com/office/drawing/2014/main" id="{2F7016C5-3456-6545-A196-AF5D73FF386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8" name="Group 267">
                <a:extLst>
                  <a:ext uri="{FF2B5EF4-FFF2-40B4-BE49-F238E27FC236}">
                    <a16:creationId xmlns:a16="http://schemas.microsoft.com/office/drawing/2014/main" id="{CFE74420-7287-EB40-B7EE-E554F3965C89}"/>
                  </a:ext>
                </a:extLst>
              </p:cNvPr>
              <p:cNvGrpSpPr/>
              <p:nvPr/>
            </p:nvGrpSpPr>
            <p:grpSpPr>
              <a:xfrm>
                <a:off x="5275406" y="2693365"/>
                <a:ext cx="439964" cy="414788"/>
                <a:chOff x="5275406" y="2711455"/>
                <a:chExt cx="452949" cy="405518"/>
              </a:xfrm>
            </p:grpSpPr>
            <p:pic>
              <p:nvPicPr>
                <p:cNvPr id="269" name="Picture 268" descr="server_rack.png">
                  <a:extLst>
                    <a:ext uri="{FF2B5EF4-FFF2-40B4-BE49-F238E27FC236}">
                      <a16:creationId xmlns:a16="http://schemas.microsoft.com/office/drawing/2014/main" id="{6B281684-A293-474A-A2E6-3B193D839A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0" name="Picture 269" descr="server_rack.png">
                  <a:extLst>
                    <a:ext uri="{FF2B5EF4-FFF2-40B4-BE49-F238E27FC236}">
                      <a16:creationId xmlns:a16="http://schemas.microsoft.com/office/drawing/2014/main" id="{9F75EF01-9A2A-3A49-932A-4C42C71958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1" name="Picture 270" descr="server_rack.png">
                  <a:extLst>
                    <a:ext uri="{FF2B5EF4-FFF2-40B4-BE49-F238E27FC236}">
                      <a16:creationId xmlns:a16="http://schemas.microsoft.com/office/drawing/2014/main" id="{446E25FC-31EE-334C-8D4A-FE0F222A8E3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77" name="Group 590">
            <a:extLst>
              <a:ext uri="{FF2B5EF4-FFF2-40B4-BE49-F238E27FC236}">
                <a16:creationId xmlns:a16="http://schemas.microsoft.com/office/drawing/2014/main" id="{E519F234-2007-384B-BC1B-5D998EFDC23E}"/>
              </a:ext>
            </a:extLst>
          </p:cNvPr>
          <p:cNvGrpSpPr>
            <a:grpSpLocks/>
          </p:cNvGrpSpPr>
          <p:nvPr/>
        </p:nvGrpSpPr>
        <p:grpSpPr bwMode="auto">
          <a:xfrm flipH="1">
            <a:off x="8054595" y="4413467"/>
            <a:ext cx="345630" cy="320302"/>
            <a:chOff x="2839" y="3501"/>
            <a:chExt cx="755" cy="803"/>
          </a:xfrm>
        </p:grpSpPr>
        <p:pic>
          <p:nvPicPr>
            <p:cNvPr id="278" name="Picture 591" descr="desktop_computer_stylized_medium">
              <a:extLst>
                <a:ext uri="{FF2B5EF4-FFF2-40B4-BE49-F238E27FC236}">
                  <a16:creationId xmlns:a16="http://schemas.microsoft.com/office/drawing/2014/main" id="{33A2ACC8-59B8-BE41-AE95-2FCE8CBFBC3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 name="Freeform 592">
              <a:extLst>
                <a:ext uri="{FF2B5EF4-FFF2-40B4-BE49-F238E27FC236}">
                  <a16:creationId xmlns:a16="http://schemas.microsoft.com/office/drawing/2014/main" id="{D3941249-0EC2-7F4F-B6DE-853D1B0F58A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0" name="Group 1064">
            <a:extLst>
              <a:ext uri="{FF2B5EF4-FFF2-40B4-BE49-F238E27FC236}">
                <a16:creationId xmlns:a16="http://schemas.microsoft.com/office/drawing/2014/main" id="{32873DDE-DE5F-FD44-B451-B2DB0A80F417}"/>
              </a:ext>
            </a:extLst>
          </p:cNvPr>
          <p:cNvGrpSpPr>
            <a:grpSpLocks/>
          </p:cNvGrpSpPr>
          <p:nvPr/>
        </p:nvGrpSpPr>
        <p:grpSpPr bwMode="auto">
          <a:xfrm>
            <a:off x="9275421" y="5366115"/>
            <a:ext cx="310186" cy="307808"/>
            <a:chOff x="877" y="1008"/>
            <a:chExt cx="2747" cy="2591"/>
          </a:xfrm>
        </p:grpSpPr>
        <p:pic>
          <p:nvPicPr>
            <p:cNvPr id="281" name="Picture 1065" descr="antenna_stylized">
              <a:extLst>
                <a:ext uri="{FF2B5EF4-FFF2-40B4-BE49-F238E27FC236}">
                  <a16:creationId xmlns:a16="http://schemas.microsoft.com/office/drawing/2014/main" id="{AE6278DC-71B3-934A-A861-85089C08711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1066" descr="laptop_keyboard">
              <a:extLst>
                <a:ext uri="{FF2B5EF4-FFF2-40B4-BE49-F238E27FC236}">
                  <a16:creationId xmlns:a16="http://schemas.microsoft.com/office/drawing/2014/main" id="{3FEF45DC-F120-5245-9ABC-6F0D0A2356D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067">
              <a:extLst>
                <a:ext uri="{FF2B5EF4-FFF2-40B4-BE49-F238E27FC236}">
                  <a16:creationId xmlns:a16="http://schemas.microsoft.com/office/drawing/2014/main" id="{8722F022-4F8C-2D45-81ED-EFF0FDD9EA39}"/>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4" name="Picture 1068" descr="screen">
              <a:extLst>
                <a:ext uri="{FF2B5EF4-FFF2-40B4-BE49-F238E27FC236}">
                  <a16:creationId xmlns:a16="http://schemas.microsoft.com/office/drawing/2014/main" id="{204FC4A1-539E-5442-BEC0-E471E14FA69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Freeform 1069">
              <a:extLst>
                <a:ext uri="{FF2B5EF4-FFF2-40B4-BE49-F238E27FC236}">
                  <a16:creationId xmlns:a16="http://schemas.microsoft.com/office/drawing/2014/main" id="{A1A1347C-9D1F-BA40-834D-25F99853328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 name="Freeform 1070">
              <a:extLst>
                <a:ext uri="{FF2B5EF4-FFF2-40B4-BE49-F238E27FC236}">
                  <a16:creationId xmlns:a16="http://schemas.microsoft.com/office/drawing/2014/main" id="{5962D35F-879E-2549-AB01-3DB83293FA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7" name="Freeform 1071">
              <a:extLst>
                <a:ext uri="{FF2B5EF4-FFF2-40B4-BE49-F238E27FC236}">
                  <a16:creationId xmlns:a16="http://schemas.microsoft.com/office/drawing/2014/main" id="{22F02B8D-E551-4348-96A0-9FA3E305B726}"/>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072">
              <a:extLst>
                <a:ext uri="{FF2B5EF4-FFF2-40B4-BE49-F238E27FC236}">
                  <a16:creationId xmlns:a16="http://schemas.microsoft.com/office/drawing/2014/main" id="{C526490C-E805-3744-973A-5CC36BB229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Freeform 1073">
              <a:extLst>
                <a:ext uri="{FF2B5EF4-FFF2-40B4-BE49-F238E27FC236}">
                  <a16:creationId xmlns:a16="http://schemas.microsoft.com/office/drawing/2014/main" id="{7A50B32F-A919-C345-8D9F-670BB4E927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 name="Freeform 1074">
              <a:extLst>
                <a:ext uri="{FF2B5EF4-FFF2-40B4-BE49-F238E27FC236}">
                  <a16:creationId xmlns:a16="http://schemas.microsoft.com/office/drawing/2014/main" id="{0175EDC4-A636-8E46-AE82-E96C1601BB0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1" name="Group 1075">
              <a:extLst>
                <a:ext uri="{FF2B5EF4-FFF2-40B4-BE49-F238E27FC236}">
                  <a16:creationId xmlns:a16="http://schemas.microsoft.com/office/drawing/2014/main" id="{0DFAC9F2-BFCA-0847-8353-C8E921686F42}"/>
                </a:ext>
              </a:extLst>
            </p:cNvPr>
            <p:cNvGrpSpPr>
              <a:grpSpLocks/>
            </p:cNvGrpSpPr>
            <p:nvPr/>
          </p:nvGrpSpPr>
          <p:grpSpPr bwMode="auto">
            <a:xfrm>
              <a:off x="1709" y="3008"/>
              <a:ext cx="507" cy="234"/>
              <a:chOff x="1740" y="2642"/>
              <a:chExt cx="752" cy="327"/>
            </a:xfrm>
          </p:grpSpPr>
          <p:sp>
            <p:nvSpPr>
              <p:cNvPr id="298" name="Freeform 1076">
                <a:extLst>
                  <a:ext uri="{FF2B5EF4-FFF2-40B4-BE49-F238E27FC236}">
                    <a16:creationId xmlns:a16="http://schemas.microsoft.com/office/drawing/2014/main" id="{850E3FFA-D3FE-4A46-89D2-C6682C4DE91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077">
                <a:extLst>
                  <a:ext uri="{FF2B5EF4-FFF2-40B4-BE49-F238E27FC236}">
                    <a16:creationId xmlns:a16="http://schemas.microsoft.com/office/drawing/2014/main" id="{802EE040-A819-9640-B947-1A1395BEF3A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078">
                <a:extLst>
                  <a:ext uri="{FF2B5EF4-FFF2-40B4-BE49-F238E27FC236}">
                    <a16:creationId xmlns:a16="http://schemas.microsoft.com/office/drawing/2014/main" id="{2E6E4ADE-8434-D746-854F-AD5EAF77930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079">
                <a:extLst>
                  <a:ext uri="{FF2B5EF4-FFF2-40B4-BE49-F238E27FC236}">
                    <a16:creationId xmlns:a16="http://schemas.microsoft.com/office/drawing/2014/main" id="{C3433830-574B-834F-8066-2E9F5FD6EF3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080">
                <a:extLst>
                  <a:ext uri="{FF2B5EF4-FFF2-40B4-BE49-F238E27FC236}">
                    <a16:creationId xmlns:a16="http://schemas.microsoft.com/office/drawing/2014/main" id="{E9FF40EC-D904-F941-BD96-FDDB247ACCD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081">
                <a:extLst>
                  <a:ext uri="{FF2B5EF4-FFF2-40B4-BE49-F238E27FC236}">
                    <a16:creationId xmlns:a16="http://schemas.microsoft.com/office/drawing/2014/main" id="{D764A724-F392-9F42-AE28-024E09E62C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2" name="Freeform 1082">
              <a:extLst>
                <a:ext uri="{FF2B5EF4-FFF2-40B4-BE49-F238E27FC236}">
                  <a16:creationId xmlns:a16="http://schemas.microsoft.com/office/drawing/2014/main" id="{1D359E2D-603D-1C42-AF6A-BFF17122489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083">
              <a:extLst>
                <a:ext uri="{FF2B5EF4-FFF2-40B4-BE49-F238E27FC236}">
                  <a16:creationId xmlns:a16="http://schemas.microsoft.com/office/drawing/2014/main" id="{A7F6435A-5F6F-D04A-9651-135556C9AA8B}"/>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084">
              <a:extLst>
                <a:ext uri="{FF2B5EF4-FFF2-40B4-BE49-F238E27FC236}">
                  <a16:creationId xmlns:a16="http://schemas.microsoft.com/office/drawing/2014/main" id="{7E5560DA-5784-0949-BF64-EED5A85C8B50}"/>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085">
              <a:extLst>
                <a:ext uri="{FF2B5EF4-FFF2-40B4-BE49-F238E27FC236}">
                  <a16:creationId xmlns:a16="http://schemas.microsoft.com/office/drawing/2014/main" id="{EE37634B-CC1C-B440-AEAB-A81F991F34F5}"/>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086">
              <a:extLst>
                <a:ext uri="{FF2B5EF4-FFF2-40B4-BE49-F238E27FC236}">
                  <a16:creationId xmlns:a16="http://schemas.microsoft.com/office/drawing/2014/main" id="{06E015D5-7D47-FA43-A710-59DE4A76501F}"/>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 name="Freeform 1087">
              <a:extLst>
                <a:ext uri="{FF2B5EF4-FFF2-40B4-BE49-F238E27FC236}">
                  <a16:creationId xmlns:a16="http://schemas.microsoft.com/office/drawing/2014/main" id="{92FD50DD-905B-534A-8A82-2CABB656D69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04" name="Group 590">
            <a:extLst>
              <a:ext uri="{FF2B5EF4-FFF2-40B4-BE49-F238E27FC236}">
                <a16:creationId xmlns:a16="http://schemas.microsoft.com/office/drawing/2014/main" id="{7D86CBB7-90D5-5C4A-9DB8-D6046D4D95F4}"/>
              </a:ext>
            </a:extLst>
          </p:cNvPr>
          <p:cNvGrpSpPr>
            <a:grpSpLocks/>
          </p:cNvGrpSpPr>
          <p:nvPr/>
        </p:nvGrpSpPr>
        <p:grpSpPr bwMode="auto">
          <a:xfrm flipH="1">
            <a:off x="8227649" y="5017963"/>
            <a:ext cx="345630" cy="320302"/>
            <a:chOff x="2839" y="3501"/>
            <a:chExt cx="755" cy="803"/>
          </a:xfrm>
        </p:grpSpPr>
        <p:pic>
          <p:nvPicPr>
            <p:cNvPr id="305" name="Picture 591" descr="desktop_computer_stylized_medium">
              <a:extLst>
                <a:ext uri="{FF2B5EF4-FFF2-40B4-BE49-F238E27FC236}">
                  <a16:creationId xmlns:a16="http://schemas.microsoft.com/office/drawing/2014/main" id="{1E6AFB2E-6DD2-0F42-9FCC-C1E32A1B01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 name="Freeform 592">
              <a:extLst>
                <a:ext uri="{FF2B5EF4-FFF2-40B4-BE49-F238E27FC236}">
                  <a16:creationId xmlns:a16="http://schemas.microsoft.com/office/drawing/2014/main" id="{C502709A-9A0D-9A47-A5CE-EC46F9304DC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07" name="Group 590">
            <a:extLst>
              <a:ext uri="{FF2B5EF4-FFF2-40B4-BE49-F238E27FC236}">
                <a16:creationId xmlns:a16="http://schemas.microsoft.com/office/drawing/2014/main" id="{CA180629-1EE9-9045-BF20-AA161650E5BE}"/>
              </a:ext>
            </a:extLst>
          </p:cNvPr>
          <p:cNvGrpSpPr>
            <a:grpSpLocks/>
          </p:cNvGrpSpPr>
          <p:nvPr/>
        </p:nvGrpSpPr>
        <p:grpSpPr bwMode="auto">
          <a:xfrm flipH="1">
            <a:off x="8625874" y="5039436"/>
            <a:ext cx="345630" cy="320302"/>
            <a:chOff x="2839" y="3501"/>
            <a:chExt cx="755" cy="803"/>
          </a:xfrm>
        </p:grpSpPr>
        <p:pic>
          <p:nvPicPr>
            <p:cNvPr id="308" name="Picture 591" descr="desktop_computer_stylized_medium">
              <a:extLst>
                <a:ext uri="{FF2B5EF4-FFF2-40B4-BE49-F238E27FC236}">
                  <a16:creationId xmlns:a16="http://schemas.microsoft.com/office/drawing/2014/main" id="{10FB4FF7-ED0D-4548-A925-6709E47499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 name="Freeform 592">
              <a:extLst>
                <a:ext uri="{FF2B5EF4-FFF2-40B4-BE49-F238E27FC236}">
                  <a16:creationId xmlns:a16="http://schemas.microsoft.com/office/drawing/2014/main" id="{76E9A76B-3815-1842-8657-E47D6461855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0" name="Group 1064">
            <a:extLst>
              <a:ext uri="{FF2B5EF4-FFF2-40B4-BE49-F238E27FC236}">
                <a16:creationId xmlns:a16="http://schemas.microsoft.com/office/drawing/2014/main" id="{2A1515AB-81BE-A647-B780-057B7B04F549}"/>
              </a:ext>
            </a:extLst>
          </p:cNvPr>
          <p:cNvGrpSpPr>
            <a:grpSpLocks/>
          </p:cNvGrpSpPr>
          <p:nvPr/>
        </p:nvGrpSpPr>
        <p:grpSpPr bwMode="auto">
          <a:xfrm>
            <a:off x="9608486" y="5308444"/>
            <a:ext cx="319264" cy="253379"/>
            <a:chOff x="877" y="1008"/>
            <a:chExt cx="2747" cy="2591"/>
          </a:xfrm>
        </p:grpSpPr>
        <p:pic>
          <p:nvPicPr>
            <p:cNvPr id="311" name="Picture 1065" descr="antenna_stylized">
              <a:extLst>
                <a:ext uri="{FF2B5EF4-FFF2-40B4-BE49-F238E27FC236}">
                  <a16:creationId xmlns:a16="http://schemas.microsoft.com/office/drawing/2014/main" id="{BE3CD0B6-78E6-DA4F-99EA-A5B227564A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2" name="Picture 1066" descr="laptop_keyboard">
              <a:extLst>
                <a:ext uri="{FF2B5EF4-FFF2-40B4-BE49-F238E27FC236}">
                  <a16:creationId xmlns:a16="http://schemas.microsoft.com/office/drawing/2014/main" id="{D2626BF6-46AC-604D-8A51-37EA389D2F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67">
              <a:extLst>
                <a:ext uri="{FF2B5EF4-FFF2-40B4-BE49-F238E27FC236}">
                  <a16:creationId xmlns:a16="http://schemas.microsoft.com/office/drawing/2014/main" id="{959EDFAC-C6A1-D14A-947E-35A00B3A9186}"/>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14" name="Picture 1068" descr="screen">
              <a:extLst>
                <a:ext uri="{FF2B5EF4-FFF2-40B4-BE49-F238E27FC236}">
                  <a16:creationId xmlns:a16="http://schemas.microsoft.com/office/drawing/2014/main" id="{9D1F4A99-3250-9849-B965-F91DA625722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1069">
              <a:extLst>
                <a:ext uri="{FF2B5EF4-FFF2-40B4-BE49-F238E27FC236}">
                  <a16:creationId xmlns:a16="http://schemas.microsoft.com/office/drawing/2014/main" id="{5C31E3EB-B3FB-0B4F-93CD-5092308DC22B}"/>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6" name="Freeform 1070">
              <a:extLst>
                <a:ext uri="{FF2B5EF4-FFF2-40B4-BE49-F238E27FC236}">
                  <a16:creationId xmlns:a16="http://schemas.microsoft.com/office/drawing/2014/main" id="{3AD986D8-84E7-4747-A1C9-5481DDD06F83}"/>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7" name="Freeform 1071">
              <a:extLst>
                <a:ext uri="{FF2B5EF4-FFF2-40B4-BE49-F238E27FC236}">
                  <a16:creationId xmlns:a16="http://schemas.microsoft.com/office/drawing/2014/main" id="{99E21446-DDC6-F947-8143-0229A8829664}"/>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8" name="Freeform 1072">
              <a:extLst>
                <a:ext uri="{FF2B5EF4-FFF2-40B4-BE49-F238E27FC236}">
                  <a16:creationId xmlns:a16="http://schemas.microsoft.com/office/drawing/2014/main" id="{760E6505-2D47-0045-B608-C79782D3151A}"/>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9" name="Freeform 1073">
              <a:extLst>
                <a:ext uri="{FF2B5EF4-FFF2-40B4-BE49-F238E27FC236}">
                  <a16:creationId xmlns:a16="http://schemas.microsoft.com/office/drawing/2014/main" id="{1E8320ED-B12F-2641-BEF1-FFE08A709278}"/>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0" name="Freeform 1074">
              <a:extLst>
                <a:ext uri="{FF2B5EF4-FFF2-40B4-BE49-F238E27FC236}">
                  <a16:creationId xmlns:a16="http://schemas.microsoft.com/office/drawing/2014/main" id="{6F216F19-7A9E-7842-8DE3-87CF67C247D9}"/>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21" name="Group 1075">
              <a:extLst>
                <a:ext uri="{FF2B5EF4-FFF2-40B4-BE49-F238E27FC236}">
                  <a16:creationId xmlns:a16="http://schemas.microsoft.com/office/drawing/2014/main" id="{739F03CA-20B1-E448-ACD6-1C13B4F67461}"/>
                </a:ext>
              </a:extLst>
            </p:cNvPr>
            <p:cNvGrpSpPr>
              <a:grpSpLocks/>
            </p:cNvGrpSpPr>
            <p:nvPr/>
          </p:nvGrpSpPr>
          <p:grpSpPr bwMode="auto">
            <a:xfrm>
              <a:off x="1709" y="3008"/>
              <a:ext cx="507" cy="234"/>
              <a:chOff x="1740" y="2642"/>
              <a:chExt cx="752" cy="327"/>
            </a:xfrm>
          </p:grpSpPr>
          <p:sp>
            <p:nvSpPr>
              <p:cNvPr id="328" name="Freeform 1076">
                <a:extLst>
                  <a:ext uri="{FF2B5EF4-FFF2-40B4-BE49-F238E27FC236}">
                    <a16:creationId xmlns:a16="http://schemas.microsoft.com/office/drawing/2014/main" id="{C8940D77-B4F3-1246-9EB1-62B374D1DC8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9" name="Freeform 1077">
                <a:extLst>
                  <a:ext uri="{FF2B5EF4-FFF2-40B4-BE49-F238E27FC236}">
                    <a16:creationId xmlns:a16="http://schemas.microsoft.com/office/drawing/2014/main" id="{50CF6234-28F9-6A4A-9C8F-25FE11F3DED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0" name="Freeform 1078">
                <a:extLst>
                  <a:ext uri="{FF2B5EF4-FFF2-40B4-BE49-F238E27FC236}">
                    <a16:creationId xmlns:a16="http://schemas.microsoft.com/office/drawing/2014/main" id="{6D8485B5-FB9F-C945-BF8E-55BD012586B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1" name="Freeform 1079">
                <a:extLst>
                  <a:ext uri="{FF2B5EF4-FFF2-40B4-BE49-F238E27FC236}">
                    <a16:creationId xmlns:a16="http://schemas.microsoft.com/office/drawing/2014/main" id="{499E2EF6-03A8-7649-AF1E-92C6AEEACC0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2" name="Freeform 1080">
                <a:extLst>
                  <a:ext uri="{FF2B5EF4-FFF2-40B4-BE49-F238E27FC236}">
                    <a16:creationId xmlns:a16="http://schemas.microsoft.com/office/drawing/2014/main" id="{74F729D9-EF91-0447-847C-32A9E97FFAD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3" name="Freeform 1081">
                <a:extLst>
                  <a:ext uri="{FF2B5EF4-FFF2-40B4-BE49-F238E27FC236}">
                    <a16:creationId xmlns:a16="http://schemas.microsoft.com/office/drawing/2014/main" id="{79448D30-757C-AD42-9BE7-746E1DDA27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22" name="Freeform 1082">
              <a:extLst>
                <a:ext uri="{FF2B5EF4-FFF2-40B4-BE49-F238E27FC236}">
                  <a16:creationId xmlns:a16="http://schemas.microsoft.com/office/drawing/2014/main" id="{ACA0EA96-8459-6D48-B384-71DC0DE9F46A}"/>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Freeform 1083">
              <a:extLst>
                <a:ext uri="{FF2B5EF4-FFF2-40B4-BE49-F238E27FC236}">
                  <a16:creationId xmlns:a16="http://schemas.microsoft.com/office/drawing/2014/main" id="{4AFEEFA0-1AD5-2A4E-8E91-2BA01BA888CE}"/>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4" name="Freeform 1084">
              <a:extLst>
                <a:ext uri="{FF2B5EF4-FFF2-40B4-BE49-F238E27FC236}">
                  <a16:creationId xmlns:a16="http://schemas.microsoft.com/office/drawing/2014/main" id="{21B8D876-55EE-014B-B6A7-135E27D26C60}"/>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Freeform 1085">
              <a:extLst>
                <a:ext uri="{FF2B5EF4-FFF2-40B4-BE49-F238E27FC236}">
                  <a16:creationId xmlns:a16="http://schemas.microsoft.com/office/drawing/2014/main" id="{8385F355-35A0-3348-8DF5-BC36DCEC955E}"/>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6" name="Freeform 1086">
              <a:extLst>
                <a:ext uri="{FF2B5EF4-FFF2-40B4-BE49-F238E27FC236}">
                  <a16:creationId xmlns:a16="http://schemas.microsoft.com/office/drawing/2014/main" id="{DD8C8F16-B86F-DA4C-8E23-1A23CACB9DAA}"/>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1087">
              <a:extLst>
                <a:ext uri="{FF2B5EF4-FFF2-40B4-BE49-F238E27FC236}">
                  <a16:creationId xmlns:a16="http://schemas.microsoft.com/office/drawing/2014/main" id="{C205008C-65B4-0C4E-858E-4BE7FE6B84AD}"/>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34" name="Freeform 984">
            <a:extLst>
              <a:ext uri="{FF2B5EF4-FFF2-40B4-BE49-F238E27FC236}">
                <a16:creationId xmlns:a16="http://schemas.microsoft.com/office/drawing/2014/main" id="{F683EC5C-41E4-CB46-A4DE-DA79C11DB0A3}"/>
              </a:ext>
            </a:extLst>
          </p:cNvPr>
          <p:cNvSpPr>
            <a:spLocks/>
          </p:cNvSpPr>
          <p:nvPr/>
        </p:nvSpPr>
        <p:spPr bwMode="auto">
          <a:xfrm>
            <a:off x="10227333" y="5150277"/>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5" name="Freeform 986">
            <a:extLst>
              <a:ext uri="{FF2B5EF4-FFF2-40B4-BE49-F238E27FC236}">
                <a16:creationId xmlns:a16="http://schemas.microsoft.com/office/drawing/2014/main" id="{5EF954DC-7E38-5E4F-A1CE-66E02590E45F}"/>
              </a:ext>
            </a:extLst>
          </p:cNvPr>
          <p:cNvSpPr>
            <a:spLocks/>
          </p:cNvSpPr>
          <p:nvPr/>
        </p:nvSpPr>
        <p:spPr bwMode="auto">
          <a:xfrm>
            <a:off x="10233710" y="5170229"/>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6" name="Freeform 987">
            <a:extLst>
              <a:ext uri="{FF2B5EF4-FFF2-40B4-BE49-F238E27FC236}">
                <a16:creationId xmlns:a16="http://schemas.microsoft.com/office/drawing/2014/main" id="{715C54AB-3880-BA45-928C-39C4D7CA3C4E}"/>
              </a:ext>
            </a:extLst>
          </p:cNvPr>
          <p:cNvSpPr>
            <a:spLocks/>
          </p:cNvSpPr>
          <p:nvPr/>
        </p:nvSpPr>
        <p:spPr bwMode="auto">
          <a:xfrm>
            <a:off x="10229258" y="5326059"/>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7" name="Rectangle 988">
            <a:extLst>
              <a:ext uri="{FF2B5EF4-FFF2-40B4-BE49-F238E27FC236}">
                <a16:creationId xmlns:a16="http://schemas.microsoft.com/office/drawing/2014/main" id="{370296DA-87E2-9341-A2CE-4380B23742DD}"/>
              </a:ext>
            </a:extLst>
          </p:cNvPr>
          <p:cNvSpPr>
            <a:spLocks noChangeArrowheads="1"/>
          </p:cNvSpPr>
          <p:nvPr/>
        </p:nvSpPr>
        <p:spPr bwMode="auto">
          <a:xfrm>
            <a:off x="10100039" y="5187705"/>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8" name="Group 989">
            <a:extLst>
              <a:ext uri="{FF2B5EF4-FFF2-40B4-BE49-F238E27FC236}">
                <a16:creationId xmlns:a16="http://schemas.microsoft.com/office/drawing/2014/main" id="{AFA2681D-B24E-9548-A42D-DBE7D03E1B65}"/>
              </a:ext>
            </a:extLst>
          </p:cNvPr>
          <p:cNvGrpSpPr>
            <a:grpSpLocks/>
          </p:cNvGrpSpPr>
          <p:nvPr/>
        </p:nvGrpSpPr>
        <p:grpSpPr bwMode="auto">
          <a:xfrm>
            <a:off x="10164889" y="5184501"/>
            <a:ext cx="69903" cy="21117"/>
            <a:chOff x="614" y="2568"/>
            <a:chExt cx="725" cy="139"/>
          </a:xfrm>
        </p:grpSpPr>
        <p:sp>
          <p:nvSpPr>
            <p:cNvPr id="339" name="AutoShape 990">
              <a:extLst>
                <a:ext uri="{FF2B5EF4-FFF2-40B4-BE49-F238E27FC236}">
                  <a16:creationId xmlns:a16="http://schemas.microsoft.com/office/drawing/2014/main" id="{8D15E716-2018-CA44-A0CF-BA1BD3C4F9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0" name="AutoShape 991">
              <a:extLst>
                <a:ext uri="{FF2B5EF4-FFF2-40B4-BE49-F238E27FC236}">
                  <a16:creationId xmlns:a16="http://schemas.microsoft.com/office/drawing/2014/main" id="{45074B74-5B36-7F43-A334-2E564658000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1" name="Rectangle 992">
            <a:extLst>
              <a:ext uri="{FF2B5EF4-FFF2-40B4-BE49-F238E27FC236}">
                <a16:creationId xmlns:a16="http://schemas.microsoft.com/office/drawing/2014/main" id="{D5DC0FDD-F05E-D940-80D3-95FD6FA6ED49}"/>
              </a:ext>
            </a:extLst>
          </p:cNvPr>
          <p:cNvSpPr>
            <a:spLocks noChangeArrowheads="1"/>
          </p:cNvSpPr>
          <p:nvPr/>
        </p:nvSpPr>
        <p:spPr bwMode="auto">
          <a:xfrm>
            <a:off x="10101242" y="5236056"/>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2" name="Group 993">
            <a:extLst>
              <a:ext uri="{FF2B5EF4-FFF2-40B4-BE49-F238E27FC236}">
                <a16:creationId xmlns:a16="http://schemas.microsoft.com/office/drawing/2014/main" id="{80CA8E93-98F3-5845-A8F0-9AFCA71C58D2}"/>
              </a:ext>
            </a:extLst>
          </p:cNvPr>
          <p:cNvGrpSpPr>
            <a:grpSpLocks/>
          </p:cNvGrpSpPr>
          <p:nvPr/>
        </p:nvGrpSpPr>
        <p:grpSpPr bwMode="auto">
          <a:xfrm>
            <a:off x="10164649" y="5231978"/>
            <a:ext cx="69903" cy="19515"/>
            <a:chOff x="614" y="2568"/>
            <a:chExt cx="725" cy="139"/>
          </a:xfrm>
        </p:grpSpPr>
        <p:sp>
          <p:nvSpPr>
            <p:cNvPr id="343" name="AutoShape 994">
              <a:extLst>
                <a:ext uri="{FF2B5EF4-FFF2-40B4-BE49-F238E27FC236}">
                  <a16:creationId xmlns:a16="http://schemas.microsoft.com/office/drawing/2014/main" id="{7DD517ED-4EA6-CE4D-BABF-4E87B224F6A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AutoShape 995">
              <a:extLst>
                <a:ext uri="{FF2B5EF4-FFF2-40B4-BE49-F238E27FC236}">
                  <a16:creationId xmlns:a16="http://schemas.microsoft.com/office/drawing/2014/main" id="{67610340-11E9-0D44-B036-7F836809F5F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5" name="Rectangle 996">
            <a:extLst>
              <a:ext uri="{FF2B5EF4-FFF2-40B4-BE49-F238E27FC236}">
                <a16:creationId xmlns:a16="http://schemas.microsoft.com/office/drawing/2014/main" id="{797BEBD2-AFB2-D04F-BF4D-C98B5985E839}"/>
              </a:ext>
            </a:extLst>
          </p:cNvPr>
          <p:cNvSpPr>
            <a:spLocks noChangeArrowheads="1"/>
          </p:cNvSpPr>
          <p:nvPr/>
        </p:nvSpPr>
        <p:spPr bwMode="auto">
          <a:xfrm>
            <a:off x="10101242" y="5284407"/>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Rectangle 997">
            <a:extLst>
              <a:ext uri="{FF2B5EF4-FFF2-40B4-BE49-F238E27FC236}">
                <a16:creationId xmlns:a16="http://schemas.microsoft.com/office/drawing/2014/main" id="{CAEB6086-A181-E845-B0C6-0E5FA8C48B08}"/>
              </a:ext>
            </a:extLst>
          </p:cNvPr>
          <p:cNvSpPr>
            <a:spLocks noChangeArrowheads="1"/>
          </p:cNvSpPr>
          <p:nvPr/>
        </p:nvSpPr>
        <p:spPr bwMode="auto">
          <a:xfrm>
            <a:off x="10102445" y="5328244"/>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7" name="Group 998">
            <a:extLst>
              <a:ext uri="{FF2B5EF4-FFF2-40B4-BE49-F238E27FC236}">
                <a16:creationId xmlns:a16="http://schemas.microsoft.com/office/drawing/2014/main" id="{2AA46A1E-93AF-BA48-99B9-AEC064BD1FEC}"/>
              </a:ext>
            </a:extLst>
          </p:cNvPr>
          <p:cNvGrpSpPr>
            <a:grpSpLocks/>
          </p:cNvGrpSpPr>
          <p:nvPr/>
        </p:nvGrpSpPr>
        <p:grpSpPr bwMode="auto">
          <a:xfrm>
            <a:off x="10163205" y="5324166"/>
            <a:ext cx="70024" cy="21991"/>
            <a:chOff x="614" y="2568"/>
            <a:chExt cx="725" cy="139"/>
          </a:xfrm>
        </p:grpSpPr>
        <p:sp>
          <p:nvSpPr>
            <p:cNvPr id="348" name="AutoShape 999">
              <a:extLst>
                <a:ext uri="{FF2B5EF4-FFF2-40B4-BE49-F238E27FC236}">
                  <a16:creationId xmlns:a16="http://schemas.microsoft.com/office/drawing/2014/main" id="{3DDF69A6-D5A3-CE4D-9320-9AFFD3C4289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1000">
              <a:extLst>
                <a:ext uri="{FF2B5EF4-FFF2-40B4-BE49-F238E27FC236}">
                  <a16:creationId xmlns:a16="http://schemas.microsoft.com/office/drawing/2014/main" id="{7324BD93-FB3D-8844-A86D-CAAF66EC79E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0" name="Freeform 1001">
            <a:extLst>
              <a:ext uri="{FF2B5EF4-FFF2-40B4-BE49-F238E27FC236}">
                <a16:creationId xmlns:a16="http://schemas.microsoft.com/office/drawing/2014/main" id="{98435968-C1C8-374F-8AC1-5AF0F3D6EC49}"/>
              </a:ext>
            </a:extLst>
          </p:cNvPr>
          <p:cNvSpPr>
            <a:spLocks/>
          </p:cNvSpPr>
          <p:nvPr/>
        </p:nvSpPr>
        <p:spPr bwMode="auto">
          <a:xfrm>
            <a:off x="10229740" y="5284407"/>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51" name="Group 1002">
            <a:extLst>
              <a:ext uri="{FF2B5EF4-FFF2-40B4-BE49-F238E27FC236}">
                <a16:creationId xmlns:a16="http://schemas.microsoft.com/office/drawing/2014/main" id="{30C5E95A-609F-2641-9A30-3EFA406AB51F}"/>
              </a:ext>
            </a:extLst>
          </p:cNvPr>
          <p:cNvGrpSpPr>
            <a:grpSpLocks/>
          </p:cNvGrpSpPr>
          <p:nvPr/>
        </p:nvGrpSpPr>
        <p:grpSpPr bwMode="auto">
          <a:xfrm>
            <a:off x="10163686" y="5280475"/>
            <a:ext cx="70024" cy="20243"/>
            <a:chOff x="614" y="2568"/>
            <a:chExt cx="725" cy="139"/>
          </a:xfrm>
        </p:grpSpPr>
        <p:sp>
          <p:nvSpPr>
            <p:cNvPr id="352" name="AutoShape 1003">
              <a:extLst>
                <a:ext uri="{FF2B5EF4-FFF2-40B4-BE49-F238E27FC236}">
                  <a16:creationId xmlns:a16="http://schemas.microsoft.com/office/drawing/2014/main" id="{6C6A18B9-4731-9E4A-8433-C467629BB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1004">
              <a:extLst>
                <a:ext uri="{FF2B5EF4-FFF2-40B4-BE49-F238E27FC236}">
                  <a16:creationId xmlns:a16="http://schemas.microsoft.com/office/drawing/2014/main" id="{80E49604-CFF7-2249-8AC0-274FFDA8EE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4" name="Rectangle 1005">
            <a:extLst>
              <a:ext uri="{FF2B5EF4-FFF2-40B4-BE49-F238E27FC236}">
                <a16:creationId xmlns:a16="http://schemas.microsoft.com/office/drawing/2014/main" id="{4574A330-D5AC-1949-8F3A-0425F1BF8BFE}"/>
              </a:ext>
            </a:extLst>
          </p:cNvPr>
          <p:cNvSpPr>
            <a:spLocks noChangeArrowheads="1"/>
          </p:cNvSpPr>
          <p:nvPr/>
        </p:nvSpPr>
        <p:spPr bwMode="auto">
          <a:xfrm>
            <a:off x="10224686" y="5149694"/>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Freeform 1006">
            <a:extLst>
              <a:ext uri="{FF2B5EF4-FFF2-40B4-BE49-F238E27FC236}">
                <a16:creationId xmlns:a16="http://schemas.microsoft.com/office/drawing/2014/main" id="{346534D2-9C43-5D4C-97DD-9BFA3F3C1E19}"/>
              </a:ext>
            </a:extLst>
          </p:cNvPr>
          <p:cNvSpPr>
            <a:spLocks/>
          </p:cNvSpPr>
          <p:nvPr/>
        </p:nvSpPr>
        <p:spPr bwMode="auto">
          <a:xfrm>
            <a:off x="10232627" y="5233872"/>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6" name="Freeform 1007">
            <a:extLst>
              <a:ext uri="{FF2B5EF4-FFF2-40B4-BE49-F238E27FC236}">
                <a16:creationId xmlns:a16="http://schemas.microsoft.com/office/drawing/2014/main" id="{34FDA504-7EFB-0F47-BF0E-7541255FF63F}"/>
              </a:ext>
            </a:extLst>
          </p:cNvPr>
          <p:cNvSpPr>
            <a:spLocks/>
          </p:cNvSpPr>
          <p:nvPr/>
        </p:nvSpPr>
        <p:spPr bwMode="auto">
          <a:xfrm>
            <a:off x="10232988" y="5186249"/>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7" name="Oval 1008">
            <a:extLst>
              <a:ext uri="{FF2B5EF4-FFF2-40B4-BE49-F238E27FC236}">
                <a16:creationId xmlns:a16="http://schemas.microsoft.com/office/drawing/2014/main" id="{EB41E430-44F1-2040-B040-34AC4812C1EF}"/>
              </a:ext>
            </a:extLst>
          </p:cNvPr>
          <p:cNvSpPr>
            <a:spLocks noChangeArrowheads="1"/>
          </p:cNvSpPr>
          <p:nvPr/>
        </p:nvSpPr>
        <p:spPr bwMode="auto">
          <a:xfrm>
            <a:off x="10257051" y="5467472"/>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8" name="Freeform 1009">
            <a:extLst>
              <a:ext uri="{FF2B5EF4-FFF2-40B4-BE49-F238E27FC236}">
                <a16:creationId xmlns:a16="http://schemas.microsoft.com/office/drawing/2014/main" id="{790EC54C-1F12-7145-B84C-38FCEE8E9F9C}"/>
              </a:ext>
            </a:extLst>
          </p:cNvPr>
          <p:cNvSpPr>
            <a:spLocks/>
          </p:cNvSpPr>
          <p:nvPr/>
        </p:nvSpPr>
        <p:spPr bwMode="auto">
          <a:xfrm>
            <a:off x="10231424" y="5467909"/>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9" name="AutoShape 1010">
            <a:extLst>
              <a:ext uri="{FF2B5EF4-FFF2-40B4-BE49-F238E27FC236}">
                <a16:creationId xmlns:a16="http://schemas.microsoft.com/office/drawing/2014/main" id="{2E145E4B-9370-3442-8CC9-84BAE4D06F3F}"/>
              </a:ext>
            </a:extLst>
          </p:cNvPr>
          <p:cNvSpPr>
            <a:spLocks noChangeArrowheads="1"/>
          </p:cNvSpPr>
          <p:nvPr/>
        </p:nvSpPr>
        <p:spPr bwMode="auto">
          <a:xfrm>
            <a:off x="10091617" y="5476793"/>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AutoShape 1011">
            <a:extLst>
              <a:ext uri="{FF2B5EF4-FFF2-40B4-BE49-F238E27FC236}">
                <a16:creationId xmlns:a16="http://schemas.microsoft.com/office/drawing/2014/main" id="{D478C9C4-B89C-9C48-BBD7-DEABBACEA5BC}"/>
              </a:ext>
            </a:extLst>
          </p:cNvPr>
          <p:cNvSpPr>
            <a:spLocks noChangeArrowheads="1"/>
          </p:cNvSpPr>
          <p:nvPr/>
        </p:nvSpPr>
        <p:spPr bwMode="auto">
          <a:xfrm>
            <a:off x="10100039" y="5482472"/>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1" name="Oval 1012">
            <a:extLst>
              <a:ext uri="{FF2B5EF4-FFF2-40B4-BE49-F238E27FC236}">
                <a16:creationId xmlns:a16="http://schemas.microsoft.com/office/drawing/2014/main" id="{5909E442-66CF-664F-9DE0-0E9F8CA73D97}"/>
              </a:ext>
            </a:extLst>
          </p:cNvPr>
          <p:cNvSpPr>
            <a:spLocks noChangeArrowheads="1"/>
          </p:cNvSpPr>
          <p:nvPr/>
        </p:nvSpPr>
        <p:spPr bwMode="auto">
          <a:xfrm>
            <a:off x="10111950" y="5434121"/>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2" name="Oval 1013">
            <a:extLst>
              <a:ext uri="{FF2B5EF4-FFF2-40B4-BE49-F238E27FC236}">
                <a16:creationId xmlns:a16="http://schemas.microsoft.com/office/drawing/2014/main" id="{2551EE99-1D61-D44B-8562-B0ABC004498F}"/>
              </a:ext>
            </a:extLst>
          </p:cNvPr>
          <p:cNvSpPr>
            <a:spLocks noChangeArrowheads="1"/>
          </p:cNvSpPr>
          <p:nvPr/>
        </p:nvSpPr>
        <p:spPr bwMode="auto">
          <a:xfrm>
            <a:off x="10133607" y="5434121"/>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3" name="Oval 1014">
            <a:extLst>
              <a:ext uri="{FF2B5EF4-FFF2-40B4-BE49-F238E27FC236}">
                <a16:creationId xmlns:a16="http://schemas.microsoft.com/office/drawing/2014/main" id="{634591C9-BA12-B348-80C9-F09AFA1CED7E}"/>
              </a:ext>
            </a:extLst>
          </p:cNvPr>
          <p:cNvSpPr>
            <a:spLocks noChangeArrowheads="1"/>
          </p:cNvSpPr>
          <p:nvPr/>
        </p:nvSpPr>
        <p:spPr bwMode="auto">
          <a:xfrm>
            <a:off x="10153941" y="5434121"/>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4" name="Rectangle 1015">
            <a:extLst>
              <a:ext uri="{FF2B5EF4-FFF2-40B4-BE49-F238E27FC236}">
                <a16:creationId xmlns:a16="http://schemas.microsoft.com/office/drawing/2014/main" id="{0223EEF6-BCF3-3D42-9120-9B8B3E38C9FA}"/>
              </a:ext>
            </a:extLst>
          </p:cNvPr>
          <p:cNvSpPr>
            <a:spLocks noChangeArrowheads="1"/>
          </p:cNvSpPr>
          <p:nvPr/>
        </p:nvSpPr>
        <p:spPr bwMode="auto">
          <a:xfrm>
            <a:off x="10203150" y="5354750"/>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65" name="Group 590">
            <a:extLst>
              <a:ext uri="{FF2B5EF4-FFF2-40B4-BE49-F238E27FC236}">
                <a16:creationId xmlns:a16="http://schemas.microsoft.com/office/drawing/2014/main" id="{32D88EF7-FD3F-EF44-9D3E-076AA7EB1E8D}"/>
              </a:ext>
            </a:extLst>
          </p:cNvPr>
          <p:cNvGrpSpPr>
            <a:grpSpLocks/>
          </p:cNvGrpSpPr>
          <p:nvPr/>
        </p:nvGrpSpPr>
        <p:grpSpPr bwMode="auto">
          <a:xfrm flipH="1">
            <a:off x="7847721" y="4794366"/>
            <a:ext cx="345630" cy="320302"/>
            <a:chOff x="2839" y="3501"/>
            <a:chExt cx="755" cy="803"/>
          </a:xfrm>
        </p:grpSpPr>
        <p:pic>
          <p:nvPicPr>
            <p:cNvPr id="366" name="Picture 591" descr="desktop_computer_stylized_medium">
              <a:extLst>
                <a:ext uri="{FF2B5EF4-FFF2-40B4-BE49-F238E27FC236}">
                  <a16:creationId xmlns:a16="http://schemas.microsoft.com/office/drawing/2014/main" id="{AB01A8A8-1CAA-9145-A6E4-1398D1D62E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 name="Freeform 592">
              <a:extLst>
                <a:ext uri="{FF2B5EF4-FFF2-40B4-BE49-F238E27FC236}">
                  <a16:creationId xmlns:a16="http://schemas.microsoft.com/office/drawing/2014/main" id="{4195A758-5601-AD48-BDA5-274E79AC139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68" name="Group 652">
            <a:extLst>
              <a:ext uri="{FF2B5EF4-FFF2-40B4-BE49-F238E27FC236}">
                <a16:creationId xmlns:a16="http://schemas.microsoft.com/office/drawing/2014/main" id="{B6EF2BFA-2876-1841-873B-0FF970F0E60B}"/>
              </a:ext>
            </a:extLst>
          </p:cNvPr>
          <p:cNvGrpSpPr>
            <a:grpSpLocks/>
          </p:cNvGrpSpPr>
          <p:nvPr/>
        </p:nvGrpSpPr>
        <p:grpSpPr bwMode="auto">
          <a:xfrm>
            <a:off x="7823964" y="1373031"/>
            <a:ext cx="415925" cy="385763"/>
            <a:chOff x="2751" y="1851"/>
            <a:chExt cx="462" cy="478"/>
          </a:xfrm>
        </p:grpSpPr>
        <p:pic>
          <p:nvPicPr>
            <p:cNvPr id="369" name="Picture 653" descr="iphone_stylized_small">
              <a:extLst>
                <a:ext uri="{FF2B5EF4-FFF2-40B4-BE49-F238E27FC236}">
                  <a16:creationId xmlns:a16="http://schemas.microsoft.com/office/drawing/2014/main" id="{6A302962-1680-A04D-B69F-7F3E5F6F546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0" name="Picture 654" descr="antenna_radiation_stylized">
              <a:extLst>
                <a:ext uri="{FF2B5EF4-FFF2-40B4-BE49-F238E27FC236}">
                  <a16:creationId xmlns:a16="http://schemas.microsoft.com/office/drawing/2014/main" id="{C6EC98A7-19FC-1745-AA2F-96FA4FE454A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1" name="Group 950">
            <a:extLst>
              <a:ext uri="{FF2B5EF4-FFF2-40B4-BE49-F238E27FC236}">
                <a16:creationId xmlns:a16="http://schemas.microsoft.com/office/drawing/2014/main" id="{AF76C7C1-F5D8-6342-AF5C-D3B231A09266}"/>
              </a:ext>
            </a:extLst>
          </p:cNvPr>
          <p:cNvGrpSpPr>
            <a:grpSpLocks/>
          </p:cNvGrpSpPr>
          <p:nvPr/>
        </p:nvGrpSpPr>
        <p:grpSpPr bwMode="auto">
          <a:xfrm>
            <a:off x="10327730" y="4787257"/>
            <a:ext cx="177192" cy="330833"/>
            <a:chOff x="4140" y="429"/>
            <a:chExt cx="1425" cy="2396"/>
          </a:xfrm>
        </p:grpSpPr>
        <p:sp>
          <p:nvSpPr>
            <p:cNvPr id="372" name="Freeform 951">
              <a:extLst>
                <a:ext uri="{FF2B5EF4-FFF2-40B4-BE49-F238E27FC236}">
                  <a16:creationId xmlns:a16="http://schemas.microsoft.com/office/drawing/2014/main" id="{D2849A7E-B1C5-C74A-A8D9-BC8D0920FE3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Rectangle 952">
              <a:extLst>
                <a:ext uri="{FF2B5EF4-FFF2-40B4-BE49-F238E27FC236}">
                  <a16:creationId xmlns:a16="http://schemas.microsoft.com/office/drawing/2014/main" id="{E9E5770D-8A9F-FB46-89A2-04825C3931D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4" name="Freeform 953">
              <a:extLst>
                <a:ext uri="{FF2B5EF4-FFF2-40B4-BE49-F238E27FC236}">
                  <a16:creationId xmlns:a16="http://schemas.microsoft.com/office/drawing/2014/main" id="{0E239736-0728-284A-B0B4-C1B7FA11A27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954">
              <a:extLst>
                <a:ext uri="{FF2B5EF4-FFF2-40B4-BE49-F238E27FC236}">
                  <a16:creationId xmlns:a16="http://schemas.microsoft.com/office/drawing/2014/main" id="{F114EC93-A19B-1543-9627-1A8C3FD96B3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Rectangle 955">
              <a:extLst>
                <a:ext uri="{FF2B5EF4-FFF2-40B4-BE49-F238E27FC236}">
                  <a16:creationId xmlns:a16="http://schemas.microsoft.com/office/drawing/2014/main" id="{CED0094B-8557-0541-B7EE-8FA350D7821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7" name="Group 956">
              <a:extLst>
                <a:ext uri="{FF2B5EF4-FFF2-40B4-BE49-F238E27FC236}">
                  <a16:creationId xmlns:a16="http://schemas.microsoft.com/office/drawing/2014/main" id="{A1465FD4-1D70-5641-803C-0950E2AF32BF}"/>
                </a:ext>
              </a:extLst>
            </p:cNvPr>
            <p:cNvGrpSpPr>
              <a:grpSpLocks/>
            </p:cNvGrpSpPr>
            <p:nvPr/>
          </p:nvGrpSpPr>
          <p:grpSpPr bwMode="auto">
            <a:xfrm>
              <a:off x="4749" y="668"/>
              <a:ext cx="581" cy="145"/>
              <a:chOff x="614" y="2568"/>
              <a:chExt cx="725" cy="139"/>
            </a:xfrm>
          </p:grpSpPr>
          <p:sp>
            <p:nvSpPr>
              <p:cNvPr id="402" name="AutoShape 957">
                <a:extLst>
                  <a:ext uri="{FF2B5EF4-FFF2-40B4-BE49-F238E27FC236}">
                    <a16:creationId xmlns:a16="http://schemas.microsoft.com/office/drawing/2014/main" id="{FF024338-1F9F-E64C-BA98-C28690618DB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3" name="AutoShape 958">
                <a:extLst>
                  <a:ext uri="{FF2B5EF4-FFF2-40B4-BE49-F238E27FC236}">
                    <a16:creationId xmlns:a16="http://schemas.microsoft.com/office/drawing/2014/main" id="{A90F11D2-082B-0748-982F-1A09061DD1C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8" name="Rectangle 959">
              <a:extLst>
                <a:ext uri="{FF2B5EF4-FFF2-40B4-BE49-F238E27FC236}">
                  <a16:creationId xmlns:a16="http://schemas.microsoft.com/office/drawing/2014/main" id="{B9B5D7EF-E5F6-CF40-AF5E-871CC68720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9" name="Group 960">
              <a:extLst>
                <a:ext uri="{FF2B5EF4-FFF2-40B4-BE49-F238E27FC236}">
                  <a16:creationId xmlns:a16="http://schemas.microsoft.com/office/drawing/2014/main" id="{893C9D91-E30F-254B-8709-D7B10987E042}"/>
                </a:ext>
              </a:extLst>
            </p:cNvPr>
            <p:cNvGrpSpPr>
              <a:grpSpLocks/>
            </p:cNvGrpSpPr>
            <p:nvPr/>
          </p:nvGrpSpPr>
          <p:grpSpPr bwMode="auto">
            <a:xfrm>
              <a:off x="4747" y="994"/>
              <a:ext cx="581" cy="134"/>
              <a:chOff x="614" y="2568"/>
              <a:chExt cx="725" cy="139"/>
            </a:xfrm>
          </p:grpSpPr>
          <p:sp>
            <p:nvSpPr>
              <p:cNvPr id="400" name="AutoShape 961">
                <a:extLst>
                  <a:ext uri="{FF2B5EF4-FFF2-40B4-BE49-F238E27FC236}">
                    <a16:creationId xmlns:a16="http://schemas.microsoft.com/office/drawing/2014/main" id="{FD337E36-AAFD-7948-A91E-B5AA5B523F0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1" name="AutoShape 962">
                <a:extLst>
                  <a:ext uri="{FF2B5EF4-FFF2-40B4-BE49-F238E27FC236}">
                    <a16:creationId xmlns:a16="http://schemas.microsoft.com/office/drawing/2014/main" id="{B25EBDF7-1063-CD45-8C78-3C80EEE90DA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0" name="Rectangle 963">
              <a:extLst>
                <a:ext uri="{FF2B5EF4-FFF2-40B4-BE49-F238E27FC236}">
                  <a16:creationId xmlns:a16="http://schemas.microsoft.com/office/drawing/2014/main" id="{47917FD8-A5F3-2344-A7FA-192C29C6B34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1" name="Rectangle 964">
              <a:extLst>
                <a:ext uri="{FF2B5EF4-FFF2-40B4-BE49-F238E27FC236}">
                  <a16:creationId xmlns:a16="http://schemas.microsoft.com/office/drawing/2014/main" id="{1E21C3D1-A0E4-B84F-9506-1421B02DFDF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82" name="Group 965">
              <a:extLst>
                <a:ext uri="{FF2B5EF4-FFF2-40B4-BE49-F238E27FC236}">
                  <a16:creationId xmlns:a16="http://schemas.microsoft.com/office/drawing/2014/main" id="{45BB4E0B-44B3-BC42-80F8-C38330120792}"/>
                </a:ext>
              </a:extLst>
            </p:cNvPr>
            <p:cNvGrpSpPr>
              <a:grpSpLocks/>
            </p:cNvGrpSpPr>
            <p:nvPr/>
          </p:nvGrpSpPr>
          <p:grpSpPr bwMode="auto">
            <a:xfrm>
              <a:off x="4735" y="1627"/>
              <a:ext cx="582" cy="151"/>
              <a:chOff x="614" y="2568"/>
              <a:chExt cx="725" cy="139"/>
            </a:xfrm>
          </p:grpSpPr>
          <p:sp>
            <p:nvSpPr>
              <p:cNvPr id="398" name="AutoShape 966">
                <a:extLst>
                  <a:ext uri="{FF2B5EF4-FFF2-40B4-BE49-F238E27FC236}">
                    <a16:creationId xmlns:a16="http://schemas.microsoft.com/office/drawing/2014/main" id="{5089C825-4B65-8144-9807-140695E57B3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9" name="AutoShape 967">
                <a:extLst>
                  <a:ext uri="{FF2B5EF4-FFF2-40B4-BE49-F238E27FC236}">
                    <a16:creationId xmlns:a16="http://schemas.microsoft.com/office/drawing/2014/main" id="{AC316D23-4BD4-7146-805E-E8DEB470999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3" name="Freeform 968">
              <a:extLst>
                <a:ext uri="{FF2B5EF4-FFF2-40B4-BE49-F238E27FC236}">
                  <a16:creationId xmlns:a16="http://schemas.microsoft.com/office/drawing/2014/main" id="{D86D7270-8ED3-124A-9E2E-6DF83A549C44}"/>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84" name="Group 969">
              <a:extLst>
                <a:ext uri="{FF2B5EF4-FFF2-40B4-BE49-F238E27FC236}">
                  <a16:creationId xmlns:a16="http://schemas.microsoft.com/office/drawing/2014/main" id="{8DE36044-7959-034A-9850-824255D10C3B}"/>
                </a:ext>
              </a:extLst>
            </p:cNvPr>
            <p:cNvGrpSpPr>
              <a:grpSpLocks/>
            </p:cNvGrpSpPr>
            <p:nvPr/>
          </p:nvGrpSpPr>
          <p:grpSpPr bwMode="auto">
            <a:xfrm>
              <a:off x="4739" y="1327"/>
              <a:ext cx="582" cy="139"/>
              <a:chOff x="614" y="2568"/>
              <a:chExt cx="725" cy="139"/>
            </a:xfrm>
          </p:grpSpPr>
          <p:sp>
            <p:nvSpPr>
              <p:cNvPr id="396" name="AutoShape 970">
                <a:extLst>
                  <a:ext uri="{FF2B5EF4-FFF2-40B4-BE49-F238E27FC236}">
                    <a16:creationId xmlns:a16="http://schemas.microsoft.com/office/drawing/2014/main" id="{AD7D10B9-3D29-B44E-A276-AD50E81D85B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AutoShape 971">
                <a:extLst>
                  <a:ext uri="{FF2B5EF4-FFF2-40B4-BE49-F238E27FC236}">
                    <a16:creationId xmlns:a16="http://schemas.microsoft.com/office/drawing/2014/main" id="{3C43EED5-9617-A141-92DA-588F104A05C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5" name="Rectangle 972">
              <a:extLst>
                <a:ext uri="{FF2B5EF4-FFF2-40B4-BE49-F238E27FC236}">
                  <a16:creationId xmlns:a16="http://schemas.microsoft.com/office/drawing/2014/main" id="{309122D6-CDEC-0E4D-AB02-8AD2F05A98FD}"/>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6" name="Freeform 973">
              <a:extLst>
                <a:ext uri="{FF2B5EF4-FFF2-40B4-BE49-F238E27FC236}">
                  <a16:creationId xmlns:a16="http://schemas.microsoft.com/office/drawing/2014/main" id="{C2C6FB9B-166E-D144-B468-0B6400C3525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7" name="Freeform 974">
              <a:extLst>
                <a:ext uri="{FF2B5EF4-FFF2-40B4-BE49-F238E27FC236}">
                  <a16:creationId xmlns:a16="http://schemas.microsoft.com/office/drawing/2014/main" id="{E6ADF4F4-EA44-994E-A1C4-A0E36E60FBE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8" name="Oval 975">
              <a:extLst>
                <a:ext uri="{FF2B5EF4-FFF2-40B4-BE49-F238E27FC236}">
                  <a16:creationId xmlns:a16="http://schemas.microsoft.com/office/drawing/2014/main" id="{45BEFB37-FDA8-CE4F-9BFB-E1AE0A5602A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Freeform 976">
              <a:extLst>
                <a:ext uri="{FF2B5EF4-FFF2-40B4-BE49-F238E27FC236}">
                  <a16:creationId xmlns:a16="http://schemas.microsoft.com/office/drawing/2014/main" id="{CB3E8C11-D7E3-CA45-9585-2A7AB3F3CF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0" name="AutoShape 977">
              <a:extLst>
                <a:ext uri="{FF2B5EF4-FFF2-40B4-BE49-F238E27FC236}">
                  <a16:creationId xmlns:a16="http://schemas.microsoft.com/office/drawing/2014/main" id="{797F44FB-9139-1D49-A39A-ADF0AB18A61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1" name="AutoShape 978">
              <a:extLst>
                <a:ext uri="{FF2B5EF4-FFF2-40B4-BE49-F238E27FC236}">
                  <a16:creationId xmlns:a16="http://schemas.microsoft.com/office/drawing/2014/main" id="{F3116DDE-2491-5745-AA50-791A2002A562}"/>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2" name="Oval 979">
              <a:extLst>
                <a:ext uri="{FF2B5EF4-FFF2-40B4-BE49-F238E27FC236}">
                  <a16:creationId xmlns:a16="http://schemas.microsoft.com/office/drawing/2014/main" id="{0454944D-214D-D448-990A-CB6489F78DE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3" name="Oval 980">
              <a:extLst>
                <a:ext uri="{FF2B5EF4-FFF2-40B4-BE49-F238E27FC236}">
                  <a16:creationId xmlns:a16="http://schemas.microsoft.com/office/drawing/2014/main" id="{FDB30FB1-054A-DB49-80D6-45336750558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4" name="Oval 981">
              <a:extLst>
                <a:ext uri="{FF2B5EF4-FFF2-40B4-BE49-F238E27FC236}">
                  <a16:creationId xmlns:a16="http://schemas.microsoft.com/office/drawing/2014/main" id="{F1F894FB-3695-DD44-88EE-B9E401CCD64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5" name="Rectangle 982">
              <a:extLst>
                <a:ext uri="{FF2B5EF4-FFF2-40B4-BE49-F238E27FC236}">
                  <a16:creationId xmlns:a16="http://schemas.microsoft.com/office/drawing/2014/main" id="{9146A0DC-0193-EE48-95A6-53E4DA1B42DD}"/>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04" name="Group 403">
            <a:extLst>
              <a:ext uri="{FF2B5EF4-FFF2-40B4-BE49-F238E27FC236}">
                <a16:creationId xmlns:a16="http://schemas.microsoft.com/office/drawing/2014/main" id="{B69016E6-742F-A54C-99B3-53020F7590C2}"/>
              </a:ext>
            </a:extLst>
          </p:cNvPr>
          <p:cNvGrpSpPr/>
          <p:nvPr/>
        </p:nvGrpSpPr>
        <p:grpSpPr>
          <a:xfrm>
            <a:off x="6645453" y="2199599"/>
            <a:ext cx="1038308" cy="956788"/>
            <a:chOff x="6571713" y="2686293"/>
            <a:chExt cx="1038308" cy="956788"/>
          </a:xfrm>
        </p:grpSpPr>
        <p:sp>
          <p:nvSpPr>
            <p:cNvPr id="405" name="Freeform 917">
              <a:extLst>
                <a:ext uri="{FF2B5EF4-FFF2-40B4-BE49-F238E27FC236}">
                  <a16:creationId xmlns:a16="http://schemas.microsoft.com/office/drawing/2014/main" id="{43226370-9D78-EC4D-8916-75551D68220D}"/>
                </a:ext>
              </a:extLst>
            </p:cNvPr>
            <p:cNvSpPr>
              <a:spLocks/>
            </p:cNvSpPr>
            <p:nvPr/>
          </p:nvSpPr>
          <p:spPr bwMode="auto">
            <a:xfrm flipH="1">
              <a:off x="7291095" y="2700162"/>
              <a:ext cx="318926" cy="94291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9" h="10279">
                  <a:moveTo>
                    <a:pt x="2669" y="10279"/>
                  </a:moveTo>
                  <a:lnTo>
                    <a:pt x="0" y="9878"/>
                  </a:lnTo>
                  <a:lnTo>
                    <a:pt x="10319" y="0"/>
                  </a:lnTo>
                  <a:lnTo>
                    <a:pt x="10319" y="8912"/>
                  </a:lnTo>
                  <a:lnTo>
                    <a:pt x="2669" y="10279"/>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6" name="Group 405">
              <a:extLst>
                <a:ext uri="{FF2B5EF4-FFF2-40B4-BE49-F238E27FC236}">
                  <a16:creationId xmlns:a16="http://schemas.microsoft.com/office/drawing/2014/main" id="{7B460BEF-113A-4D46-B357-32873038726E}"/>
                </a:ext>
              </a:extLst>
            </p:cNvPr>
            <p:cNvGrpSpPr/>
            <p:nvPr/>
          </p:nvGrpSpPr>
          <p:grpSpPr>
            <a:xfrm>
              <a:off x="6571713" y="2686293"/>
              <a:ext cx="764135" cy="854075"/>
              <a:chOff x="6571713" y="2686293"/>
              <a:chExt cx="764135" cy="854075"/>
            </a:xfrm>
          </p:grpSpPr>
          <p:sp>
            <p:nvSpPr>
              <p:cNvPr id="407" name="Rectangle 228">
                <a:extLst>
                  <a:ext uri="{FF2B5EF4-FFF2-40B4-BE49-F238E27FC236}">
                    <a16:creationId xmlns:a16="http://schemas.microsoft.com/office/drawing/2014/main" id="{0A035909-0149-B547-AC2C-2ECC9624BF92}"/>
                  </a:ext>
                </a:extLst>
              </p:cNvPr>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8" name="Rectangle 229">
                <a:extLst>
                  <a:ext uri="{FF2B5EF4-FFF2-40B4-BE49-F238E27FC236}">
                    <a16:creationId xmlns:a16="http://schemas.microsoft.com/office/drawing/2014/main" id="{3AF07C6D-868F-CD40-8D55-7309E92513A7}"/>
                  </a:ext>
                </a:extLst>
              </p:cNvPr>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9" name="Text Box 230">
                <a:extLst>
                  <a:ext uri="{FF2B5EF4-FFF2-40B4-BE49-F238E27FC236}">
                    <a16:creationId xmlns:a16="http://schemas.microsoft.com/office/drawing/2014/main" id="{FA2F1176-968A-5547-B506-B60EA8269BDB}"/>
                  </a:ext>
                </a:extLst>
              </p:cNvPr>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410" name="Straight Connector 409">
                <a:extLst>
                  <a:ext uri="{FF2B5EF4-FFF2-40B4-BE49-F238E27FC236}">
                    <a16:creationId xmlns:a16="http://schemas.microsoft.com/office/drawing/2014/main" id="{3835E510-94A6-CB4A-8E83-683BD197AE03}"/>
                  </a:ext>
                </a:extLst>
              </p:cNvPr>
              <p:cNvCxnSpPr>
                <a:cxnSpLocks/>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825ED142-2B9E-A549-972C-96BCC6721FF5}"/>
                  </a:ext>
                </a:extLst>
              </p:cNvPr>
              <p:cNvCxnSpPr>
                <a:cxnSpLocks/>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9C667C7E-38FB-6240-9A45-08553E60B303}"/>
                  </a:ext>
                </a:extLst>
              </p:cNvPr>
              <p:cNvCxnSpPr>
                <a:cxnSpLocks/>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B377B3B6-C07B-2C45-B4CE-756D355F1049}"/>
                  </a:ext>
                </a:extLst>
              </p:cNvPr>
              <p:cNvCxnSpPr>
                <a:cxnSpLocks/>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14" name="Group 413">
            <a:extLst>
              <a:ext uri="{FF2B5EF4-FFF2-40B4-BE49-F238E27FC236}">
                <a16:creationId xmlns:a16="http://schemas.microsoft.com/office/drawing/2014/main" id="{6BCDFE43-082B-374D-BFAC-C14D91216ED1}"/>
              </a:ext>
            </a:extLst>
          </p:cNvPr>
          <p:cNvGrpSpPr/>
          <p:nvPr/>
        </p:nvGrpSpPr>
        <p:grpSpPr>
          <a:xfrm>
            <a:off x="10275746" y="4871177"/>
            <a:ext cx="970347" cy="854075"/>
            <a:chOff x="10202006" y="5357871"/>
            <a:chExt cx="970347" cy="854075"/>
          </a:xfrm>
        </p:grpSpPr>
        <p:sp>
          <p:nvSpPr>
            <p:cNvPr id="415" name="Freeform 917">
              <a:extLst>
                <a:ext uri="{FF2B5EF4-FFF2-40B4-BE49-F238E27FC236}">
                  <a16:creationId xmlns:a16="http://schemas.microsoft.com/office/drawing/2014/main" id="{520596A5-5B2A-9945-9D32-0D830B088686}"/>
                </a:ext>
              </a:extLst>
            </p:cNvPr>
            <p:cNvSpPr>
              <a:spLocks/>
            </p:cNvSpPr>
            <p:nvPr/>
          </p:nvSpPr>
          <p:spPr bwMode="auto">
            <a:xfrm>
              <a:off x="10202006" y="5397682"/>
              <a:ext cx="281273" cy="77312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2669 w 10319"/>
                <a:gd name="connsiteY0" fmla="*/ 10279 h 11889"/>
                <a:gd name="connsiteX1" fmla="*/ 0 w 10319"/>
                <a:gd name="connsiteY1" fmla="*/ 9878 h 11889"/>
                <a:gd name="connsiteX2" fmla="*/ 10319 w 10319"/>
                <a:gd name="connsiteY2" fmla="*/ 0 h 11889"/>
                <a:gd name="connsiteX3" fmla="*/ 10011 w 10319"/>
                <a:gd name="connsiteY3" fmla="*/ 11889 h 11889"/>
                <a:gd name="connsiteX4" fmla="*/ 2669 w 10319"/>
                <a:gd name="connsiteY4" fmla="*/ 10279 h 11889"/>
                <a:gd name="connsiteX0" fmla="*/ 2669 w 10024"/>
                <a:gd name="connsiteY0" fmla="*/ 6818 h 8428"/>
                <a:gd name="connsiteX1" fmla="*/ 0 w 10024"/>
                <a:gd name="connsiteY1" fmla="*/ 6417 h 8428"/>
                <a:gd name="connsiteX2" fmla="*/ 9703 w 10024"/>
                <a:gd name="connsiteY2" fmla="*/ 0 h 8428"/>
                <a:gd name="connsiteX3" fmla="*/ 10011 w 10024"/>
                <a:gd name="connsiteY3" fmla="*/ 8428 h 8428"/>
                <a:gd name="connsiteX4" fmla="*/ 2669 w 10024"/>
                <a:gd name="connsiteY4" fmla="*/ 6818 h 8428"/>
                <a:gd name="connsiteX0" fmla="*/ 1741 w 9078"/>
                <a:gd name="connsiteY0" fmla="*/ 8090 h 10000"/>
                <a:gd name="connsiteX1" fmla="*/ 0 w 9078"/>
                <a:gd name="connsiteY1" fmla="*/ 6834 h 10000"/>
                <a:gd name="connsiteX2" fmla="*/ 8758 w 9078"/>
                <a:gd name="connsiteY2" fmla="*/ 0 h 10000"/>
                <a:gd name="connsiteX3" fmla="*/ 9065 w 9078"/>
                <a:gd name="connsiteY3" fmla="*/ 10000 h 10000"/>
                <a:gd name="connsiteX4" fmla="*/ 1741 w 9078"/>
                <a:gd name="connsiteY4" fmla="*/ 8090 h 10000"/>
                <a:gd name="connsiteX0" fmla="*/ 112 w 10001"/>
                <a:gd name="connsiteY0" fmla="*/ 7638 h 10000"/>
                <a:gd name="connsiteX1" fmla="*/ 0 w 10001"/>
                <a:gd name="connsiteY1" fmla="*/ 6834 h 10000"/>
                <a:gd name="connsiteX2" fmla="*/ 9647 w 10001"/>
                <a:gd name="connsiteY2" fmla="*/ 0 h 10000"/>
                <a:gd name="connsiteX3" fmla="*/ 9986 w 10001"/>
                <a:gd name="connsiteY3" fmla="*/ 10000 h 10000"/>
                <a:gd name="connsiteX4" fmla="*/ 112 w 10001"/>
                <a:gd name="connsiteY4" fmla="*/ 763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112" y="7638"/>
                  </a:moveTo>
                  <a:cubicBezTo>
                    <a:pt x="75" y="7370"/>
                    <a:pt x="37" y="7102"/>
                    <a:pt x="0" y="6834"/>
                  </a:cubicBezTo>
                  <a:lnTo>
                    <a:pt x="9647" y="0"/>
                  </a:lnTo>
                  <a:cubicBezTo>
                    <a:pt x="9534" y="4702"/>
                    <a:pt x="10099" y="5298"/>
                    <a:pt x="9986" y="10000"/>
                  </a:cubicBezTo>
                  <a:lnTo>
                    <a:pt x="112" y="7638"/>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6" name="Group 415">
              <a:extLst>
                <a:ext uri="{FF2B5EF4-FFF2-40B4-BE49-F238E27FC236}">
                  <a16:creationId xmlns:a16="http://schemas.microsoft.com/office/drawing/2014/main" id="{061433BA-6DAB-D442-9512-DE9662690BAE}"/>
                </a:ext>
              </a:extLst>
            </p:cNvPr>
            <p:cNvGrpSpPr/>
            <p:nvPr/>
          </p:nvGrpSpPr>
          <p:grpSpPr>
            <a:xfrm>
              <a:off x="10408218" y="5357871"/>
              <a:ext cx="764135" cy="854075"/>
              <a:chOff x="6571713" y="2686293"/>
              <a:chExt cx="764135" cy="854075"/>
            </a:xfrm>
          </p:grpSpPr>
          <p:sp>
            <p:nvSpPr>
              <p:cNvPr id="417" name="Rectangle 228">
                <a:extLst>
                  <a:ext uri="{FF2B5EF4-FFF2-40B4-BE49-F238E27FC236}">
                    <a16:creationId xmlns:a16="http://schemas.microsoft.com/office/drawing/2014/main" id="{CC1942E1-72C1-CA44-8BFE-0BA6171C09C5}"/>
                  </a:ext>
                </a:extLst>
              </p:cNvPr>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29">
                <a:extLst>
                  <a:ext uri="{FF2B5EF4-FFF2-40B4-BE49-F238E27FC236}">
                    <a16:creationId xmlns:a16="http://schemas.microsoft.com/office/drawing/2014/main" id="{D6CBE469-BC9E-004E-BD94-9396D7CF2EF5}"/>
                  </a:ext>
                </a:extLst>
              </p:cNvPr>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9" name="Text Box 230">
                <a:extLst>
                  <a:ext uri="{FF2B5EF4-FFF2-40B4-BE49-F238E27FC236}">
                    <a16:creationId xmlns:a16="http://schemas.microsoft.com/office/drawing/2014/main" id="{E7797668-DDE1-8741-B012-FB3FB645C14D}"/>
                  </a:ext>
                </a:extLst>
              </p:cNvPr>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420" name="Straight Connector 419">
                <a:extLst>
                  <a:ext uri="{FF2B5EF4-FFF2-40B4-BE49-F238E27FC236}">
                    <a16:creationId xmlns:a16="http://schemas.microsoft.com/office/drawing/2014/main" id="{0098DE4C-ADDA-6742-9A9A-1859EC5187EE}"/>
                  </a:ext>
                </a:extLst>
              </p:cNvPr>
              <p:cNvCxnSpPr>
                <a:cxnSpLocks/>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5F87BB5-6BF8-0D45-881A-0F1A285B65A4}"/>
                  </a:ext>
                </a:extLst>
              </p:cNvPr>
              <p:cNvCxnSpPr>
                <a:cxnSpLocks/>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6E17E2B0-E88F-0C4C-8D14-35BF54AEF84C}"/>
                  </a:ext>
                </a:extLst>
              </p:cNvPr>
              <p:cNvCxnSpPr>
                <a:cxnSpLocks/>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1EC817AF-81B9-5541-8AF2-78F3EC77055A}"/>
                  </a:ext>
                </a:extLst>
              </p:cNvPr>
              <p:cNvCxnSpPr>
                <a:cxnSpLocks/>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24" name="Group 950">
            <a:extLst>
              <a:ext uri="{FF2B5EF4-FFF2-40B4-BE49-F238E27FC236}">
                <a16:creationId xmlns:a16="http://schemas.microsoft.com/office/drawing/2014/main" id="{0CD04385-CC0A-AD4F-A272-DAED82232C18}"/>
              </a:ext>
            </a:extLst>
          </p:cNvPr>
          <p:cNvGrpSpPr>
            <a:grpSpLocks/>
          </p:cNvGrpSpPr>
          <p:nvPr/>
        </p:nvGrpSpPr>
        <p:grpSpPr bwMode="auto">
          <a:xfrm>
            <a:off x="10076248" y="5129706"/>
            <a:ext cx="214974" cy="403920"/>
            <a:chOff x="4140" y="429"/>
            <a:chExt cx="1425" cy="2396"/>
          </a:xfrm>
        </p:grpSpPr>
        <p:sp>
          <p:nvSpPr>
            <p:cNvPr id="425" name="Freeform 951">
              <a:extLst>
                <a:ext uri="{FF2B5EF4-FFF2-40B4-BE49-F238E27FC236}">
                  <a16:creationId xmlns:a16="http://schemas.microsoft.com/office/drawing/2014/main" id="{FE96A2FA-F87C-C540-B03C-04FDC45ECA5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6" name="Rectangle 952">
              <a:extLst>
                <a:ext uri="{FF2B5EF4-FFF2-40B4-BE49-F238E27FC236}">
                  <a16:creationId xmlns:a16="http://schemas.microsoft.com/office/drawing/2014/main" id="{90EBC098-1E29-C045-B622-D8C3CEAFBFD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7" name="Freeform 953">
              <a:extLst>
                <a:ext uri="{FF2B5EF4-FFF2-40B4-BE49-F238E27FC236}">
                  <a16:creationId xmlns:a16="http://schemas.microsoft.com/office/drawing/2014/main" id="{E706D605-E639-B347-BDB9-90E15742A9B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8" name="Freeform 954">
              <a:extLst>
                <a:ext uri="{FF2B5EF4-FFF2-40B4-BE49-F238E27FC236}">
                  <a16:creationId xmlns:a16="http://schemas.microsoft.com/office/drawing/2014/main" id="{6F580A31-840F-044C-B64F-E36B1F7C90A0}"/>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9" name="Rectangle 955">
              <a:extLst>
                <a:ext uri="{FF2B5EF4-FFF2-40B4-BE49-F238E27FC236}">
                  <a16:creationId xmlns:a16="http://schemas.microsoft.com/office/drawing/2014/main" id="{70BBB359-B08E-104F-AA2E-1981815597F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0" name="Group 956">
              <a:extLst>
                <a:ext uri="{FF2B5EF4-FFF2-40B4-BE49-F238E27FC236}">
                  <a16:creationId xmlns:a16="http://schemas.microsoft.com/office/drawing/2014/main" id="{4A301782-0364-8842-A0CF-4131092EBF14}"/>
                </a:ext>
              </a:extLst>
            </p:cNvPr>
            <p:cNvGrpSpPr>
              <a:grpSpLocks/>
            </p:cNvGrpSpPr>
            <p:nvPr/>
          </p:nvGrpSpPr>
          <p:grpSpPr bwMode="auto">
            <a:xfrm>
              <a:off x="4749" y="668"/>
              <a:ext cx="581" cy="145"/>
              <a:chOff x="614" y="2568"/>
              <a:chExt cx="725" cy="139"/>
            </a:xfrm>
          </p:grpSpPr>
          <p:sp>
            <p:nvSpPr>
              <p:cNvPr id="455" name="AutoShape 957">
                <a:extLst>
                  <a:ext uri="{FF2B5EF4-FFF2-40B4-BE49-F238E27FC236}">
                    <a16:creationId xmlns:a16="http://schemas.microsoft.com/office/drawing/2014/main" id="{F360B4DE-6278-2944-81FB-7D667CF001B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6" name="AutoShape 958">
                <a:extLst>
                  <a:ext uri="{FF2B5EF4-FFF2-40B4-BE49-F238E27FC236}">
                    <a16:creationId xmlns:a16="http://schemas.microsoft.com/office/drawing/2014/main" id="{0AEDDBBD-7452-DD49-8989-332C8A0C969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1" name="Rectangle 959">
              <a:extLst>
                <a:ext uri="{FF2B5EF4-FFF2-40B4-BE49-F238E27FC236}">
                  <a16:creationId xmlns:a16="http://schemas.microsoft.com/office/drawing/2014/main" id="{A2E11B06-7085-7C4E-8774-3106FEBBD69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2" name="Group 960">
              <a:extLst>
                <a:ext uri="{FF2B5EF4-FFF2-40B4-BE49-F238E27FC236}">
                  <a16:creationId xmlns:a16="http://schemas.microsoft.com/office/drawing/2014/main" id="{81ECCBAC-4FA0-1946-8149-C5B75FB8BC86}"/>
                </a:ext>
              </a:extLst>
            </p:cNvPr>
            <p:cNvGrpSpPr>
              <a:grpSpLocks/>
            </p:cNvGrpSpPr>
            <p:nvPr/>
          </p:nvGrpSpPr>
          <p:grpSpPr bwMode="auto">
            <a:xfrm>
              <a:off x="4747" y="994"/>
              <a:ext cx="581" cy="134"/>
              <a:chOff x="614" y="2568"/>
              <a:chExt cx="725" cy="139"/>
            </a:xfrm>
          </p:grpSpPr>
          <p:sp>
            <p:nvSpPr>
              <p:cNvPr id="453" name="AutoShape 961">
                <a:extLst>
                  <a:ext uri="{FF2B5EF4-FFF2-40B4-BE49-F238E27FC236}">
                    <a16:creationId xmlns:a16="http://schemas.microsoft.com/office/drawing/2014/main" id="{ABD69479-4D63-CE4F-B317-778A5AB5FD3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4" name="AutoShape 962">
                <a:extLst>
                  <a:ext uri="{FF2B5EF4-FFF2-40B4-BE49-F238E27FC236}">
                    <a16:creationId xmlns:a16="http://schemas.microsoft.com/office/drawing/2014/main" id="{1DCF8128-7E5B-3749-916E-F3D6506A095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963">
              <a:extLst>
                <a:ext uri="{FF2B5EF4-FFF2-40B4-BE49-F238E27FC236}">
                  <a16:creationId xmlns:a16="http://schemas.microsoft.com/office/drawing/2014/main" id="{C56FF00F-1A4E-F449-902D-4AE714B9648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Rectangle 964">
              <a:extLst>
                <a:ext uri="{FF2B5EF4-FFF2-40B4-BE49-F238E27FC236}">
                  <a16:creationId xmlns:a16="http://schemas.microsoft.com/office/drawing/2014/main" id="{62C83B26-71F4-5342-BEB3-3213440919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5" name="Group 965">
              <a:extLst>
                <a:ext uri="{FF2B5EF4-FFF2-40B4-BE49-F238E27FC236}">
                  <a16:creationId xmlns:a16="http://schemas.microsoft.com/office/drawing/2014/main" id="{CE265763-8900-624C-AF24-B2E5D56A6538}"/>
                </a:ext>
              </a:extLst>
            </p:cNvPr>
            <p:cNvGrpSpPr>
              <a:grpSpLocks/>
            </p:cNvGrpSpPr>
            <p:nvPr/>
          </p:nvGrpSpPr>
          <p:grpSpPr bwMode="auto">
            <a:xfrm>
              <a:off x="4735" y="1627"/>
              <a:ext cx="582" cy="151"/>
              <a:chOff x="614" y="2568"/>
              <a:chExt cx="725" cy="139"/>
            </a:xfrm>
          </p:grpSpPr>
          <p:sp>
            <p:nvSpPr>
              <p:cNvPr id="451" name="AutoShape 966">
                <a:extLst>
                  <a:ext uri="{FF2B5EF4-FFF2-40B4-BE49-F238E27FC236}">
                    <a16:creationId xmlns:a16="http://schemas.microsoft.com/office/drawing/2014/main" id="{ABEC4C86-7C8B-4943-B487-4DB393189AC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2" name="AutoShape 967">
                <a:extLst>
                  <a:ext uri="{FF2B5EF4-FFF2-40B4-BE49-F238E27FC236}">
                    <a16:creationId xmlns:a16="http://schemas.microsoft.com/office/drawing/2014/main" id="{78EB5B7C-20E1-ED4D-8C0D-850A79CB24E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6" name="Freeform 968">
              <a:extLst>
                <a:ext uri="{FF2B5EF4-FFF2-40B4-BE49-F238E27FC236}">
                  <a16:creationId xmlns:a16="http://schemas.microsoft.com/office/drawing/2014/main" id="{368674BE-3325-A94B-81BB-778F18DEB9F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7" name="Group 969">
              <a:extLst>
                <a:ext uri="{FF2B5EF4-FFF2-40B4-BE49-F238E27FC236}">
                  <a16:creationId xmlns:a16="http://schemas.microsoft.com/office/drawing/2014/main" id="{6FED7E22-4916-EF46-A0A7-B64DF9E881D6}"/>
                </a:ext>
              </a:extLst>
            </p:cNvPr>
            <p:cNvGrpSpPr>
              <a:grpSpLocks/>
            </p:cNvGrpSpPr>
            <p:nvPr/>
          </p:nvGrpSpPr>
          <p:grpSpPr bwMode="auto">
            <a:xfrm>
              <a:off x="4739" y="1327"/>
              <a:ext cx="582" cy="139"/>
              <a:chOff x="614" y="2568"/>
              <a:chExt cx="725" cy="139"/>
            </a:xfrm>
          </p:grpSpPr>
          <p:sp>
            <p:nvSpPr>
              <p:cNvPr id="449" name="AutoShape 970">
                <a:extLst>
                  <a:ext uri="{FF2B5EF4-FFF2-40B4-BE49-F238E27FC236}">
                    <a16:creationId xmlns:a16="http://schemas.microsoft.com/office/drawing/2014/main" id="{74CDCA80-D418-3148-BC55-51E4899D4C5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0" name="AutoShape 971">
                <a:extLst>
                  <a:ext uri="{FF2B5EF4-FFF2-40B4-BE49-F238E27FC236}">
                    <a16:creationId xmlns:a16="http://schemas.microsoft.com/office/drawing/2014/main" id="{8FD3C783-4FA4-AC40-AB3B-3866A93D618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8" name="Rectangle 972">
              <a:extLst>
                <a:ext uri="{FF2B5EF4-FFF2-40B4-BE49-F238E27FC236}">
                  <a16:creationId xmlns:a16="http://schemas.microsoft.com/office/drawing/2014/main" id="{E9DD616E-C632-3C45-855B-E4577EADDBD5}"/>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Freeform 973">
              <a:extLst>
                <a:ext uri="{FF2B5EF4-FFF2-40B4-BE49-F238E27FC236}">
                  <a16:creationId xmlns:a16="http://schemas.microsoft.com/office/drawing/2014/main" id="{0CE1791D-2F0D-1349-ACF7-5365E4B5DE0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0" name="Freeform 974">
              <a:extLst>
                <a:ext uri="{FF2B5EF4-FFF2-40B4-BE49-F238E27FC236}">
                  <a16:creationId xmlns:a16="http://schemas.microsoft.com/office/drawing/2014/main" id="{E3A13E73-03B9-F54D-B31C-A6E48AFF90A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1" name="Oval 975">
              <a:extLst>
                <a:ext uri="{FF2B5EF4-FFF2-40B4-BE49-F238E27FC236}">
                  <a16:creationId xmlns:a16="http://schemas.microsoft.com/office/drawing/2014/main" id="{2A75A4F5-615F-EB46-89FC-38E2211C441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Freeform 976">
              <a:extLst>
                <a:ext uri="{FF2B5EF4-FFF2-40B4-BE49-F238E27FC236}">
                  <a16:creationId xmlns:a16="http://schemas.microsoft.com/office/drawing/2014/main" id="{A6EB25B5-85F4-894D-BBC4-0185118E6A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3" name="AutoShape 977">
              <a:extLst>
                <a:ext uri="{FF2B5EF4-FFF2-40B4-BE49-F238E27FC236}">
                  <a16:creationId xmlns:a16="http://schemas.microsoft.com/office/drawing/2014/main" id="{4CA2AC83-5323-2B4B-88F2-AAA45AFB219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4" name="AutoShape 978">
              <a:extLst>
                <a:ext uri="{FF2B5EF4-FFF2-40B4-BE49-F238E27FC236}">
                  <a16:creationId xmlns:a16="http://schemas.microsoft.com/office/drawing/2014/main" id="{0025D972-B3E1-8E43-801B-4E3E67EB173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5" name="Oval 979">
              <a:extLst>
                <a:ext uri="{FF2B5EF4-FFF2-40B4-BE49-F238E27FC236}">
                  <a16:creationId xmlns:a16="http://schemas.microsoft.com/office/drawing/2014/main" id="{545EC445-5888-3741-B9F1-47936A12B9D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6" name="Oval 980">
              <a:extLst>
                <a:ext uri="{FF2B5EF4-FFF2-40B4-BE49-F238E27FC236}">
                  <a16:creationId xmlns:a16="http://schemas.microsoft.com/office/drawing/2014/main" id="{9B82F04E-BCFC-FB44-9636-45214AACC05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7" name="Oval 981">
              <a:extLst>
                <a:ext uri="{FF2B5EF4-FFF2-40B4-BE49-F238E27FC236}">
                  <a16:creationId xmlns:a16="http://schemas.microsoft.com/office/drawing/2014/main" id="{BB87FE73-AC88-5F4C-84A7-A1E5F1A790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8" name="Rectangle 982">
              <a:extLst>
                <a:ext uri="{FF2B5EF4-FFF2-40B4-BE49-F238E27FC236}">
                  <a16:creationId xmlns:a16="http://schemas.microsoft.com/office/drawing/2014/main" id="{78337DB0-E31B-0644-9C8C-86EA280512A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57" name="Group 456">
            <a:extLst>
              <a:ext uri="{FF2B5EF4-FFF2-40B4-BE49-F238E27FC236}">
                <a16:creationId xmlns:a16="http://schemas.microsoft.com/office/drawing/2014/main" id="{BC230DA3-959C-4247-950A-6A5F64F4E6AE}"/>
              </a:ext>
            </a:extLst>
          </p:cNvPr>
          <p:cNvGrpSpPr/>
          <p:nvPr/>
        </p:nvGrpSpPr>
        <p:grpSpPr>
          <a:xfrm>
            <a:off x="9172528" y="3469930"/>
            <a:ext cx="367224" cy="240304"/>
            <a:chOff x="7493876" y="2774731"/>
            <a:chExt cx="1481958" cy="894622"/>
          </a:xfrm>
        </p:grpSpPr>
        <p:sp>
          <p:nvSpPr>
            <p:cNvPr id="458" name="Freeform 457">
              <a:extLst>
                <a:ext uri="{FF2B5EF4-FFF2-40B4-BE49-F238E27FC236}">
                  <a16:creationId xmlns:a16="http://schemas.microsoft.com/office/drawing/2014/main" id="{5293AB70-A538-324C-8957-2E62A591F1B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9" name="Oval 458">
              <a:extLst>
                <a:ext uri="{FF2B5EF4-FFF2-40B4-BE49-F238E27FC236}">
                  <a16:creationId xmlns:a16="http://schemas.microsoft.com/office/drawing/2014/main" id="{A2B20364-B820-F04C-85BC-3C2F7389269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0" name="Group 459">
              <a:extLst>
                <a:ext uri="{FF2B5EF4-FFF2-40B4-BE49-F238E27FC236}">
                  <a16:creationId xmlns:a16="http://schemas.microsoft.com/office/drawing/2014/main" id="{25A775AF-4F8C-A140-9E95-86BE6310501B}"/>
                </a:ext>
              </a:extLst>
            </p:cNvPr>
            <p:cNvGrpSpPr/>
            <p:nvPr/>
          </p:nvGrpSpPr>
          <p:grpSpPr>
            <a:xfrm>
              <a:off x="7713663" y="2848339"/>
              <a:ext cx="1042107" cy="425543"/>
              <a:chOff x="7786941" y="2884917"/>
              <a:chExt cx="897649" cy="353919"/>
            </a:xfrm>
          </p:grpSpPr>
          <p:sp>
            <p:nvSpPr>
              <p:cNvPr id="461" name="Freeform 460">
                <a:extLst>
                  <a:ext uri="{FF2B5EF4-FFF2-40B4-BE49-F238E27FC236}">
                    <a16:creationId xmlns:a16="http://schemas.microsoft.com/office/drawing/2014/main" id="{BF2FA154-0942-5C47-A936-59C962F3DA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FBAC50C9-1200-0648-A3C6-5F763C5A4F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3" name="Freeform 462">
                <a:extLst>
                  <a:ext uri="{FF2B5EF4-FFF2-40B4-BE49-F238E27FC236}">
                    <a16:creationId xmlns:a16="http://schemas.microsoft.com/office/drawing/2014/main" id="{41DD7A34-E22A-2B4D-A867-B0F63420CD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4" name="Freeform 463">
                <a:extLst>
                  <a:ext uri="{FF2B5EF4-FFF2-40B4-BE49-F238E27FC236}">
                    <a16:creationId xmlns:a16="http://schemas.microsoft.com/office/drawing/2014/main" id="{14349D26-2DED-D04F-BD82-82B9BDEAF0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5" name="Group 464">
            <a:extLst>
              <a:ext uri="{FF2B5EF4-FFF2-40B4-BE49-F238E27FC236}">
                <a16:creationId xmlns:a16="http://schemas.microsoft.com/office/drawing/2014/main" id="{7E19BC35-E82D-1F47-A1DB-336D2DD326C1}"/>
              </a:ext>
            </a:extLst>
          </p:cNvPr>
          <p:cNvGrpSpPr/>
          <p:nvPr/>
        </p:nvGrpSpPr>
        <p:grpSpPr>
          <a:xfrm>
            <a:off x="9675294" y="3513069"/>
            <a:ext cx="367224" cy="240304"/>
            <a:chOff x="7493876" y="2774731"/>
            <a:chExt cx="1481958" cy="894622"/>
          </a:xfrm>
        </p:grpSpPr>
        <p:sp>
          <p:nvSpPr>
            <p:cNvPr id="466" name="Freeform 465">
              <a:extLst>
                <a:ext uri="{FF2B5EF4-FFF2-40B4-BE49-F238E27FC236}">
                  <a16:creationId xmlns:a16="http://schemas.microsoft.com/office/drawing/2014/main" id="{BD2EC79B-E277-0C43-A0CC-99D0A637041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7" name="Oval 466">
              <a:extLst>
                <a:ext uri="{FF2B5EF4-FFF2-40B4-BE49-F238E27FC236}">
                  <a16:creationId xmlns:a16="http://schemas.microsoft.com/office/drawing/2014/main" id="{FB4676E3-85E4-494D-9C63-7C042801A69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8" name="Group 467">
              <a:extLst>
                <a:ext uri="{FF2B5EF4-FFF2-40B4-BE49-F238E27FC236}">
                  <a16:creationId xmlns:a16="http://schemas.microsoft.com/office/drawing/2014/main" id="{77F513B8-ECD9-B043-8F16-8229B9F5F438}"/>
                </a:ext>
              </a:extLst>
            </p:cNvPr>
            <p:cNvGrpSpPr/>
            <p:nvPr/>
          </p:nvGrpSpPr>
          <p:grpSpPr>
            <a:xfrm>
              <a:off x="7713663" y="2848339"/>
              <a:ext cx="1042107" cy="425543"/>
              <a:chOff x="7786941" y="2884917"/>
              <a:chExt cx="897649" cy="353919"/>
            </a:xfrm>
          </p:grpSpPr>
          <p:sp>
            <p:nvSpPr>
              <p:cNvPr id="469" name="Freeform 468">
                <a:extLst>
                  <a:ext uri="{FF2B5EF4-FFF2-40B4-BE49-F238E27FC236}">
                    <a16:creationId xmlns:a16="http://schemas.microsoft.com/office/drawing/2014/main" id="{52250DF6-38FD-864F-A2FE-5424D2FC490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B115E90-C5FE-AE4D-BDDA-FFFA2E95056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1" name="Freeform 470">
                <a:extLst>
                  <a:ext uri="{FF2B5EF4-FFF2-40B4-BE49-F238E27FC236}">
                    <a16:creationId xmlns:a16="http://schemas.microsoft.com/office/drawing/2014/main" id="{58A14C43-AAD0-3641-9524-580D47A433C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2" name="Freeform 471">
                <a:extLst>
                  <a:ext uri="{FF2B5EF4-FFF2-40B4-BE49-F238E27FC236}">
                    <a16:creationId xmlns:a16="http://schemas.microsoft.com/office/drawing/2014/main" id="{0C9C824B-99FE-6D4F-9E2B-EC968FE82F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3" name="Group 472">
            <a:extLst>
              <a:ext uri="{FF2B5EF4-FFF2-40B4-BE49-F238E27FC236}">
                <a16:creationId xmlns:a16="http://schemas.microsoft.com/office/drawing/2014/main" id="{0D3E3902-FB2D-6F40-94C2-2AED35903987}"/>
              </a:ext>
            </a:extLst>
          </p:cNvPr>
          <p:cNvGrpSpPr/>
          <p:nvPr/>
        </p:nvGrpSpPr>
        <p:grpSpPr>
          <a:xfrm>
            <a:off x="8123810" y="3479300"/>
            <a:ext cx="354986" cy="175668"/>
            <a:chOff x="7493876" y="2774731"/>
            <a:chExt cx="1481958" cy="894622"/>
          </a:xfrm>
        </p:grpSpPr>
        <p:sp>
          <p:nvSpPr>
            <p:cNvPr id="474" name="Freeform 473">
              <a:extLst>
                <a:ext uri="{FF2B5EF4-FFF2-40B4-BE49-F238E27FC236}">
                  <a16:creationId xmlns:a16="http://schemas.microsoft.com/office/drawing/2014/main" id="{0A61814A-2DB0-7740-8962-D1A3BDCF744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5" name="Oval 474">
              <a:extLst>
                <a:ext uri="{FF2B5EF4-FFF2-40B4-BE49-F238E27FC236}">
                  <a16:creationId xmlns:a16="http://schemas.microsoft.com/office/drawing/2014/main" id="{4B39CE62-10C5-A448-9200-E6A96348EB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6" name="Group 475">
              <a:extLst>
                <a:ext uri="{FF2B5EF4-FFF2-40B4-BE49-F238E27FC236}">
                  <a16:creationId xmlns:a16="http://schemas.microsoft.com/office/drawing/2014/main" id="{FA86DD34-5A0D-CC49-9673-90D9CA095BE5}"/>
                </a:ext>
              </a:extLst>
            </p:cNvPr>
            <p:cNvGrpSpPr/>
            <p:nvPr/>
          </p:nvGrpSpPr>
          <p:grpSpPr>
            <a:xfrm>
              <a:off x="7713663" y="2848339"/>
              <a:ext cx="1042107" cy="425543"/>
              <a:chOff x="7786941" y="2884917"/>
              <a:chExt cx="897649" cy="353919"/>
            </a:xfrm>
          </p:grpSpPr>
          <p:sp>
            <p:nvSpPr>
              <p:cNvPr id="477" name="Freeform 476">
                <a:extLst>
                  <a:ext uri="{FF2B5EF4-FFF2-40B4-BE49-F238E27FC236}">
                    <a16:creationId xmlns:a16="http://schemas.microsoft.com/office/drawing/2014/main" id="{B5DC9C2D-C53B-D14F-9821-A2B4B31E510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F0A6232A-7531-B14B-B3D0-36AAC40935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9" name="Freeform 478">
                <a:extLst>
                  <a:ext uri="{FF2B5EF4-FFF2-40B4-BE49-F238E27FC236}">
                    <a16:creationId xmlns:a16="http://schemas.microsoft.com/office/drawing/2014/main" id="{76F848CC-CD88-5F45-8746-CADC806243F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Freeform 479">
                <a:extLst>
                  <a:ext uri="{FF2B5EF4-FFF2-40B4-BE49-F238E27FC236}">
                    <a16:creationId xmlns:a16="http://schemas.microsoft.com/office/drawing/2014/main" id="{261EE902-8A90-624B-B8EA-E140D2583A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81" name="Group 480">
            <a:extLst>
              <a:ext uri="{FF2B5EF4-FFF2-40B4-BE49-F238E27FC236}">
                <a16:creationId xmlns:a16="http://schemas.microsoft.com/office/drawing/2014/main" id="{66AC3898-C0FB-C142-963C-4A2806F3925C}"/>
              </a:ext>
            </a:extLst>
          </p:cNvPr>
          <p:cNvGrpSpPr/>
          <p:nvPr/>
        </p:nvGrpSpPr>
        <p:grpSpPr>
          <a:xfrm>
            <a:off x="9321633" y="4288992"/>
            <a:ext cx="393760" cy="218578"/>
            <a:chOff x="7493876" y="2774731"/>
            <a:chExt cx="1481958" cy="894622"/>
          </a:xfrm>
        </p:grpSpPr>
        <p:sp>
          <p:nvSpPr>
            <p:cNvPr id="482" name="Freeform 481">
              <a:extLst>
                <a:ext uri="{FF2B5EF4-FFF2-40B4-BE49-F238E27FC236}">
                  <a16:creationId xmlns:a16="http://schemas.microsoft.com/office/drawing/2014/main" id="{42D1DCFE-D255-4446-8EAC-474AB67857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3" name="Oval 482">
              <a:extLst>
                <a:ext uri="{FF2B5EF4-FFF2-40B4-BE49-F238E27FC236}">
                  <a16:creationId xmlns:a16="http://schemas.microsoft.com/office/drawing/2014/main" id="{C26498FD-F97E-6F46-BEA7-F956A37F2D6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4" name="Group 483">
              <a:extLst>
                <a:ext uri="{FF2B5EF4-FFF2-40B4-BE49-F238E27FC236}">
                  <a16:creationId xmlns:a16="http://schemas.microsoft.com/office/drawing/2014/main" id="{4B199B5D-B0F2-F94C-AAFD-545329FAA357}"/>
                </a:ext>
              </a:extLst>
            </p:cNvPr>
            <p:cNvGrpSpPr/>
            <p:nvPr/>
          </p:nvGrpSpPr>
          <p:grpSpPr>
            <a:xfrm>
              <a:off x="7713663" y="2848339"/>
              <a:ext cx="1042107" cy="425543"/>
              <a:chOff x="7786941" y="2884917"/>
              <a:chExt cx="897649" cy="353919"/>
            </a:xfrm>
          </p:grpSpPr>
          <p:sp>
            <p:nvSpPr>
              <p:cNvPr id="485" name="Freeform 484">
                <a:extLst>
                  <a:ext uri="{FF2B5EF4-FFF2-40B4-BE49-F238E27FC236}">
                    <a16:creationId xmlns:a16="http://schemas.microsoft.com/office/drawing/2014/main" id="{0A984816-55BC-1943-8DD5-DBCE6EF51AB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8B1D42DB-E8C1-B749-80E2-583CD1B0E4B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7" name="Freeform 486">
                <a:extLst>
                  <a:ext uri="{FF2B5EF4-FFF2-40B4-BE49-F238E27FC236}">
                    <a16:creationId xmlns:a16="http://schemas.microsoft.com/office/drawing/2014/main" id="{CB8F94FA-C42F-BD4D-AA00-66857F0E454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Freeform 487">
                <a:extLst>
                  <a:ext uri="{FF2B5EF4-FFF2-40B4-BE49-F238E27FC236}">
                    <a16:creationId xmlns:a16="http://schemas.microsoft.com/office/drawing/2014/main" id="{FAB6ECD2-0C1A-1046-85EC-5E3375620D1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89" name="Group 488">
            <a:extLst>
              <a:ext uri="{FF2B5EF4-FFF2-40B4-BE49-F238E27FC236}">
                <a16:creationId xmlns:a16="http://schemas.microsoft.com/office/drawing/2014/main" id="{9E25896D-D1F7-2A4E-8C08-BF5F88840367}"/>
              </a:ext>
            </a:extLst>
          </p:cNvPr>
          <p:cNvGrpSpPr/>
          <p:nvPr/>
        </p:nvGrpSpPr>
        <p:grpSpPr>
          <a:xfrm>
            <a:off x="7848738" y="2976754"/>
            <a:ext cx="3007624" cy="1690703"/>
            <a:chOff x="7774998" y="3463448"/>
            <a:chExt cx="3007624" cy="1690703"/>
          </a:xfrm>
        </p:grpSpPr>
        <p:grpSp>
          <p:nvGrpSpPr>
            <p:cNvPr id="490" name="Group 489">
              <a:extLst>
                <a:ext uri="{FF2B5EF4-FFF2-40B4-BE49-F238E27FC236}">
                  <a16:creationId xmlns:a16="http://schemas.microsoft.com/office/drawing/2014/main" id="{1B61A7BB-F744-994C-90B5-288246058DE4}"/>
                </a:ext>
              </a:extLst>
            </p:cNvPr>
            <p:cNvGrpSpPr/>
            <p:nvPr/>
          </p:nvGrpSpPr>
          <p:grpSpPr>
            <a:xfrm>
              <a:off x="7774998" y="4090572"/>
              <a:ext cx="571917" cy="577694"/>
              <a:chOff x="7774998" y="4090572"/>
              <a:chExt cx="571917" cy="577694"/>
            </a:xfrm>
          </p:grpSpPr>
          <p:sp>
            <p:nvSpPr>
              <p:cNvPr id="523" name="Freeform 917">
                <a:extLst>
                  <a:ext uri="{FF2B5EF4-FFF2-40B4-BE49-F238E27FC236}">
                    <a16:creationId xmlns:a16="http://schemas.microsoft.com/office/drawing/2014/main" id="{67AE9544-ABCE-9C49-A73B-B92D479DC854}"/>
                  </a:ext>
                </a:extLst>
              </p:cNvPr>
              <p:cNvSpPr>
                <a:spLocks/>
              </p:cNvSpPr>
              <p:nvPr/>
            </p:nvSpPr>
            <p:spPr bwMode="auto">
              <a:xfrm rot="10800000">
                <a:off x="7818844" y="4090572"/>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24" name="Group 523">
                <a:extLst>
                  <a:ext uri="{FF2B5EF4-FFF2-40B4-BE49-F238E27FC236}">
                    <a16:creationId xmlns:a16="http://schemas.microsoft.com/office/drawing/2014/main" id="{FD9ADAD3-8D40-514D-8DB2-D40B73122CB1}"/>
                  </a:ext>
                </a:extLst>
              </p:cNvPr>
              <p:cNvGrpSpPr/>
              <p:nvPr/>
            </p:nvGrpSpPr>
            <p:grpSpPr>
              <a:xfrm>
                <a:off x="7774998" y="4206600"/>
                <a:ext cx="571917" cy="461666"/>
                <a:chOff x="9980560" y="726571"/>
                <a:chExt cx="659732" cy="461666"/>
              </a:xfrm>
            </p:grpSpPr>
            <p:sp>
              <p:nvSpPr>
                <p:cNvPr id="525" name="Rectangle 228">
                  <a:extLst>
                    <a:ext uri="{FF2B5EF4-FFF2-40B4-BE49-F238E27FC236}">
                      <a16:creationId xmlns:a16="http://schemas.microsoft.com/office/drawing/2014/main" id="{453FD1E4-24AF-0A42-B4B1-544CBE8B93E7}"/>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6" name="Rectangle 229">
                  <a:extLst>
                    <a:ext uri="{FF2B5EF4-FFF2-40B4-BE49-F238E27FC236}">
                      <a16:creationId xmlns:a16="http://schemas.microsoft.com/office/drawing/2014/main" id="{ACF4D48D-7AFA-394B-A044-64C00BD31351}"/>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7" name="Text Box 230">
                  <a:extLst>
                    <a:ext uri="{FF2B5EF4-FFF2-40B4-BE49-F238E27FC236}">
                      <a16:creationId xmlns:a16="http://schemas.microsoft.com/office/drawing/2014/main" id="{F350703C-00E6-D544-8995-7B4A30E7AD1B}"/>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28" name="Straight Connector 527">
                  <a:extLst>
                    <a:ext uri="{FF2B5EF4-FFF2-40B4-BE49-F238E27FC236}">
                      <a16:creationId xmlns:a16="http://schemas.microsoft.com/office/drawing/2014/main" id="{A4E7F05F-DB39-B246-BA17-A367DF40D51D}"/>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987D26AB-AF4C-4B49-8766-91AAC5C3236C}"/>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91" name="Group 490">
              <a:extLst>
                <a:ext uri="{FF2B5EF4-FFF2-40B4-BE49-F238E27FC236}">
                  <a16:creationId xmlns:a16="http://schemas.microsoft.com/office/drawing/2014/main" id="{7ACA2B35-418A-C24A-BBBD-95671C866478}"/>
                </a:ext>
              </a:extLst>
            </p:cNvPr>
            <p:cNvGrpSpPr/>
            <p:nvPr/>
          </p:nvGrpSpPr>
          <p:grpSpPr>
            <a:xfrm>
              <a:off x="8692628" y="3463448"/>
              <a:ext cx="571917" cy="574365"/>
              <a:chOff x="8692628" y="3463448"/>
              <a:chExt cx="571917" cy="574365"/>
            </a:xfrm>
          </p:grpSpPr>
          <p:sp>
            <p:nvSpPr>
              <p:cNvPr id="516" name="Freeform 917">
                <a:extLst>
                  <a:ext uri="{FF2B5EF4-FFF2-40B4-BE49-F238E27FC236}">
                    <a16:creationId xmlns:a16="http://schemas.microsoft.com/office/drawing/2014/main" id="{1B39E48E-11D1-2A49-BEB2-4A3DE3E52E7F}"/>
                  </a:ext>
                </a:extLst>
              </p:cNvPr>
              <p:cNvSpPr>
                <a:spLocks/>
              </p:cNvSpPr>
              <p:nvPr/>
            </p:nvSpPr>
            <p:spPr bwMode="auto">
              <a:xfrm flipH="1">
                <a:off x="8735937" y="3883244"/>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17" name="Group 516">
                <a:extLst>
                  <a:ext uri="{FF2B5EF4-FFF2-40B4-BE49-F238E27FC236}">
                    <a16:creationId xmlns:a16="http://schemas.microsoft.com/office/drawing/2014/main" id="{F43CF6AB-41BF-A04B-8264-3F204E68E6FB}"/>
                  </a:ext>
                </a:extLst>
              </p:cNvPr>
              <p:cNvGrpSpPr/>
              <p:nvPr/>
            </p:nvGrpSpPr>
            <p:grpSpPr>
              <a:xfrm>
                <a:off x="8692628" y="3463448"/>
                <a:ext cx="571917" cy="461666"/>
                <a:chOff x="9980560" y="726571"/>
                <a:chExt cx="659732" cy="461666"/>
              </a:xfrm>
            </p:grpSpPr>
            <p:sp>
              <p:nvSpPr>
                <p:cNvPr id="518" name="Rectangle 228">
                  <a:extLst>
                    <a:ext uri="{FF2B5EF4-FFF2-40B4-BE49-F238E27FC236}">
                      <a16:creationId xmlns:a16="http://schemas.microsoft.com/office/drawing/2014/main" id="{DCF5B501-314A-3D4C-90A1-E45107AEFB7B}"/>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19" name="Rectangle 229">
                  <a:extLst>
                    <a:ext uri="{FF2B5EF4-FFF2-40B4-BE49-F238E27FC236}">
                      <a16:creationId xmlns:a16="http://schemas.microsoft.com/office/drawing/2014/main" id="{8A760FE8-2AF8-D047-B448-6D14997CB6F7}"/>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Text Box 230">
                  <a:extLst>
                    <a:ext uri="{FF2B5EF4-FFF2-40B4-BE49-F238E27FC236}">
                      <a16:creationId xmlns:a16="http://schemas.microsoft.com/office/drawing/2014/main" id="{81AD7D48-5DBF-B140-BBAC-EF36A1DCADE4}"/>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21" name="Straight Connector 520">
                  <a:extLst>
                    <a:ext uri="{FF2B5EF4-FFF2-40B4-BE49-F238E27FC236}">
                      <a16:creationId xmlns:a16="http://schemas.microsoft.com/office/drawing/2014/main" id="{10225287-A970-334C-96E6-BB42F39A3119}"/>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585D3D77-62B9-C346-9D1A-8A3555BAADAA}"/>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92" name="Group 491">
              <a:extLst>
                <a:ext uri="{FF2B5EF4-FFF2-40B4-BE49-F238E27FC236}">
                  <a16:creationId xmlns:a16="http://schemas.microsoft.com/office/drawing/2014/main" id="{99C7DE0F-016E-FE40-A619-F6309459B199}"/>
                </a:ext>
              </a:extLst>
            </p:cNvPr>
            <p:cNvGrpSpPr/>
            <p:nvPr/>
          </p:nvGrpSpPr>
          <p:grpSpPr>
            <a:xfrm>
              <a:off x="9846130" y="3502221"/>
              <a:ext cx="571917" cy="607211"/>
              <a:chOff x="9846130" y="3502221"/>
              <a:chExt cx="571917" cy="607211"/>
            </a:xfrm>
          </p:grpSpPr>
          <p:sp>
            <p:nvSpPr>
              <p:cNvPr id="509" name="Freeform 917">
                <a:extLst>
                  <a:ext uri="{FF2B5EF4-FFF2-40B4-BE49-F238E27FC236}">
                    <a16:creationId xmlns:a16="http://schemas.microsoft.com/office/drawing/2014/main" id="{F61365F4-AF8A-7946-BAE2-C24405A00FD5}"/>
                  </a:ext>
                </a:extLst>
              </p:cNvPr>
              <p:cNvSpPr>
                <a:spLocks/>
              </p:cNvSpPr>
              <p:nvPr/>
            </p:nvSpPr>
            <p:spPr bwMode="auto">
              <a:xfrm>
                <a:off x="9904716" y="3925785"/>
                <a:ext cx="466702" cy="183647"/>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676">
                    <a:moveTo>
                      <a:pt x="1334" y="12676"/>
                    </a:moveTo>
                    <a:lnTo>
                      <a:pt x="51" y="7461"/>
                    </a:lnTo>
                    <a:cubicBezTo>
                      <a:pt x="-117" y="4751"/>
                      <a:pt x="199" y="2710"/>
                      <a:pt x="30" y="0"/>
                    </a:cubicBezTo>
                    <a:lnTo>
                      <a:pt x="10000" y="6"/>
                    </a:lnTo>
                    <a:lnTo>
                      <a:pt x="1334" y="12676"/>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10" name="Group 509">
                <a:extLst>
                  <a:ext uri="{FF2B5EF4-FFF2-40B4-BE49-F238E27FC236}">
                    <a16:creationId xmlns:a16="http://schemas.microsoft.com/office/drawing/2014/main" id="{B9D23B02-A16D-054E-9F56-ACE4882F9465}"/>
                  </a:ext>
                </a:extLst>
              </p:cNvPr>
              <p:cNvGrpSpPr/>
              <p:nvPr/>
            </p:nvGrpSpPr>
            <p:grpSpPr>
              <a:xfrm>
                <a:off x="9846130" y="3502221"/>
                <a:ext cx="571917" cy="461666"/>
                <a:chOff x="9980560" y="726571"/>
                <a:chExt cx="659732" cy="461666"/>
              </a:xfrm>
            </p:grpSpPr>
            <p:sp>
              <p:nvSpPr>
                <p:cNvPr id="511" name="Rectangle 228">
                  <a:extLst>
                    <a:ext uri="{FF2B5EF4-FFF2-40B4-BE49-F238E27FC236}">
                      <a16:creationId xmlns:a16="http://schemas.microsoft.com/office/drawing/2014/main" id="{D8196C66-5ACD-F440-9D67-38ED9AB1DBEC}"/>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12" name="Rectangle 229">
                  <a:extLst>
                    <a:ext uri="{FF2B5EF4-FFF2-40B4-BE49-F238E27FC236}">
                      <a16:creationId xmlns:a16="http://schemas.microsoft.com/office/drawing/2014/main" id="{E2A04A91-A7A2-844E-A202-E5174F201E33}"/>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13" name="Text Box 230">
                  <a:extLst>
                    <a:ext uri="{FF2B5EF4-FFF2-40B4-BE49-F238E27FC236}">
                      <a16:creationId xmlns:a16="http://schemas.microsoft.com/office/drawing/2014/main" id="{C660DE0E-7128-8A4E-8A4B-C829B6CB2B99}"/>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14" name="Straight Connector 513">
                  <a:extLst>
                    <a:ext uri="{FF2B5EF4-FFF2-40B4-BE49-F238E27FC236}">
                      <a16:creationId xmlns:a16="http://schemas.microsoft.com/office/drawing/2014/main" id="{18B24C5B-DDAD-664C-B7C8-511BEF3C883F}"/>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D26F734D-CDBF-C940-BA08-558A6C9FC84B}"/>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93" name="Group 492">
              <a:extLst>
                <a:ext uri="{FF2B5EF4-FFF2-40B4-BE49-F238E27FC236}">
                  <a16:creationId xmlns:a16="http://schemas.microsoft.com/office/drawing/2014/main" id="{38FD6327-86A9-CE4D-9578-2AAEA1D9BB04}"/>
                </a:ext>
              </a:extLst>
            </p:cNvPr>
            <p:cNvGrpSpPr/>
            <p:nvPr/>
          </p:nvGrpSpPr>
          <p:grpSpPr>
            <a:xfrm>
              <a:off x="9554792" y="4299763"/>
              <a:ext cx="571917" cy="630904"/>
              <a:chOff x="9554792" y="4299763"/>
              <a:chExt cx="571917" cy="630904"/>
            </a:xfrm>
          </p:grpSpPr>
          <p:sp>
            <p:nvSpPr>
              <p:cNvPr id="502" name="Freeform 917">
                <a:extLst>
                  <a:ext uri="{FF2B5EF4-FFF2-40B4-BE49-F238E27FC236}">
                    <a16:creationId xmlns:a16="http://schemas.microsoft.com/office/drawing/2014/main" id="{1189185D-1F7C-B94E-B532-3E812D995744}"/>
                  </a:ext>
                </a:extLst>
              </p:cNvPr>
              <p:cNvSpPr>
                <a:spLocks/>
              </p:cNvSpPr>
              <p:nvPr/>
            </p:nvSpPr>
            <p:spPr bwMode="auto">
              <a:xfrm>
                <a:off x="9598301" y="4724405"/>
                <a:ext cx="466702" cy="20626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 name="connsiteX0" fmla="*/ 434 w 10000"/>
                  <a:gd name="connsiteY0" fmla="*/ 14237 h 14237"/>
                  <a:gd name="connsiteX1" fmla="*/ 51 w 10000"/>
                  <a:gd name="connsiteY1" fmla="*/ 7461 h 14237"/>
                  <a:gd name="connsiteX2" fmla="*/ 30 w 10000"/>
                  <a:gd name="connsiteY2" fmla="*/ 0 h 14237"/>
                  <a:gd name="connsiteX3" fmla="*/ 10000 w 10000"/>
                  <a:gd name="connsiteY3" fmla="*/ 6 h 14237"/>
                  <a:gd name="connsiteX4" fmla="*/ 434 w 10000"/>
                  <a:gd name="connsiteY4" fmla="*/ 14237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4237">
                    <a:moveTo>
                      <a:pt x="434" y="14237"/>
                    </a:moveTo>
                    <a:cubicBezTo>
                      <a:pt x="306" y="11978"/>
                      <a:pt x="179" y="9720"/>
                      <a:pt x="51" y="7461"/>
                    </a:cubicBezTo>
                    <a:cubicBezTo>
                      <a:pt x="-117" y="4751"/>
                      <a:pt x="199" y="2710"/>
                      <a:pt x="30" y="0"/>
                    </a:cubicBezTo>
                    <a:lnTo>
                      <a:pt x="10000" y="6"/>
                    </a:lnTo>
                    <a:lnTo>
                      <a:pt x="434" y="14237"/>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3" name="Group 502">
                <a:extLst>
                  <a:ext uri="{FF2B5EF4-FFF2-40B4-BE49-F238E27FC236}">
                    <a16:creationId xmlns:a16="http://schemas.microsoft.com/office/drawing/2014/main" id="{B4CB1129-B032-C24F-981D-F17E21FDF808}"/>
                  </a:ext>
                </a:extLst>
              </p:cNvPr>
              <p:cNvGrpSpPr/>
              <p:nvPr/>
            </p:nvGrpSpPr>
            <p:grpSpPr>
              <a:xfrm>
                <a:off x="9554792" y="4299763"/>
                <a:ext cx="571917" cy="461666"/>
                <a:chOff x="9980560" y="726571"/>
                <a:chExt cx="659732" cy="461666"/>
              </a:xfrm>
            </p:grpSpPr>
            <p:sp>
              <p:nvSpPr>
                <p:cNvPr id="504" name="Rectangle 228">
                  <a:extLst>
                    <a:ext uri="{FF2B5EF4-FFF2-40B4-BE49-F238E27FC236}">
                      <a16:creationId xmlns:a16="http://schemas.microsoft.com/office/drawing/2014/main" id="{CCE0CE6B-4616-484D-A2D2-97A95D223C4E}"/>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05" name="Rectangle 229">
                  <a:extLst>
                    <a:ext uri="{FF2B5EF4-FFF2-40B4-BE49-F238E27FC236}">
                      <a16:creationId xmlns:a16="http://schemas.microsoft.com/office/drawing/2014/main" id="{D26DD102-7516-7941-AD70-9B37EC2BD556}"/>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06" name="Text Box 230">
                  <a:extLst>
                    <a:ext uri="{FF2B5EF4-FFF2-40B4-BE49-F238E27FC236}">
                      <a16:creationId xmlns:a16="http://schemas.microsoft.com/office/drawing/2014/main" id="{1F958F41-1C91-3742-8E5E-D63C7ABC69E6}"/>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07" name="Straight Connector 506">
                  <a:extLst>
                    <a:ext uri="{FF2B5EF4-FFF2-40B4-BE49-F238E27FC236}">
                      <a16:creationId xmlns:a16="http://schemas.microsoft.com/office/drawing/2014/main" id="{65CAD0DA-ECB6-FF46-8BF8-7B4132226870}"/>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C7CD87E0-C83F-0F48-9FE9-45EF45C8B51C}"/>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94" name="Group 493">
              <a:extLst>
                <a:ext uri="{FF2B5EF4-FFF2-40B4-BE49-F238E27FC236}">
                  <a16:creationId xmlns:a16="http://schemas.microsoft.com/office/drawing/2014/main" id="{017CCCDD-4C17-AD45-9653-B55DDD72AFD2}"/>
                </a:ext>
              </a:extLst>
            </p:cNvPr>
            <p:cNvGrpSpPr/>
            <p:nvPr/>
          </p:nvGrpSpPr>
          <p:grpSpPr>
            <a:xfrm>
              <a:off x="10153753" y="4577638"/>
              <a:ext cx="628869" cy="576513"/>
              <a:chOff x="10153753" y="4577638"/>
              <a:chExt cx="628869" cy="576513"/>
            </a:xfrm>
          </p:grpSpPr>
          <p:sp>
            <p:nvSpPr>
              <p:cNvPr id="495" name="Freeform 917">
                <a:extLst>
                  <a:ext uri="{FF2B5EF4-FFF2-40B4-BE49-F238E27FC236}">
                    <a16:creationId xmlns:a16="http://schemas.microsoft.com/office/drawing/2014/main" id="{97591357-9173-9047-99D7-EEF6AA2E91BE}"/>
                  </a:ext>
                </a:extLst>
              </p:cNvPr>
              <p:cNvSpPr>
                <a:spLocks/>
              </p:cNvSpPr>
              <p:nvPr/>
            </p:nvSpPr>
            <p:spPr bwMode="auto">
              <a:xfrm>
                <a:off x="10153753" y="5002899"/>
                <a:ext cx="590332" cy="15125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 name="connsiteX0" fmla="*/ 434 w 10000"/>
                  <a:gd name="connsiteY0" fmla="*/ 14237 h 14237"/>
                  <a:gd name="connsiteX1" fmla="*/ 51 w 10000"/>
                  <a:gd name="connsiteY1" fmla="*/ 7461 h 14237"/>
                  <a:gd name="connsiteX2" fmla="*/ 30 w 10000"/>
                  <a:gd name="connsiteY2" fmla="*/ 0 h 14237"/>
                  <a:gd name="connsiteX3" fmla="*/ 10000 w 10000"/>
                  <a:gd name="connsiteY3" fmla="*/ 6 h 14237"/>
                  <a:gd name="connsiteX4" fmla="*/ 434 w 10000"/>
                  <a:gd name="connsiteY4" fmla="*/ 14237 h 14237"/>
                  <a:gd name="connsiteX0" fmla="*/ 434 w 12908"/>
                  <a:gd name="connsiteY0" fmla="*/ 14237 h 14237"/>
                  <a:gd name="connsiteX1" fmla="*/ 51 w 12908"/>
                  <a:gd name="connsiteY1" fmla="*/ 7461 h 14237"/>
                  <a:gd name="connsiteX2" fmla="*/ 30 w 12908"/>
                  <a:gd name="connsiteY2" fmla="*/ 0 h 14237"/>
                  <a:gd name="connsiteX3" fmla="*/ 12908 w 12908"/>
                  <a:gd name="connsiteY3" fmla="*/ 3797 h 14237"/>
                  <a:gd name="connsiteX4" fmla="*/ 434 w 12908"/>
                  <a:gd name="connsiteY4" fmla="*/ 14237 h 14237"/>
                  <a:gd name="connsiteX0" fmla="*/ 391 w 12865"/>
                  <a:gd name="connsiteY0" fmla="*/ 10892 h 10892"/>
                  <a:gd name="connsiteX1" fmla="*/ 8 w 12865"/>
                  <a:gd name="connsiteY1" fmla="*/ 4116 h 10892"/>
                  <a:gd name="connsiteX2" fmla="*/ 2479 w 12865"/>
                  <a:gd name="connsiteY2" fmla="*/ 0 h 10892"/>
                  <a:gd name="connsiteX3" fmla="*/ 12865 w 12865"/>
                  <a:gd name="connsiteY3" fmla="*/ 452 h 10892"/>
                  <a:gd name="connsiteX4" fmla="*/ 391 w 12865"/>
                  <a:gd name="connsiteY4" fmla="*/ 10892 h 10892"/>
                  <a:gd name="connsiteX0" fmla="*/ 183 w 12657"/>
                  <a:gd name="connsiteY0" fmla="*/ 10892 h 10892"/>
                  <a:gd name="connsiteX1" fmla="*/ 8 w 12657"/>
                  <a:gd name="connsiteY1" fmla="*/ 7238 h 10892"/>
                  <a:gd name="connsiteX2" fmla="*/ 2271 w 12657"/>
                  <a:gd name="connsiteY2" fmla="*/ 0 h 10892"/>
                  <a:gd name="connsiteX3" fmla="*/ 12657 w 12657"/>
                  <a:gd name="connsiteY3" fmla="*/ 452 h 10892"/>
                  <a:gd name="connsiteX4" fmla="*/ 183 w 12657"/>
                  <a:gd name="connsiteY4" fmla="*/ 10892 h 10892"/>
                  <a:gd name="connsiteX0" fmla="*/ 175 w 12649"/>
                  <a:gd name="connsiteY0" fmla="*/ 10892 h 10892"/>
                  <a:gd name="connsiteX1" fmla="*/ 0 w 12649"/>
                  <a:gd name="connsiteY1" fmla="*/ 7238 h 10892"/>
                  <a:gd name="connsiteX2" fmla="*/ 2263 w 12649"/>
                  <a:gd name="connsiteY2" fmla="*/ 0 h 10892"/>
                  <a:gd name="connsiteX3" fmla="*/ 12649 w 12649"/>
                  <a:gd name="connsiteY3" fmla="*/ 452 h 10892"/>
                  <a:gd name="connsiteX4" fmla="*/ 175 w 12649"/>
                  <a:gd name="connsiteY4" fmla="*/ 10892 h 10892"/>
                  <a:gd name="connsiteX0" fmla="*/ 175 w 12649"/>
                  <a:gd name="connsiteY0" fmla="*/ 10892 h 10892"/>
                  <a:gd name="connsiteX1" fmla="*/ 0 w 12649"/>
                  <a:gd name="connsiteY1" fmla="*/ 7238 h 10892"/>
                  <a:gd name="connsiteX2" fmla="*/ 2263 w 12649"/>
                  <a:gd name="connsiteY2" fmla="*/ 0 h 10892"/>
                  <a:gd name="connsiteX3" fmla="*/ 12649 w 12649"/>
                  <a:gd name="connsiteY3" fmla="*/ 452 h 10892"/>
                  <a:gd name="connsiteX4" fmla="*/ 175 w 12649"/>
                  <a:gd name="connsiteY4" fmla="*/ 10892 h 10892"/>
                  <a:gd name="connsiteX0" fmla="*/ 175 w 12649"/>
                  <a:gd name="connsiteY0" fmla="*/ 10440 h 10440"/>
                  <a:gd name="connsiteX1" fmla="*/ 0 w 12649"/>
                  <a:gd name="connsiteY1" fmla="*/ 6786 h 10440"/>
                  <a:gd name="connsiteX2" fmla="*/ 2263 w 12649"/>
                  <a:gd name="connsiteY2" fmla="*/ 217 h 10440"/>
                  <a:gd name="connsiteX3" fmla="*/ 12649 w 12649"/>
                  <a:gd name="connsiteY3" fmla="*/ 0 h 10440"/>
                  <a:gd name="connsiteX4" fmla="*/ 175 w 12649"/>
                  <a:gd name="connsiteY4" fmla="*/ 10440 h 1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0440">
                    <a:moveTo>
                      <a:pt x="175" y="10440"/>
                    </a:moveTo>
                    <a:cubicBezTo>
                      <a:pt x="47" y="8181"/>
                      <a:pt x="128" y="9045"/>
                      <a:pt x="0" y="6786"/>
                    </a:cubicBezTo>
                    <a:cubicBezTo>
                      <a:pt x="1563" y="2515"/>
                      <a:pt x="1463" y="3373"/>
                      <a:pt x="2263" y="217"/>
                    </a:cubicBezTo>
                    <a:lnTo>
                      <a:pt x="12649" y="0"/>
                    </a:lnTo>
                    <a:lnTo>
                      <a:pt x="175" y="1044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6" name="Group 495">
                <a:extLst>
                  <a:ext uri="{FF2B5EF4-FFF2-40B4-BE49-F238E27FC236}">
                    <a16:creationId xmlns:a16="http://schemas.microsoft.com/office/drawing/2014/main" id="{8B40CC4E-61E1-7147-B950-B5A9495E9B83}"/>
                  </a:ext>
                </a:extLst>
              </p:cNvPr>
              <p:cNvGrpSpPr/>
              <p:nvPr/>
            </p:nvGrpSpPr>
            <p:grpSpPr>
              <a:xfrm>
                <a:off x="10210705" y="4577638"/>
                <a:ext cx="571917" cy="461666"/>
                <a:chOff x="9980560" y="726571"/>
                <a:chExt cx="659732" cy="461666"/>
              </a:xfrm>
            </p:grpSpPr>
            <p:sp>
              <p:nvSpPr>
                <p:cNvPr id="497" name="Rectangle 228">
                  <a:extLst>
                    <a:ext uri="{FF2B5EF4-FFF2-40B4-BE49-F238E27FC236}">
                      <a16:creationId xmlns:a16="http://schemas.microsoft.com/office/drawing/2014/main" id="{D2D44BCA-E28A-FA41-AF35-848ECEF07019}"/>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98" name="Rectangle 229">
                  <a:extLst>
                    <a:ext uri="{FF2B5EF4-FFF2-40B4-BE49-F238E27FC236}">
                      <a16:creationId xmlns:a16="http://schemas.microsoft.com/office/drawing/2014/main" id="{D389761B-E426-DB42-85C3-D511639FC06E}"/>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99" name="Text Box 230">
                  <a:extLst>
                    <a:ext uri="{FF2B5EF4-FFF2-40B4-BE49-F238E27FC236}">
                      <a16:creationId xmlns:a16="http://schemas.microsoft.com/office/drawing/2014/main" id="{3DB5EBC6-C337-BB4C-B251-28D5B838EF69}"/>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00" name="Straight Connector 499">
                  <a:extLst>
                    <a:ext uri="{FF2B5EF4-FFF2-40B4-BE49-F238E27FC236}">
                      <a16:creationId xmlns:a16="http://schemas.microsoft.com/office/drawing/2014/main" id="{8479EDDB-D000-FE4F-B1BE-1440681E30EE}"/>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4B266B2A-3BB6-1B4F-AFEF-AAB669208BEF}"/>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530" name="Group 529">
            <a:extLst>
              <a:ext uri="{FF2B5EF4-FFF2-40B4-BE49-F238E27FC236}">
                <a16:creationId xmlns:a16="http://schemas.microsoft.com/office/drawing/2014/main" id="{0E5911E9-912E-A74C-9314-F819FE0F68F9}"/>
              </a:ext>
            </a:extLst>
          </p:cNvPr>
          <p:cNvGrpSpPr/>
          <p:nvPr/>
        </p:nvGrpSpPr>
        <p:grpSpPr>
          <a:xfrm>
            <a:off x="9857298" y="4503289"/>
            <a:ext cx="393760" cy="218578"/>
            <a:chOff x="7493876" y="2774731"/>
            <a:chExt cx="1481958" cy="894622"/>
          </a:xfrm>
        </p:grpSpPr>
        <p:sp>
          <p:nvSpPr>
            <p:cNvPr id="531" name="Freeform 530">
              <a:extLst>
                <a:ext uri="{FF2B5EF4-FFF2-40B4-BE49-F238E27FC236}">
                  <a16:creationId xmlns:a16="http://schemas.microsoft.com/office/drawing/2014/main" id="{607075C2-B6C5-9040-B4CF-2B70E9105E8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2" name="Oval 531">
              <a:extLst>
                <a:ext uri="{FF2B5EF4-FFF2-40B4-BE49-F238E27FC236}">
                  <a16:creationId xmlns:a16="http://schemas.microsoft.com/office/drawing/2014/main" id="{E1345A0C-4A4C-F641-BBD0-7933F8056C0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3" name="Group 532">
              <a:extLst>
                <a:ext uri="{FF2B5EF4-FFF2-40B4-BE49-F238E27FC236}">
                  <a16:creationId xmlns:a16="http://schemas.microsoft.com/office/drawing/2014/main" id="{31C7191D-3480-654D-965C-3B4C97B7A45C}"/>
                </a:ext>
              </a:extLst>
            </p:cNvPr>
            <p:cNvGrpSpPr/>
            <p:nvPr/>
          </p:nvGrpSpPr>
          <p:grpSpPr>
            <a:xfrm>
              <a:off x="7713663" y="2848339"/>
              <a:ext cx="1042107" cy="425543"/>
              <a:chOff x="7786941" y="2884917"/>
              <a:chExt cx="897649" cy="353919"/>
            </a:xfrm>
          </p:grpSpPr>
          <p:sp>
            <p:nvSpPr>
              <p:cNvPr id="534" name="Freeform 533">
                <a:extLst>
                  <a:ext uri="{FF2B5EF4-FFF2-40B4-BE49-F238E27FC236}">
                    <a16:creationId xmlns:a16="http://schemas.microsoft.com/office/drawing/2014/main" id="{EE001FF1-F9D3-0947-96F9-2AF2D9DFCA0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5E8ED17-9799-6442-8FBA-D34F88BCEC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F65478EB-2F48-3744-B46F-1455A255339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7" name="Freeform 536">
                <a:extLst>
                  <a:ext uri="{FF2B5EF4-FFF2-40B4-BE49-F238E27FC236}">
                    <a16:creationId xmlns:a16="http://schemas.microsoft.com/office/drawing/2014/main" id="{1EEBD73D-ED6E-D444-91D9-C7EA735BBFE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38" name="Freeform 537">
            <a:extLst>
              <a:ext uri="{FF2B5EF4-FFF2-40B4-BE49-F238E27FC236}">
                <a16:creationId xmlns:a16="http://schemas.microsoft.com/office/drawing/2014/main" id="{431F7FF5-7027-894E-929D-18B244822EFA}"/>
              </a:ext>
            </a:extLst>
          </p:cNvPr>
          <p:cNvSpPr/>
          <p:nvPr/>
        </p:nvSpPr>
        <p:spPr>
          <a:xfrm>
            <a:off x="7362436" y="2627566"/>
            <a:ext cx="3064097" cy="2683755"/>
          </a:xfrm>
          <a:custGeom>
            <a:avLst/>
            <a:gdLst>
              <a:gd name="connsiteX0" fmla="*/ 0 w 2769704"/>
              <a:gd name="connsiteY0" fmla="*/ 0 h 2637182"/>
              <a:gd name="connsiteX1" fmla="*/ 980661 w 2769704"/>
              <a:gd name="connsiteY1" fmla="*/ 1007165 h 2637182"/>
              <a:gd name="connsiteX2" fmla="*/ 2014330 w 2769704"/>
              <a:gd name="connsiteY2" fmla="*/ 993913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6216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998374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1756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1756 h 2637182"/>
              <a:gd name="connsiteX3" fmla="*/ 2478156 w 2769704"/>
              <a:gd name="connsiteY3" fmla="*/ 1007165 h 2637182"/>
              <a:gd name="connsiteX4" fmla="*/ 2054087 w 2769704"/>
              <a:gd name="connsiteY4" fmla="*/ 1709530 h 2637182"/>
              <a:gd name="connsiteX5" fmla="*/ 2753026 w 2769704"/>
              <a:gd name="connsiteY5" fmla="*/ 2050143 h 2637182"/>
              <a:gd name="connsiteX6" fmla="*/ 2769704 w 2769704"/>
              <a:gd name="connsiteY6" fmla="*/ 2637182 h 2637182"/>
              <a:gd name="connsiteX0" fmla="*/ 0 w 2753026"/>
              <a:gd name="connsiteY0" fmla="*/ 0 h 2628261"/>
              <a:gd name="connsiteX1" fmla="*/ 980661 w 2753026"/>
              <a:gd name="connsiteY1" fmla="*/ 1007165 h 2628261"/>
              <a:gd name="connsiteX2" fmla="*/ 2014330 w 2753026"/>
              <a:gd name="connsiteY2" fmla="*/ 1011756 h 2628261"/>
              <a:gd name="connsiteX3" fmla="*/ 2478156 w 2753026"/>
              <a:gd name="connsiteY3" fmla="*/ 1007165 h 2628261"/>
              <a:gd name="connsiteX4" fmla="*/ 2054087 w 2753026"/>
              <a:gd name="connsiteY4" fmla="*/ 1709530 h 2628261"/>
              <a:gd name="connsiteX5" fmla="*/ 2753026 w 2753026"/>
              <a:gd name="connsiteY5" fmla="*/ 2050143 h 2628261"/>
              <a:gd name="connsiteX6" fmla="*/ 2742942 w 2753026"/>
              <a:gd name="connsiteY6" fmla="*/ 2628261 h 2628261"/>
              <a:gd name="connsiteX0" fmla="*/ 0 w 2760784"/>
              <a:gd name="connsiteY0" fmla="*/ 0 h 2820062"/>
              <a:gd name="connsiteX1" fmla="*/ 980661 w 2760784"/>
              <a:gd name="connsiteY1" fmla="*/ 1007165 h 2820062"/>
              <a:gd name="connsiteX2" fmla="*/ 2014330 w 2760784"/>
              <a:gd name="connsiteY2" fmla="*/ 1011756 h 2820062"/>
              <a:gd name="connsiteX3" fmla="*/ 2478156 w 2760784"/>
              <a:gd name="connsiteY3" fmla="*/ 1007165 h 2820062"/>
              <a:gd name="connsiteX4" fmla="*/ 2054087 w 2760784"/>
              <a:gd name="connsiteY4" fmla="*/ 1709530 h 2820062"/>
              <a:gd name="connsiteX5" fmla="*/ 2753026 w 2760784"/>
              <a:gd name="connsiteY5" fmla="*/ 2050143 h 2820062"/>
              <a:gd name="connsiteX6" fmla="*/ 2760784 w 2760784"/>
              <a:gd name="connsiteY6" fmla="*/ 2820062 h 2820062"/>
              <a:gd name="connsiteX0" fmla="*/ 0 w 2760784"/>
              <a:gd name="connsiteY0" fmla="*/ 0 h 2820062"/>
              <a:gd name="connsiteX1" fmla="*/ 980661 w 2760784"/>
              <a:gd name="connsiteY1" fmla="*/ 1007165 h 2820062"/>
              <a:gd name="connsiteX2" fmla="*/ 2014330 w 2760784"/>
              <a:gd name="connsiteY2" fmla="*/ 1011756 h 2820062"/>
              <a:gd name="connsiteX3" fmla="*/ 2478156 w 2760784"/>
              <a:gd name="connsiteY3" fmla="*/ 1007165 h 2820062"/>
              <a:gd name="connsiteX4" fmla="*/ 2054087 w 2760784"/>
              <a:gd name="connsiteY4" fmla="*/ 1709530 h 2820062"/>
              <a:gd name="connsiteX5" fmla="*/ 2753026 w 2760784"/>
              <a:gd name="connsiteY5" fmla="*/ 2050143 h 2820062"/>
              <a:gd name="connsiteX6" fmla="*/ 2760783 w 2760784"/>
              <a:gd name="connsiteY6" fmla="*/ 2639768 h 2820062"/>
              <a:gd name="connsiteX7" fmla="*/ 2760784 w 2760784"/>
              <a:gd name="connsiteY7" fmla="*/ 2820062 h 2820062"/>
              <a:gd name="connsiteX0" fmla="*/ 0 w 3188991"/>
              <a:gd name="connsiteY0" fmla="*/ 0 h 2681787"/>
              <a:gd name="connsiteX1" fmla="*/ 980661 w 3188991"/>
              <a:gd name="connsiteY1" fmla="*/ 1007165 h 2681787"/>
              <a:gd name="connsiteX2" fmla="*/ 2014330 w 3188991"/>
              <a:gd name="connsiteY2" fmla="*/ 1011756 h 2681787"/>
              <a:gd name="connsiteX3" fmla="*/ 2478156 w 3188991"/>
              <a:gd name="connsiteY3" fmla="*/ 1007165 h 2681787"/>
              <a:gd name="connsiteX4" fmla="*/ 2054087 w 3188991"/>
              <a:gd name="connsiteY4" fmla="*/ 1709530 h 2681787"/>
              <a:gd name="connsiteX5" fmla="*/ 2753026 w 3188991"/>
              <a:gd name="connsiteY5" fmla="*/ 2050143 h 2681787"/>
              <a:gd name="connsiteX6" fmla="*/ 2760783 w 3188991"/>
              <a:gd name="connsiteY6" fmla="*/ 2639768 h 2681787"/>
              <a:gd name="connsiteX7" fmla="*/ 3188991 w 3188991"/>
              <a:gd name="connsiteY7" fmla="*/ 2681787 h 2681787"/>
              <a:gd name="connsiteX0" fmla="*/ 0 w 3188991"/>
              <a:gd name="connsiteY0" fmla="*/ 0 h 2691285"/>
              <a:gd name="connsiteX1" fmla="*/ 980661 w 3188991"/>
              <a:gd name="connsiteY1" fmla="*/ 1007165 h 2691285"/>
              <a:gd name="connsiteX2" fmla="*/ 2014330 w 3188991"/>
              <a:gd name="connsiteY2" fmla="*/ 1011756 h 2691285"/>
              <a:gd name="connsiteX3" fmla="*/ 2478156 w 3188991"/>
              <a:gd name="connsiteY3" fmla="*/ 1007165 h 2691285"/>
              <a:gd name="connsiteX4" fmla="*/ 2054087 w 3188991"/>
              <a:gd name="connsiteY4" fmla="*/ 1709530 h 2691285"/>
              <a:gd name="connsiteX5" fmla="*/ 2753026 w 3188991"/>
              <a:gd name="connsiteY5" fmla="*/ 2050143 h 2691285"/>
              <a:gd name="connsiteX6" fmla="*/ 2760783 w 3188991"/>
              <a:gd name="connsiteY6" fmla="*/ 2639768 h 2691285"/>
              <a:gd name="connsiteX7" fmla="*/ 3188991 w 3188991"/>
              <a:gd name="connsiteY7" fmla="*/ 2681787 h 2691285"/>
              <a:gd name="connsiteX0" fmla="*/ 0 w 3188991"/>
              <a:gd name="connsiteY0" fmla="*/ 0 h 2700394"/>
              <a:gd name="connsiteX1" fmla="*/ 980661 w 3188991"/>
              <a:gd name="connsiteY1" fmla="*/ 1007165 h 2700394"/>
              <a:gd name="connsiteX2" fmla="*/ 2014330 w 3188991"/>
              <a:gd name="connsiteY2" fmla="*/ 1011756 h 2700394"/>
              <a:gd name="connsiteX3" fmla="*/ 2478156 w 3188991"/>
              <a:gd name="connsiteY3" fmla="*/ 1007165 h 2700394"/>
              <a:gd name="connsiteX4" fmla="*/ 2054087 w 3188991"/>
              <a:gd name="connsiteY4" fmla="*/ 1709530 h 2700394"/>
              <a:gd name="connsiteX5" fmla="*/ 2753026 w 3188991"/>
              <a:gd name="connsiteY5" fmla="*/ 2050143 h 2700394"/>
              <a:gd name="connsiteX6" fmla="*/ 2765243 w 3188991"/>
              <a:gd name="connsiteY6" fmla="*/ 2662071 h 2700394"/>
              <a:gd name="connsiteX7" fmla="*/ 3188991 w 3188991"/>
              <a:gd name="connsiteY7" fmla="*/ 2681787 h 2700394"/>
              <a:gd name="connsiteX0" fmla="*/ 0 w 3188991"/>
              <a:gd name="connsiteY0" fmla="*/ 0 h 2686921"/>
              <a:gd name="connsiteX1" fmla="*/ 980661 w 3188991"/>
              <a:gd name="connsiteY1" fmla="*/ 1007165 h 2686921"/>
              <a:gd name="connsiteX2" fmla="*/ 2014330 w 3188991"/>
              <a:gd name="connsiteY2" fmla="*/ 1011756 h 2686921"/>
              <a:gd name="connsiteX3" fmla="*/ 2478156 w 3188991"/>
              <a:gd name="connsiteY3" fmla="*/ 1007165 h 2686921"/>
              <a:gd name="connsiteX4" fmla="*/ 2054087 w 3188991"/>
              <a:gd name="connsiteY4" fmla="*/ 1709530 h 2686921"/>
              <a:gd name="connsiteX5" fmla="*/ 2753026 w 3188991"/>
              <a:gd name="connsiteY5" fmla="*/ 2050143 h 2686921"/>
              <a:gd name="connsiteX6" fmla="*/ 2765243 w 3188991"/>
              <a:gd name="connsiteY6" fmla="*/ 2662071 h 2686921"/>
              <a:gd name="connsiteX7" fmla="*/ 3188991 w 3188991"/>
              <a:gd name="connsiteY7" fmla="*/ 2681787 h 2686921"/>
              <a:gd name="connsiteX0" fmla="*/ 0 w 3188991"/>
              <a:gd name="connsiteY0" fmla="*/ 0 h 2689619"/>
              <a:gd name="connsiteX1" fmla="*/ 980661 w 3188991"/>
              <a:gd name="connsiteY1" fmla="*/ 1007165 h 2689619"/>
              <a:gd name="connsiteX2" fmla="*/ 2014330 w 3188991"/>
              <a:gd name="connsiteY2" fmla="*/ 1011756 h 2689619"/>
              <a:gd name="connsiteX3" fmla="*/ 2478156 w 3188991"/>
              <a:gd name="connsiteY3" fmla="*/ 1007165 h 2689619"/>
              <a:gd name="connsiteX4" fmla="*/ 2054087 w 3188991"/>
              <a:gd name="connsiteY4" fmla="*/ 1709530 h 2689619"/>
              <a:gd name="connsiteX5" fmla="*/ 2753026 w 3188991"/>
              <a:gd name="connsiteY5" fmla="*/ 2050143 h 2689619"/>
              <a:gd name="connsiteX6" fmla="*/ 2769703 w 3188991"/>
              <a:gd name="connsiteY6" fmla="*/ 2675452 h 2689619"/>
              <a:gd name="connsiteX7" fmla="*/ 3188991 w 3188991"/>
              <a:gd name="connsiteY7" fmla="*/ 2681787 h 2689619"/>
              <a:gd name="connsiteX0" fmla="*/ 0 w 3188991"/>
              <a:gd name="connsiteY0" fmla="*/ 0 h 2681967"/>
              <a:gd name="connsiteX1" fmla="*/ 980661 w 3188991"/>
              <a:gd name="connsiteY1" fmla="*/ 1007165 h 2681967"/>
              <a:gd name="connsiteX2" fmla="*/ 2014330 w 3188991"/>
              <a:gd name="connsiteY2" fmla="*/ 1011756 h 2681967"/>
              <a:gd name="connsiteX3" fmla="*/ 2478156 w 3188991"/>
              <a:gd name="connsiteY3" fmla="*/ 1007165 h 2681967"/>
              <a:gd name="connsiteX4" fmla="*/ 2054087 w 3188991"/>
              <a:gd name="connsiteY4" fmla="*/ 1709530 h 2681967"/>
              <a:gd name="connsiteX5" fmla="*/ 2753026 w 3188991"/>
              <a:gd name="connsiteY5" fmla="*/ 2050143 h 2681967"/>
              <a:gd name="connsiteX6" fmla="*/ 2769703 w 3188991"/>
              <a:gd name="connsiteY6" fmla="*/ 2675452 h 2681967"/>
              <a:gd name="connsiteX7" fmla="*/ 3188991 w 3188991"/>
              <a:gd name="connsiteY7" fmla="*/ 2681787 h 2681967"/>
              <a:gd name="connsiteX0" fmla="*/ 0 w 3188991"/>
              <a:gd name="connsiteY0" fmla="*/ 0 h 2687647"/>
              <a:gd name="connsiteX1" fmla="*/ 980661 w 3188991"/>
              <a:gd name="connsiteY1" fmla="*/ 1007165 h 2687647"/>
              <a:gd name="connsiteX2" fmla="*/ 2014330 w 3188991"/>
              <a:gd name="connsiteY2" fmla="*/ 1011756 h 2687647"/>
              <a:gd name="connsiteX3" fmla="*/ 2478156 w 3188991"/>
              <a:gd name="connsiteY3" fmla="*/ 1007165 h 2687647"/>
              <a:gd name="connsiteX4" fmla="*/ 2054087 w 3188991"/>
              <a:gd name="connsiteY4" fmla="*/ 1709530 h 2687647"/>
              <a:gd name="connsiteX5" fmla="*/ 2753026 w 3188991"/>
              <a:gd name="connsiteY5" fmla="*/ 2050143 h 2687647"/>
              <a:gd name="connsiteX6" fmla="*/ 2769703 w 3188991"/>
              <a:gd name="connsiteY6" fmla="*/ 2675452 h 2687647"/>
              <a:gd name="connsiteX7" fmla="*/ 3188991 w 3188991"/>
              <a:gd name="connsiteY7" fmla="*/ 2681787 h 2687647"/>
              <a:gd name="connsiteX0" fmla="*/ 0 w 3064097"/>
              <a:gd name="connsiteY0" fmla="*/ 0 h 2687647"/>
              <a:gd name="connsiteX1" fmla="*/ 980661 w 3064097"/>
              <a:gd name="connsiteY1" fmla="*/ 1007165 h 2687647"/>
              <a:gd name="connsiteX2" fmla="*/ 2014330 w 3064097"/>
              <a:gd name="connsiteY2" fmla="*/ 1011756 h 2687647"/>
              <a:gd name="connsiteX3" fmla="*/ 2478156 w 3064097"/>
              <a:gd name="connsiteY3" fmla="*/ 1007165 h 2687647"/>
              <a:gd name="connsiteX4" fmla="*/ 2054087 w 3064097"/>
              <a:gd name="connsiteY4" fmla="*/ 1709530 h 2687647"/>
              <a:gd name="connsiteX5" fmla="*/ 2753026 w 3064097"/>
              <a:gd name="connsiteY5" fmla="*/ 2050143 h 2687647"/>
              <a:gd name="connsiteX6" fmla="*/ 2769703 w 3064097"/>
              <a:gd name="connsiteY6" fmla="*/ 2675452 h 2687647"/>
              <a:gd name="connsiteX7" fmla="*/ 3064097 w 3064097"/>
              <a:gd name="connsiteY7" fmla="*/ 2681787 h 2687647"/>
              <a:gd name="connsiteX0" fmla="*/ 0 w 3064097"/>
              <a:gd name="connsiteY0" fmla="*/ 0 h 2683755"/>
              <a:gd name="connsiteX1" fmla="*/ 980661 w 3064097"/>
              <a:gd name="connsiteY1" fmla="*/ 1007165 h 2683755"/>
              <a:gd name="connsiteX2" fmla="*/ 2014330 w 3064097"/>
              <a:gd name="connsiteY2" fmla="*/ 1011756 h 2683755"/>
              <a:gd name="connsiteX3" fmla="*/ 2478156 w 3064097"/>
              <a:gd name="connsiteY3" fmla="*/ 1007165 h 2683755"/>
              <a:gd name="connsiteX4" fmla="*/ 2054087 w 3064097"/>
              <a:gd name="connsiteY4" fmla="*/ 1709530 h 2683755"/>
              <a:gd name="connsiteX5" fmla="*/ 2753026 w 3064097"/>
              <a:gd name="connsiteY5" fmla="*/ 2050143 h 2683755"/>
              <a:gd name="connsiteX6" fmla="*/ 2769703 w 3064097"/>
              <a:gd name="connsiteY6" fmla="*/ 2675452 h 2683755"/>
              <a:gd name="connsiteX7" fmla="*/ 3064097 w 3064097"/>
              <a:gd name="connsiteY7" fmla="*/ 2681787 h 2683755"/>
              <a:gd name="connsiteX0" fmla="*/ 0 w 3064097"/>
              <a:gd name="connsiteY0" fmla="*/ 0 h 2683755"/>
              <a:gd name="connsiteX1" fmla="*/ 980661 w 3064097"/>
              <a:gd name="connsiteY1" fmla="*/ 1007165 h 2683755"/>
              <a:gd name="connsiteX2" fmla="*/ 2014330 w 3064097"/>
              <a:gd name="connsiteY2" fmla="*/ 1011756 h 2683755"/>
              <a:gd name="connsiteX3" fmla="*/ 2478156 w 3064097"/>
              <a:gd name="connsiteY3" fmla="*/ 1007165 h 2683755"/>
              <a:gd name="connsiteX4" fmla="*/ 2054087 w 3064097"/>
              <a:gd name="connsiteY4" fmla="*/ 1709530 h 2683755"/>
              <a:gd name="connsiteX5" fmla="*/ 2753026 w 3064097"/>
              <a:gd name="connsiteY5" fmla="*/ 2050143 h 2683755"/>
              <a:gd name="connsiteX6" fmla="*/ 2769703 w 3064097"/>
              <a:gd name="connsiteY6" fmla="*/ 2675452 h 2683755"/>
              <a:gd name="connsiteX7" fmla="*/ 3064097 w 3064097"/>
              <a:gd name="connsiteY7" fmla="*/ 2681787 h 268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097" h="2683755">
                <a:moveTo>
                  <a:pt x="0" y="0"/>
                </a:moveTo>
                <a:lnTo>
                  <a:pt x="980661" y="1007165"/>
                </a:lnTo>
                <a:lnTo>
                  <a:pt x="2014330" y="1011756"/>
                </a:lnTo>
                <a:lnTo>
                  <a:pt x="2478156" y="1007165"/>
                </a:lnTo>
                <a:lnTo>
                  <a:pt x="2054087" y="1709530"/>
                </a:lnTo>
                <a:lnTo>
                  <a:pt x="2753026" y="2050143"/>
                </a:lnTo>
                <a:lnTo>
                  <a:pt x="2769703" y="2675452"/>
                </a:lnTo>
                <a:cubicBezTo>
                  <a:pt x="2903519" y="2686485"/>
                  <a:pt x="2930284" y="2684136"/>
                  <a:pt x="3064097" y="2681787"/>
                </a:cubicBezTo>
              </a:path>
            </a:pathLst>
          </a:custGeom>
          <a:noFill/>
          <a:ln w="31750">
            <a:solidFill>
              <a:srgbClr val="C0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39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48585"/>
            <a:ext cx="6860458" cy="894622"/>
          </a:xfrm>
        </p:spPr>
        <p:txBody>
          <a:bodyPr/>
          <a:lstStyle/>
          <a:p>
            <a:r>
              <a:rPr lang="en-US" dirty="0"/>
              <a:t>Graph abstraction: link costs</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611" name="Group 2">
            <a:extLst>
              <a:ext uri="{FF2B5EF4-FFF2-40B4-BE49-F238E27FC236}">
                <a16:creationId xmlns:a16="http://schemas.microsoft.com/office/drawing/2014/main" id="{8F3AF934-05FC-1741-9920-1E37F407434E}"/>
              </a:ext>
            </a:extLst>
          </p:cNvPr>
          <p:cNvGrpSpPr>
            <a:grpSpLocks/>
          </p:cNvGrpSpPr>
          <p:nvPr/>
        </p:nvGrpSpPr>
        <p:grpSpPr bwMode="auto">
          <a:xfrm>
            <a:off x="1238864" y="1288538"/>
            <a:ext cx="3571875" cy="2236788"/>
            <a:chOff x="3162" y="1071"/>
            <a:chExt cx="2250" cy="1409"/>
          </a:xfrm>
        </p:grpSpPr>
        <p:sp>
          <p:nvSpPr>
            <p:cNvPr id="612" name="Freeform 3">
              <a:extLst>
                <a:ext uri="{FF2B5EF4-FFF2-40B4-BE49-F238E27FC236}">
                  <a16:creationId xmlns:a16="http://schemas.microsoft.com/office/drawing/2014/main" id="{453067FB-5417-D747-A9D1-7A886199D86C}"/>
                </a:ext>
              </a:extLst>
            </p:cNvPr>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3" name="Freeform 4">
              <a:extLst>
                <a:ext uri="{FF2B5EF4-FFF2-40B4-BE49-F238E27FC236}">
                  <a16:creationId xmlns:a16="http://schemas.microsoft.com/office/drawing/2014/main" id="{33DAED7D-3A7B-904E-9B5E-9FC4FC3D1E38}"/>
                </a:ext>
              </a:extLst>
            </p:cNvPr>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4" name="Oval 5">
              <a:extLst>
                <a:ext uri="{FF2B5EF4-FFF2-40B4-BE49-F238E27FC236}">
                  <a16:creationId xmlns:a16="http://schemas.microsoft.com/office/drawing/2014/main" id="{2170DD72-9E40-764D-9C66-5662F5C98D05}"/>
                </a:ext>
              </a:extLst>
            </p:cNvPr>
            <p:cNvSpPr>
              <a:spLocks noChangeArrowheads="1"/>
            </p:cNvSpPr>
            <p:nvPr/>
          </p:nvSpPr>
          <p:spPr bwMode="auto">
            <a:xfrm>
              <a:off x="3238" y="186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5" name="Line 6">
              <a:extLst>
                <a:ext uri="{FF2B5EF4-FFF2-40B4-BE49-F238E27FC236}">
                  <a16:creationId xmlns:a16="http://schemas.microsoft.com/office/drawing/2014/main" id="{AD1E8D51-D03D-3E44-9ECF-8CEF9C546F90}"/>
                </a:ext>
              </a:extLst>
            </p:cNvPr>
            <p:cNvSpPr>
              <a:spLocks noChangeShapeType="1"/>
            </p:cNvSpPr>
            <p:nvPr/>
          </p:nvSpPr>
          <p:spPr bwMode="auto">
            <a:xfrm>
              <a:off x="3238" y="185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6" name="Line 7">
              <a:extLst>
                <a:ext uri="{FF2B5EF4-FFF2-40B4-BE49-F238E27FC236}">
                  <a16:creationId xmlns:a16="http://schemas.microsoft.com/office/drawing/2014/main" id="{EF7881A8-F3AA-5647-81DD-BFEC3F67F959}"/>
                </a:ext>
              </a:extLst>
            </p:cNvPr>
            <p:cNvSpPr>
              <a:spLocks noChangeShapeType="1"/>
            </p:cNvSpPr>
            <p:nvPr/>
          </p:nvSpPr>
          <p:spPr bwMode="auto">
            <a:xfrm>
              <a:off x="3551" y="185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7" name="Rectangle 8">
              <a:extLst>
                <a:ext uri="{FF2B5EF4-FFF2-40B4-BE49-F238E27FC236}">
                  <a16:creationId xmlns:a16="http://schemas.microsoft.com/office/drawing/2014/main" id="{9DDD93A0-0B9F-214B-88D4-CA45AABB318B}"/>
                </a:ext>
              </a:extLst>
            </p:cNvPr>
            <p:cNvSpPr>
              <a:spLocks noChangeArrowheads="1"/>
            </p:cNvSpPr>
            <p:nvPr/>
          </p:nvSpPr>
          <p:spPr bwMode="auto">
            <a:xfrm>
              <a:off x="3238" y="1855"/>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8" name="Oval 9">
              <a:extLst>
                <a:ext uri="{FF2B5EF4-FFF2-40B4-BE49-F238E27FC236}">
                  <a16:creationId xmlns:a16="http://schemas.microsoft.com/office/drawing/2014/main" id="{D83D8A8A-8F8F-A047-B67A-4E57193F1399}"/>
                </a:ext>
              </a:extLst>
            </p:cNvPr>
            <p:cNvSpPr>
              <a:spLocks noChangeArrowheads="1"/>
            </p:cNvSpPr>
            <p:nvPr/>
          </p:nvSpPr>
          <p:spPr bwMode="auto">
            <a:xfrm>
              <a:off x="3235" y="179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9" name="Oval 10">
              <a:extLst>
                <a:ext uri="{FF2B5EF4-FFF2-40B4-BE49-F238E27FC236}">
                  <a16:creationId xmlns:a16="http://schemas.microsoft.com/office/drawing/2014/main" id="{21DC2241-7526-B048-963D-024ABCFF5D20}"/>
                </a:ext>
              </a:extLst>
            </p:cNvPr>
            <p:cNvSpPr>
              <a:spLocks noChangeArrowheads="1"/>
            </p:cNvSpPr>
            <p:nvPr/>
          </p:nvSpPr>
          <p:spPr bwMode="auto">
            <a:xfrm>
              <a:off x="3712" y="224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0" name="Line 11">
              <a:extLst>
                <a:ext uri="{FF2B5EF4-FFF2-40B4-BE49-F238E27FC236}">
                  <a16:creationId xmlns:a16="http://schemas.microsoft.com/office/drawing/2014/main" id="{137382C1-9446-A94A-A118-0B9E495EDA6B}"/>
                </a:ext>
              </a:extLst>
            </p:cNvPr>
            <p:cNvSpPr>
              <a:spLocks noChangeShapeType="1"/>
            </p:cNvSpPr>
            <p:nvPr/>
          </p:nvSpPr>
          <p:spPr bwMode="auto">
            <a:xfrm>
              <a:off x="3712" y="224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1" name="Line 12">
              <a:extLst>
                <a:ext uri="{FF2B5EF4-FFF2-40B4-BE49-F238E27FC236}">
                  <a16:creationId xmlns:a16="http://schemas.microsoft.com/office/drawing/2014/main" id="{04A9146B-C80E-C141-9048-092B193CAB0B}"/>
                </a:ext>
              </a:extLst>
            </p:cNvPr>
            <p:cNvSpPr>
              <a:spLocks noChangeShapeType="1"/>
            </p:cNvSpPr>
            <p:nvPr/>
          </p:nvSpPr>
          <p:spPr bwMode="auto">
            <a:xfrm>
              <a:off x="4025" y="224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2" name="Rectangle 13">
              <a:extLst>
                <a:ext uri="{FF2B5EF4-FFF2-40B4-BE49-F238E27FC236}">
                  <a16:creationId xmlns:a16="http://schemas.microsoft.com/office/drawing/2014/main" id="{E3CEEEB9-7637-A644-99B6-2A13DFD47D3A}"/>
                </a:ext>
              </a:extLst>
            </p:cNvPr>
            <p:cNvSpPr>
              <a:spLocks noChangeArrowheads="1"/>
            </p:cNvSpPr>
            <p:nvPr/>
          </p:nvSpPr>
          <p:spPr bwMode="auto">
            <a:xfrm>
              <a:off x="3712" y="2242"/>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3" name="Oval 14">
              <a:extLst>
                <a:ext uri="{FF2B5EF4-FFF2-40B4-BE49-F238E27FC236}">
                  <a16:creationId xmlns:a16="http://schemas.microsoft.com/office/drawing/2014/main" id="{C107E8DA-8746-AF42-A141-86F28CAF62DC}"/>
                </a:ext>
              </a:extLst>
            </p:cNvPr>
            <p:cNvSpPr>
              <a:spLocks noChangeArrowheads="1"/>
            </p:cNvSpPr>
            <p:nvPr/>
          </p:nvSpPr>
          <p:spPr bwMode="auto">
            <a:xfrm>
              <a:off x="3709" y="218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4" name="Oval 15">
              <a:extLst>
                <a:ext uri="{FF2B5EF4-FFF2-40B4-BE49-F238E27FC236}">
                  <a16:creationId xmlns:a16="http://schemas.microsoft.com/office/drawing/2014/main" id="{5F2BA590-63EE-0C46-A5CA-02573C500CC0}"/>
                </a:ext>
              </a:extLst>
            </p:cNvPr>
            <p:cNvSpPr>
              <a:spLocks noChangeArrowheads="1"/>
            </p:cNvSpPr>
            <p:nvPr/>
          </p:nvSpPr>
          <p:spPr bwMode="auto">
            <a:xfrm>
              <a:off x="3708" y="155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5" name="Line 16">
              <a:extLst>
                <a:ext uri="{FF2B5EF4-FFF2-40B4-BE49-F238E27FC236}">
                  <a16:creationId xmlns:a16="http://schemas.microsoft.com/office/drawing/2014/main" id="{11080E94-1F03-714E-8AB1-3B4DEA4A9AA9}"/>
                </a:ext>
              </a:extLst>
            </p:cNvPr>
            <p:cNvSpPr>
              <a:spLocks noChangeShapeType="1"/>
            </p:cNvSpPr>
            <p:nvPr/>
          </p:nvSpPr>
          <p:spPr bwMode="auto">
            <a:xfrm>
              <a:off x="3708" y="155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6" name="Line 17">
              <a:extLst>
                <a:ext uri="{FF2B5EF4-FFF2-40B4-BE49-F238E27FC236}">
                  <a16:creationId xmlns:a16="http://schemas.microsoft.com/office/drawing/2014/main" id="{FE188877-FC11-9F4C-9A67-6A13C778D425}"/>
                </a:ext>
              </a:extLst>
            </p:cNvPr>
            <p:cNvSpPr>
              <a:spLocks noChangeShapeType="1"/>
            </p:cNvSpPr>
            <p:nvPr/>
          </p:nvSpPr>
          <p:spPr bwMode="auto">
            <a:xfrm>
              <a:off x="4021" y="155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7" name="Rectangle 18">
              <a:extLst>
                <a:ext uri="{FF2B5EF4-FFF2-40B4-BE49-F238E27FC236}">
                  <a16:creationId xmlns:a16="http://schemas.microsoft.com/office/drawing/2014/main" id="{AB0D0A23-CA41-9C45-8823-F5E417571B82}"/>
                </a:ext>
              </a:extLst>
            </p:cNvPr>
            <p:cNvSpPr>
              <a:spLocks noChangeArrowheads="1"/>
            </p:cNvSpPr>
            <p:nvPr/>
          </p:nvSpPr>
          <p:spPr bwMode="auto">
            <a:xfrm>
              <a:off x="3708" y="1552"/>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8" name="Oval 19">
              <a:extLst>
                <a:ext uri="{FF2B5EF4-FFF2-40B4-BE49-F238E27FC236}">
                  <a16:creationId xmlns:a16="http://schemas.microsoft.com/office/drawing/2014/main" id="{A3557876-CBC0-904A-8546-3AF399CF148A}"/>
                </a:ext>
              </a:extLst>
            </p:cNvPr>
            <p:cNvSpPr>
              <a:spLocks noChangeArrowheads="1"/>
            </p:cNvSpPr>
            <p:nvPr/>
          </p:nvSpPr>
          <p:spPr bwMode="auto">
            <a:xfrm>
              <a:off x="3705" y="149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9" name="Oval 20">
              <a:extLst>
                <a:ext uri="{FF2B5EF4-FFF2-40B4-BE49-F238E27FC236}">
                  <a16:creationId xmlns:a16="http://schemas.microsoft.com/office/drawing/2014/main" id="{C3E2692B-8831-754F-9E6E-008C343B6B61}"/>
                </a:ext>
              </a:extLst>
            </p:cNvPr>
            <p:cNvSpPr>
              <a:spLocks noChangeArrowheads="1"/>
            </p:cNvSpPr>
            <p:nvPr/>
          </p:nvSpPr>
          <p:spPr bwMode="auto">
            <a:xfrm>
              <a:off x="4391" y="1555"/>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0" name="Line 21">
              <a:extLst>
                <a:ext uri="{FF2B5EF4-FFF2-40B4-BE49-F238E27FC236}">
                  <a16:creationId xmlns:a16="http://schemas.microsoft.com/office/drawing/2014/main" id="{9123636B-BAFA-2440-8260-5EA0CA220D6F}"/>
                </a:ext>
              </a:extLst>
            </p:cNvPr>
            <p:cNvSpPr>
              <a:spLocks noChangeShapeType="1"/>
            </p:cNvSpPr>
            <p:nvPr/>
          </p:nvSpPr>
          <p:spPr bwMode="auto">
            <a:xfrm>
              <a:off x="4391" y="154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1" name="Line 22">
              <a:extLst>
                <a:ext uri="{FF2B5EF4-FFF2-40B4-BE49-F238E27FC236}">
                  <a16:creationId xmlns:a16="http://schemas.microsoft.com/office/drawing/2014/main" id="{EFE8FE51-3AD2-4745-ADE0-A43C031219CA}"/>
                </a:ext>
              </a:extLst>
            </p:cNvPr>
            <p:cNvSpPr>
              <a:spLocks noChangeShapeType="1"/>
            </p:cNvSpPr>
            <p:nvPr/>
          </p:nvSpPr>
          <p:spPr bwMode="auto">
            <a:xfrm>
              <a:off x="4703" y="154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2" name="Rectangle 23">
              <a:extLst>
                <a:ext uri="{FF2B5EF4-FFF2-40B4-BE49-F238E27FC236}">
                  <a16:creationId xmlns:a16="http://schemas.microsoft.com/office/drawing/2014/main" id="{FD42180D-C903-D144-9E3E-AD4A52F5CF93}"/>
                </a:ext>
              </a:extLst>
            </p:cNvPr>
            <p:cNvSpPr>
              <a:spLocks noChangeArrowheads="1"/>
            </p:cNvSpPr>
            <p:nvPr/>
          </p:nvSpPr>
          <p:spPr bwMode="auto">
            <a:xfrm>
              <a:off x="4391" y="1548"/>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3" name="Oval 24">
              <a:extLst>
                <a:ext uri="{FF2B5EF4-FFF2-40B4-BE49-F238E27FC236}">
                  <a16:creationId xmlns:a16="http://schemas.microsoft.com/office/drawing/2014/main" id="{F07CE376-92DE-2A4B-8855-4035B688D7D8}"/>
                </a:ext>
              </a:extLst>
            </p:cNvPr>
            <p:cNvSpPr>
              <a:spLocks noChangeArrowheads="1"/>
            </p:cNvSpPr>
            <p:nvPr/>
          </p:nvSpPr>
          <p:spPr bwMode="auto">
            <a:xfrm>
              <a:off x="4394" y="1492"/>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4" name="Oval 25">
              <a:extLst>
                <a:ext uri="{FF2B5EF4-FFF2-40B4-BE49-F238E27FC236}">
                  <a16:creationId xmlns:a16="http://schemas.microsoft.com/office/drawing/2014/main" id="{E4EA7D36-77DD-114A-A537-3E5E6AF3A920}"/>
                </a:ext>
              </a:extLst>
            </p:cNvPr>
            <p:cNvSpPr>
              <a:spLocks noChangeArrowheads="1"/>
            </p:cNvSpPr>
            <p:nvPr/>
          </p:nvSpPr>
          <p:spPr bwMode="auto">
            <a:xfrm>
              <a:off x="4401" y="2246"/>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5" name="Line 26">
              <a:extLst>
                <a:ext uri="{FF2B5EF4-FFF2-40B4-BE49-F238E27FC236}">
                  <a16:creationId xmlns:a16="http://schemas.microsoft.com/office/drawing/2014/main" id="{B4B8F4B2-F24A-4049-A3F6-305EE1D36163}"/>
                </a:ext>
              </a:extLst>
            </p:cNvPr>
            <p:cNvSpPr>
              <a:spLocks noChangeShapeType="1"/>
            </p:cNvSpPr>
            <p:nvPr/>
          </p:nvSpPr>
          <p:spPr bwMode="auto">
            <a:xfrm>
              <a:off x="4401" y="2239"/>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6" name="Line 27">
              <a:extLst>
                <a:ext uri="{FF2B5EF4-FFF2-40B4-BE49-F238E27FC236}">
                  <a16:creationId xmlns:a16="http://schemas.microsoft.com/office/drawing/2014/main" id="{A5D15F50-B753-C442-91B9-889011830AC6}"/>
                </a:ext>
              </a:extLst>
            </p:cNvPr>
            <p:cNvSpPr>
              <a:spLocks noChangeShapeType="1"/>
            </p:cNvSpPr>
            <p:nvPr/>
          </p:nvSpPr>
          <p:spPr bwMode="auto">
            <a:xfrm>
              <a:off x="4714" y="2239"/>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7" name="Rectangle 28">
              <a:extLst>
                <a:ext uri="{FF2B5EF4-FFF2-40B4-BE49-F238E27FC236}">
                  <a16:creationId xmlns:a16="http://schemas.microsoft.com/office/drawing/2014/main" id="{629ABB40-A5DD-844A-ABE9-8F6A1075B333}"/>
                </a:ext>
              </a:extLst>
            </p:cNvPr>
            <p:cNvSpPr>
              <a:spLocks noChangeArrowheads="1"/>
            </p:cNvSpPr>
            <p:nvPr/>
          </p:nvSpPr>
          <p:spPr bwMode="auto">
            <a:xfrm>
              <a:off x="4401" y="2239"/>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8" name="Oval 29">
              <a:extLst>
                <a:ext uri="{FF2B5EF4-FFF2-40B4-BE49-F238E27FC236}">
                  <a16:creationId xmlns:a16="http://schemas.microsoft.com/office/drawing/2014/main" id="{FE70825F-F5BB-2A42-A076-DCF34282568A}"/>
                </a:ext>
              </a:extLst>
            </p:cNvPr>
            <p:cNvSpPr>
              <a:spLocks noChangeArrowheads="1"/>
            </p:cNvSpPr>
            <p:nvPr/>
          </p:nvSpPr>
          <p:spPr bwMode="auto">
            <a:xfrm>
              <a:off x="4398" y="2180"/>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9" name="Oval 30">
              <a:extLst>
                <a:ext uri="{FF2B5EF4-FFF2-40B4-BE49-F238E27FC236}">
                  <a16:creationId xmlns:a16="http://schemas.microsoft.com/office/drawing/2014/main" id="{E5C07A67-14B1-2749-8C45-CCF8A7156D5A}"/>
                </a:ext>
              </a:extLst>
            </p:cNvPr>
            <p:cNvSpPr>
              <a:spLocks noChangeArrowheads="1"/>
            </p:cNvSpPr>
            <p:nvPr/>
          </p:nvSpPr>
          <p:spPr bwMode="auto">
            <a:xfrm>
              <a:off x="4966" y="19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0" name="Line 31">
              <a:extLst>
                <a:ext uri="{FF2B5EF4-FFF2-40B4-BE49-F238E27FC236}">
                  <a16:creationId xmlns:a16="http://schemas.microsoft.com/office/drawing/2014/main" id="{0542E5EA-1D03-AB4F-9FEC-B3A92BC33B70}"/>
                </a:ext>
              </a:extLst>
            </p:cNvPr>
            <p:cNvSpPr>
              <a:spLocks noChangeShapeType="1"/>
            </p:cNvSpPr>
            <p:nvPr/>
          </p:nvSpPr>
          <p:spPr bwMode="auto">
            <a:xfrm>
              <a:off x="4966" y="18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1" name="Line 32">
              <a:extLst>
                <a:ext uri="{FF2B5EF4-FFF2-40B4-BE49-F238E27FC236}">
                  <a16:creationId xmlns:a16="http://schemas.microsoft.com/office/drawing/2014/main" id="{5443EC84-61B8-B843-A6E1-5A4F636A64D6}"/>
                </a:ext>
              </a:extLst>
            </p:cNvPr>
            <p:cNvSpPr>
              <a:spLocks noChangeShapeType="1"/>
            </p:cNvSpPr>
            <p:nvPr/>
          </p:nvSpPr>
          <p:spPr bwMode="auto">
            <a:xfrm>
              <a:off x="5279" y="18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2" name="Rectangle 33">
              <a:extLst>
                <a:ext uri="{FF2B5EF4-FFF2-40B4-BE49-F238E27FC236}">
                  <a16:creationId xmlns:a16="http://schemas.microsoft.com/office/drawing/2014/main" id="{9782BC94-E1A7-5740-A6A1-585BA6B4E039}"/>
                </a:ext>
              </a:extLst>
            </p:cNvPr>
            <p:cNvSpPr>
              <a:spLocks noChangeArrowheads="1"/>
            </p:cNvSpPr>
            <p:nvPr/>
          </p:nvSpPr>
          <p:spPr bwMode="auto">
            <a:xfrm>
              <a:off x="4966" y="18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3" name="Oval 34">
              <a:extLst>
                <a:ext uri="{FF2B5EF4-FFF2-40B4-BE49-F238E27FC236}">
                  <a16:creationId xmlns:a16="http://schemas.microsoft.com/office/drawing/2014/main" id="{347E1E2B-9AA3-814E-88C5-98C1961995D2}"/>
                </a:ext>
              </a:extLst>
            </p:cNvPr>
            <p:cNvSpPr>
              <a:spLocks noChangeArrowheads="1"/>
            </p:cNvSpPr>
            <p:nvPr/>
          </p:nvSpPr>
          <p:spPr bwMode="auto">
            <a:xfrm>
              <a:off x="4963" y="18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4" name="Freeform 35">
              <a:extLst>
                <a:ext uri="{FF2B5EF4-FFF2-40B4-BE49-F238E27FC236}">
                  <a16:creationId xmlns:a16="http://schemas.microsoft.com/office/drawing/2014/main" id="{321283E4-4A33-8C40-9132-D98702BFF0D3}"/>
                </a:ext>
              </a:extLst>
            </p:cNvPr>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5" name="Freeform 36">
              <a:extLst>
                <a:ext uri="{FF2B5EF4-FFF2-40B4-BE49-F238E27FC236}">
                  <a16:creationId xmlns:a16="http://schemas.microsoft.com/office/drawing/2014/main" id="{E75C929F-25A5-CE44-BC4C-F4689510C261}"/>
                </a:ext>
              </a:extLst>
            </p:cNvPr>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6" name="Freeform 37">
              <a:extLst>
                <a:ext uri="{FF2B5EF4-FFF2-40B4-BE49-F238E27FC236}">
                  <a16:creationId xmlns:a16="http://schemas.microsoft.com/office/drawing/2014/main" id="{145717E6-3976-BF4C-B776-D1C932E8D60A}"/>
                </a:ext>
              </a:extLst>
            </p:cNvPr>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7" name="Freeform 38">
              <a:extLst>
                <a:ext uri="{FF2B5EF4-FFF2-40B4-BE49-F238E27FC236}">
                  <a16:creationId xmlns:a16="http://schemas.microsoft.com/office/drawing/2014/main" id="{A208B769-70F6-9E4C-960A-A8DFC0ECA40A}"/>
                </a:ext>
              </a:extLst>
            </p:cNvPr>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8" name="Freeform 39">
              <a:extLst>
                <a:ext uri="{FF2B5EF4-FFF2-40B4-BE49-F238E27FC236}">
                  <a16:creationId xmlns:a16="http://schemas.microsoft.com/office/drawing/2014/main" id="{B59A27ED-2064-ED4C-B8FC-0E8B32DB7B8A}"/>
                </a:ext>
              </a:extLst>
            </p:cNvPr>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9" name="Freeform 40">
              <a:extLst>
                <a:ext uri="{FF2B5EF4-FFF2-40B4-BE49-F238E27FC236}">
                  <a16:creationId xmlns:a16="http://schemas.microsoft.com/office/drawing/2014/main" id="{121316DC-42A4-644A-9197-5C50258A0563}"/>
                </a:ext>
              </a:extLst>
            </p:cNvPr>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0" name="Freeform 41">
              <a:extLst>
                <a:ext uri="{FF2B5EF4-FFF2-40B4-BE49-F238E27FC236}">
                  <a16:creationId xmlns:a16="http://schemas.microsoft.com/office/drawing/2014/main" id="{12DEF568-9364-4644-9D5B-A432330238D4}"/>
                </a:ext>
              </a:extLst>
            </p:cNvPr>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1" name="Freeform 42">
              <a:extLst>
                <a:ext uri="{FF2B5EF4-FFF2-40B4-BE49-F238E27FC236}">
                  <a16:creationId xmlns:a16="http://schemas.microsoft.com/office/drawing/2014/main" id="{DFA2F297-7F20-564C-A937-26867B0AEE3B}"/>
                </a:ext>
              </a:extLst>
            </p:cNvPr>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2" name="Freeform 43">
              <a:extLst>
                <a:ext uri="{FF2B5EF4-FFF2-40B4-BE49-F238E27FC236}">
                  <a16:creationId xmlns:a16="http://schemas.microsoft.com/office/drawing/2014/main" id="{62A27136-D795-774F-8FF9-34713D46471F}"/>
                </a:ext>
              </a:extLst>
            </p:cNvPr>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3" name="Group 44">
              <a:extLst>
                <a:ext uri="{FF2B5EF4-FFF2-40B4-BE49-F238E27FC236}">
                  <a16:creationId xmlns:a16="http://schemas.microsoft.com/office/drawing/2014/main" id="{C99C2CD4-C4EA-C04D-8AAE-36D8B62990BB}"/>
                </a:ext>
              </a:extLst>
            </p:cNvPr>
            <p:cNvGrpSpPr>
              <a:grpSpLocks/>
            </p:cNvGrpSpPr>
            <p:nvPr/>
          </p:nvGrpSpPr>
          <p:grpSpPr bwMode="auto">
            <a:xfrm>
              <a:off x="3287" y="1744"/>
              <a:ext cx="205" cy="250"/>
              <a:chOff x="2954" y="2425"/>
              <a:chExt cx="208" cy="250"/>
            </a:xfrm>
          </p:grpSpPr>
          <p:sp>
            <p:nvSpPr>
              <p:cNvPr id="679" name="Rectangle 45">
                <a:extLst>
                  <a:ext uri="{FF2B5EF4-FFF2-40B4-BE49-F238E27FC236}">
                    <a16:creationId xmlns:a16="http://schemas.microsoft.com/office/drawing/2014/main" id="{1CABD7F6-8165-8E4A-BE47-7EF07B5564ED}"/>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0" name="Text Box 46">
                <a:extLst>
                  <a:ext uri="{FF2B5EF4-FFF2-40B4-BE49-F238E27FC236}">
                    <a16:creationId xmlns:a16="http://schemas.microsoft.com/office/drawing/2014/main" id="{92427952-B2CD-2346-8330-8A5FCBC2B9F6}"/>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54" name="Group 47">
              <a:extLst>
                <a:ext uri="{FF2B5EF4-FFF2-40B4-BE49-F238E27FC236}">
                  <a16:creationId xmlns:a16="http://schemas.microsoft.com/office/drawing/2014/main" id="{976C96E8-0AD3-E941-A9F5-DF3E1A47DBD2}"/>
                </a:ext>
              </a:extLst>
            </p:cNvPr>
            <p:cNvGrpSpPr>
              <a:grpSpLocks/>
            </p:cNvGrpSpPr>
            <p:nvPr/>
          </p:nvGrpSpPr>
          <p:grpSpPr bwMode="auto">
            <a:xfrm>
              <a:off x="4461" y="2128"/>
              <a:ext cx="196" cy="250"/>
              <a:chOff x="2958" y="2425"/>
              <a:chExt cx="199" cy="250"/>
            </a:xfrm>
          </p:grpSpPr>
          <p:sp>
            <p:nvSpPr>
              <p:cNvPr id="677" name="Rectangle 48">
                <a:extLst>
                  <a:ext uri="{FF2B5EF4-FFF2-40B4-BE49-F238E27FC236}">
                    <a16:creationId xmlns:a16="http://schemas.microsoft.com/office/drawing/2014/main" id="{8916E3C2-1E79-4642-85BC-BCB2EADB203E}"/>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8" name="Text Box 49">
                <a:extLst>
                  <a:ext uri="{FF2B5EF4-FFF2-40B4-BE49-F238E27FC236}">
                    <a16:creationId xmlns:a16="http://schemas.microsoft.com/office/drawing/2014/main" id="{031FB18A-DC18-F847-BA60-BD8DC2013EBD}"/>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55" name="Group 50">
              <a:extLst>
                <a:ext uri="{FF2B5EF4-FFF2-40B4-BE49-F238E27FC236}">
                  <a16:creationId xmlns:a16="http://schemas.microsoft.com/office/drawing/2014/main" id="{15EC6BC8-2051-9B43-8474-12F5179EE95D}"/>
                </a:ext>
              </a:extLst>
            </p:cNvPr>
            <p:cNvGrpSpPr>
              <a:grpSpLocks/>
            </p:cNvGrpSpPr>
            <p:nvPr/>
          </p:nvGrpSpPr>
          <p:grpSpPr bwMode="auto">
            <a:xfrm>
              <a:off x="3772" y="2095"/>
              <a:ext cx="212" cy="288"/>
              <a:chOff x="2951" y="2395"/>
              <a:chExt cx="213" cy="288"/>
            </a:xfrm>
          </p:grpSpPr>
          <p:sp>
            <p:nvSpPr>
              <p:cNvPr id="675" name="Rectangle 51">
                <a:extLst>
                  <a:ext uri="{FF2B5EF4-FFF2-40B4-BE49-F238E27FC236}">
                    <a16:creationId xmlns:a16="http://schemas.microsoft.com/office/drawing/2014/main" id="{1AF33268-294F-4241-927A-6DBA3F2D728D}"/>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6" name="Text Box 52">
                <a:extLst>
                  <a:ext uri="{FF2B5EF4-FFF2-40B4-BE49-F238E27FC236}">
                    <a16:creationId xmlns:a16="http://schemas.microsoft.com/office/drawing/2014/main" id="{8B945CFB-A2BC-1D42-84E4-882BBC95E28F}"/>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nvGrpSpPr>
            <p:cNvPr id="656" name="Group 53">
              <a:extLst>
                <a:ext uri="{FF2B5EF4-FFF2-40B4-BE49-F238E27FC236}">
                  <a16:creationId xmlns:a16="http://schemas.microsoft.com/office/drawing/2014/main" id="{FDD8B679-D777-2E4D-9A1F-C71EC712AEB9}"/>
                </a:ext>
              </a:extLst>
            </p:cNvPr>
            <p:cNvGrpSpPr>
              <a:grpSpLocks/>
            </p:cNvGrpSpPr>
            <p:nvPr/>
          </p:nvGrpSpPr>
          <p:grpSpPr bwMode="auto">
            <a:xfrm>
              <a:off x="4438" y="1438"/>
              <a:ext cx="232" cy="250"/>
              <a:chOff x="2941" y="2425"/>
              <a:chExt cx="235" cy="250"/>
            </a:xfrm>
          </p:grpSpPr>
          <p:sp>
            <p:nvSpPr>
              <p:cNvPr id="673" name="Rectangle 54">
                <a:extLst>
                  <a:ext uri="{FF2B5EF4-FFF2-40B4-BE49-F238E27FC236}">
                    <a16:creationId xmlns:a16="http://schemas.microsoft.com/office/drawing/2014/main" id="{6EA1D1BF-D644-594E-9DC3-6D0351A4B43B}"/>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4" name="Text Box 55">
                <a:extLst>
                  <a:ext uri="{FF2B5EF4-FFF2-40B4-BE49-F238E27FC236}">
                    <a16:creationId xmlns:a16="http://schemas.microsoft.com/office/drawing/2014/main" id="{8FCBB617-DEFB-9744-B8A4-4E1E68D8A3D0}"/>
                  </a:ext>
                </a:extLst>
              </p:cNvPr>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57" name="Group 56">
              <a:extLst>
                <a:ext uri="{FF2B5EF4-FFF2-40B4-BE49-F238E27FC236}">
                  <a16:creationId xmlns:a16="http://schemas.microsoft.com/office/drawing/2014/main" id="{28C30620-9B81-5A4E-A97C-60B4E0E32A0C}"/>
                </a:ext>
              </a:extLst>
            </p:cNvPr>
            <p:cNvGrpSpPr>
              <a:grpSpLocks/>
            </p:cNvGrpSpPr>
            <p:nvPr/>
          </p:nvGrpSpPr>
          <p:grpSpPr bwMode="auto">
            <a:xfrm>
              <a:off x="3771" y="1438"/>
              <a:ext cx="196" cy="250"/>
              <a:chOff x="2958" y="2425"/>
              <a:chExt cx="199" cy="250"/>
            </a:xfrm>
          </p:grpSpPr>
          <p:sp>
            <p:nvSpPr>
              <p:cNvPr id="671" name="Rectangle 57">
                <a:extLst>
                  <a:ext uri="{FF2B5EF4-FFF2-40B4-BE49-F238E27FC236}">
                    <a16:creationId xmlns:a16="http://schemas.microsoft.com/office/drawing/2014/main" id="{1A44830E-FAAD-D047-825F-D463DC07C53C}"/>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2" name="Text Box 58">
                <a:extLst>
                  <a:ext uri="{FF2B5EF4-FFF2-40B4-BE49-F238E27FC236}">
                    <a16:creationId xmlns:a16="http://schemas.microsoft.com/office/drawing/2014/main" id="{4A4BE0CE-ED8E-064B-AF09-AA4FC512E02E}"/>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58" name="Group 59">
              <a:extLst>
                <a:ext uri="{FF2B5EF4-FFF2-40B4-BE49-F238E27FC236}">
                  <a16:creationId xmlns:a16="http://schemas.microsoft.com/office/drawing/2014/main" id="{C1F4D6C9-E81E-624A-B436-921840F8DFA8}"/>
                </a:ext>
              </a:extLst>
            </p:cNvPr>
            <p:cNvGrpSpPr>
              <a:grpSpLocks/>
            </p:cNvGrpSpPr>
            <p:nvPr/>
          </p:nvGrpSpPr>
          <p:grpSpPr bwMode="auto">
            <a:xfrm>
              <a:off x="5025" y="1756"/>
              <a:ext cx="212" cy="288"/>
              <a:chOff x="2949" y="2395"/>
              <a:chExt cx="214" cy="288"/>
            </a:xfrm>
          </p:grpSpPr>
          <p:sp>
            <p:nvSpPr>
              <p:cNvPr id="669" name="Rectangle 60">
                <a:extLst>
                  <a:ext uri="{FF2B5EF4-FFF2-40B4-BE49-F238E27FC236}">
                    <a16:creationId xmlns:a16="http://schemas.microsoft.com/office/drawing/2014/main" id="{245262F4-4026-E949-9DCB-BB9B5D9D526B}"/>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0" name="Text Box 61">
                <a:extLst>
                  <a:ext uri="{FF2B5EF4-FFF2-40B4-BE49-F238E27FC236}">
                    <a16:creationId xmlns:a16="http://schemas.microsoft.com/office/drawing/2014/main" id="{AEB3CE28-3923-3C4E-B064-B7F0BA975A57}"/>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sp>
          <p:nvSpPr>
            <p:cNvPr id="659" name="Text Box 62">
              <a:extLst>
                <a:ext uri="{FF2B5EF4-FFF2-40B4-BE49-F238E27FC236}">
                  <a16:creationId xmlns:a16="http://schemas.microsoft.com/office/drawing/2014/main" id="{701B1242-762A-7549-8469-E0E6A324702A}"/>
                </a:ext>
              </a:extLst>
            </p:cNvPr>
            <p:cNvSpPr txBox="1">
              <a:spLocks noChangeArrowheads="1"/>
            </p:cNvSpPr>
            <p:nvPr/>
          </p:nvSpPr>
          <p:spPr bwMode="auto">
            <a:xfrm>
              <a:off x="3493" y="156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0" name="Text Box 63">
              <a:extLst>
                <a:ext uri="{FF2B5EF4-FFF2-40B4-BE49-F238E27FC236}">
                  <a16:creationId xmlns:a16="http://schemas.microsoft.com/office/drawing/2014/main" id="{92C7415C-205B-0141-A835-E28CCFE34A27}"/>
                </a:ext>
              </a:extLst>
            </p:cNvPr>
            <p:cNvSpPr txBox="1">
              <a:spLocks noChangeArrowheads="1"/>
            </p:cNvSpPr>
            <p:nvPr/>
          </p:nvSpPr>
          <p:spPr bwMode="auto">
            <a:xfrm>
              <a:off x="3841" y="178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1" name="Text Box 64">
              <a:extLst>
                <a:ext uri="{FF2B5EF4-FFF2-40B4-BE49-F238E27FC236}">
                  <a16:creationId xmlns:a16="http://schemas.microsoft.com/office/drawing/2014/main" id="{F0F0E459-A754-BC42-AAB4-E313BB45E849}"/>
                </a:ext>
              </a:extLst>
            </p:cNvPr>
            <p:cNvSpPr txBox="1">
              <a:spLocks noChangeArrowheads="1"/>
            </p:cNvSpPr>
            <p:nvPr/>
          </p:nvSpPr>
          <p:spPr bwMode="auto">
            <a:xfrm>
              <a:off x="3406" y="200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2" name="Text Box 65">
              <a:extLst>
                <a:ext uri="{FF2B5EF4-FFF2-40B4-BE49-F238E27FC236}">
                  <a16:creationId xmlns:a16="http://schemas.microsoft.com/office/drawing/2014/main" id="{5A0B6924-9D83-BD4A-8CFE-9500663C144B}"/>
                </a:ext>
              </a:extLst>
            </p:cNvPr>
            <p:cNvSpPr txBox="1">
              <a:spLocks noChangeArrowheads="1"/>
            </p:cNvSpPr>
            <p:nvPr/>
          </p:nvSpPr>
          <p:spPr bwMode="auto">
            <a:xfrm>
              <a:off x="4225" y="1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3" name="Text Box 66">
              <a:extLst>
                <a:ext uri="{FF2B5EF4-FFF2-40B4-BE49-F238E27FC236}">
                  <a16:creationId xmlns:a16="http://schemas.microsoft.com/office/drawing/2014/main" id="{6E3E3D55-9237-C845-9A8D-D340C3E115D1}"/>
                </a:ext>
              </a:extLst>
            </p:cNvPr>
            <p:cNvSpPr txBox="1">
              <a:spLocks noChangeArrowheads="1"/>
            </p:cNvSpPr>
            <p:nvPr/>
          </p:nvSpPr>
          <p:spPr bwMode="auto">
            <a:xfrm>
              <a:off x="4162" y="223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4" name="Text Box 67">
              <a:extLst>
                <a:ext uri="{FF2B5EF4-FFF2-40B4-BE49-F238E27FC236}">
                  <a16:creationId xmlns:a16="http://schemas.microsoft.com/office/drawing/2014/main" id="{D025C99C-DFC7-0A4F-8AAA-17320A7C5C47}"/>
                </a:ext>
              </a:extLst>
            </p:cNvPr>
            <p:cNvSpPr txBox="1">
              <a:spLocks noChangeArrowheads="1"/>
            </p:cNvSpPr>
            <p:nvPr/>
          </p:nvSpPr>
          <p:spPr bwMode="auto">
            <a:xfrm>
              <a:off x="4522" y="180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5" name="Text Box 68">
              <a:extLst>
                <a:ext uri="{FF2B5EF4-FFF2-40B4-BE49-F238E27FC236}">
                  <a16:creationId xmlns:a16="http://schemas.microsoft.com/office/drawing/2014/main" id="{30F29813-395E-A44E-BB9F-87C86902AF0B}"/>
                </a:ext>
              </a:extLst>
            </p:cNvPr>
            <p:cNvSpPr txBox="1">
              <a:spLocks noChangeArrowheads="1"/>
            </p:cNvSpPr>
            <p:nvPr/>
          </p:nvSpPr>
          <p:spPr bwMode="auto">
            <a:xfrm>
              <a:off x="4882" y="2069"/>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6" name="Text Box 69">
              <a:extLst>
                <a:ext uri="{FF2B5EF4-FFF2-40B4-BE49-F238E27FC236}">
                  <a16:creationId xmlns:a16="http://schemas.microsoft.com/office/drawing/2014/main" id="{2B974974-7BCD-014C-BD76-E756B6797CED}"/>
                </a:ext>
              </a:extLst>
            </p:cNvPr>
            <p:cNvSpPr txBox="1">
              <a:spLocks noChangeArrowheads="1"/>
            </p:cNvSpPr>
            <p:nvPr/>
          </p:nvSpPr>
          <p:spPr bwMode="auto">
            <a:xfrm>
              <a:off x="4855" y="153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7" name="Text Box 70">
              <a:extLst>
                <a:ext uri="{FF2B5EF4-FFF2-40B4-BE49-F238E27FC236}">
                  <a16:creationId xmlns:a16="http://schemas.microsoft.com/office/drawing/2014/main" id="{F094EC90-E0AA-CB45-95E4-B52B0E9BC42E}"/>
                </a:ext>
              </a:extLst>
            </p:cNvPr>
            <p:cNvSpPr txBox="1">
              <a:spLocks noChangeArrowheads="1"/>
            </p:cNvSpPr>
            <p:nvPr/>
          </p:nvSpPr>
          <p:spPr bwMode="auto">
            <a:xfrm>
              <a:off x="4120" y="138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8" name="Text Box 71">
              <a:extLst>
                <a:ext uri="{FF2B5EF4-FFF2-40B4-BE49-F238E27FC236}">
                  <a16:creationId xmlns:a16="http://schemas.microsoft.com/office/drawing/2014/main" id="{CBA2DE5C-9821-9E47-AB4D-09462934E67F}"/>
                </a:ext>
              </a:extLst>
            </p:cNvPr>
            <p:cNvSpPr txBox="1">
              <a:spLocks noChangeArrowheads="1"/>
            </p:cNvSpPr>
            <p:nvPr/>
          </p:nvSpPr>
          <p:spPr bwMode="auto">
            <a:xfrm>
              <a:off x="3769" y="111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2" name="Text Box 72">
            <a:extLst>
              <a:ext uri="{FF2B5EF4-FFF2-40B4-BE49-F238E27FC236}">
                <a16:creationId xmlns:a16="http://schemas.microsoft.com/office/drawing/2014/main" id="{36F192F0-85DA-A647-A8F9-5CBF1CE818A0}"/>
              </a:ext>
            </a:extLst>
          </p:cNvPr>
          <p:cNvSpPr txBox="1">
            <a:spLocks noChangeArrowheads="1"/>
          </p:cNvSpPr>
          <p:nvPr/>
        </p:nvSpPr>
        <p:spPr bwMode="auto">
          <a:xfrm>
            <a:off x="1411748" y="3898081"/>
            <a:ext cx="2480807"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latin typeface="+mn-lt"/>
              </a:rPr>
              <a:t>graph: </a:t>
            </a:r>
            <a:r>
              <a:rPr lang="en-US" sz="2800" i="1" dirty="0">
                <a:latin typeface="+mn-lt"/>
              </a:rPr>
              <a:t>G = (N,E)</a:t>
            </a:r>
          </a:p>
          <a:p>
            <a:pPr eaLnBrk="1" hangingPunct="1"/>
            <a:endParaRPr lang="en-US" sz="2800" dirty="0">
              <a:latin typeface="+mn-lt"/>
            </a:endParaRPr>
          </a:p>
        </p:txBody>
      </p:sp>
      <p:sp>
        <p:nvSpPr>
          <p:cNvPr id="2" name="TextBox 1">
            <a:extLst>
              <a:ext uri="{FF2B5EF4-FFF2-40B4-BE49-F238E27FC236}">
                <a16:creationId xmlns:a16="http://schemas.microsoft.com/office/drawing/2014/main" id="{0D50443A-E126-1D4D-BD75-6130D04D9E32}"/>
              </a:ext>
            </a:extLst>
          </p:cNvPr>
          <p:cNvSpPr txBox="1"/>
          <p:nvPr/>
        </p:nvSpPr>
        <p:spPr>
          <a:xfrm>
            <a:off x="5456905" y="1415845"/>
            <a:ext cx="5884606" cy="2677656"/>
          </a:xfrm>
          <a:prstGeom prst="rect">
            <a:avLst/>
          </a:prstGeom>
          <a:noFill/>
        </p:spPr>
        <p:txBody>
          <a:bodyPr wrap="square" rtlCol="0">
            <a:spAutoFit/>
          </a:bodyPr>
          <a:lstStyle/>
          <a:p>
            <a:r>
              <a:rPr lang="en-US" sz="2400" i="1" dirty="0"/>
              <a:t>c</a:t>
            </a:r>
            <a:r>
              <a:rPr lang="en-US" sz="2400" i="1" baseline="-25000" dirty="0"/>
              <a:t>a,b</a:t>
            </a:r>
            <a:r>
              <a:rPr lang="en-US" sz="2400" i="1" dirty="0"/>
              <a:t>: </a:t>
            </a:r>
            <a:r>
              <a:rPr lang="en-US" sz="2400" dirty="0"/>
              <a:t>cost of </a:t>
            </a:r>
            <a:r>
              <a:rPr lang="en-US" sz="2400" i="1" dirty="0">
                <a:solidFill>
                  <a:srgbClr val="0000A8"/>
                </a:solidFill>
              </a:rPr>
              <a:t>direct</a:t>
            </a:r>
            <a:r>
              <a:rPr lang="en-US" sz="2400" dirty="0"/>
              <a:t> link connecting </a:t>
            </a:r>
            <a:r>
              <a:rPr lang="en-US" sz="2400" i="1" dirty="0"/>
              <a:t>a</a:t>
            </a:r>
            <a:r>
              <a:rPr lang="en-US" sz="2400" dirty="0"/>
              <a:t> and </a:t>
            </a:r>
            <a:r>
              <a:rPr lang="en-US" sz="2400" i="1" dirty="0"/>
              <a:t>b</a:t>
            </a:r>
          </a:p>
          <a:p>
            <a:r>
              <a:rPr lang="en-US" sz="2400" dirty="0"/>
              <a:t>             </a:t>
            </a:r>
            <a:r>
              <a:rPr lang="en-US" sz="2400" i="1" dirty="0"/>
              <a:t>e.g., c</a:t>
            </a:r>
            <a:r>
              <a:rPr lang="en-US" sz="2400" i="1" baseline="-25000" dirty="0"/>
              <a:t>w,z </a:t>
            </a:r>
            <a:r>
              <a:rPr lang="en-US" sz="2400" dirty="0"/>
              <a:t>= 5, </a:t>
            </a:r>
            <a:r>
              <a:rPr lang="en-US" sz="2400" i="1" dirty="0"/>
              <a:t>c</a:t>
            </a:r>
            <a:r>
              <a:rPr lang="en-US" sz="2400" i="1" baseline="-25000" dirty="0"/>
              <a:t>u,z </a:t>
            </a:r>
            <a:r>
              <a:rPr lang="en-US" sz="2400" dirty="0"/>
              <a:t>= </a:t>
            </a:r>
            <a:r>
              <a:rPr lang="en-US" sz="2400" dirty="0">
                <a:cs typeface="Arial" charset="0"/>
              </a:rPr>
              <a:t>∞</a:t>
            </a:r>
            <a:endParaRPr lang="en-US" sz="2400" dirty="0"/>
          </a:p>
          <a:p>
            <a:endParaRPr lang="en-US" sz="2400" dirty="0"/>
          </a:p>
          <a:p>
            <a:pPr marL="801688" lvl="1"/>
            <a:r>
              <a:rPr lang="en-US" sz="2400" dirty="0"/>
              <a:t>cost defined by network operator: could always be 1, or inversely related to bandwidth, or inversely related to congestion</a:t>
            </a:r>
          </a:p>
        </p:txBody>
      </p:sp>
      <p:sp>
        <p:nvSpPr>
          <p:cNvPr id="76" name="Text Box 72">
            <a:extLst>
              <a:ext uri="{FF2B5EF4-FFF2-40B4-BE49-F238E27FC236}">
                <a16:creationId xmlns:a16="http://schemas.microsoft.com/office/drawing/2014/main" id="{BFBE2A81-FFD1-7B4E-9584-A27B7DB3EE76}"/>
              </a:ext>
            </a:extLst>
          </p:cNvPr>
          <p:cNvSpPr txBox="1">
            <a:spLocks noChangeArrowheads="1"/>
          </p:cNvSpPr>
          <p:nvPr/>
        </p:nvSpPr>
        <p:spPr bwMode="auto">
          <a:xfrm>
            <a:off x="1638300" y="4537178"/>
            <a:ext cx="511447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i="1" dirty="0">
                <a:latin typeface="+mn-lt"/>
              </a:rPr>
              <a:t>N: </a:t>
            </a:r>
            <a:r>
              <a:rPr lang="en-US" sz="2800" dirty="0">
                <a:latin typeface="+mn-lt"/>
              </a:rPr>
              <a:t>set of routers = { </a:t>
            </a:r>
            <a:r>
              <a:rPr lang="en-US" sz="2800" i="1" dirty="0">
                <a:latin typeface="+mn-lt"/>
              </a:rPr>
              <a:t>u, v, w, x, y, z </a:t>
            </a:r>
            <a:r>
              <a:rPr lang="en-US" sz="2800" dirty="0">
                <a:latin typeface="+mn-lt"/>
              </a:rPr>
              <a:t>}</a:t>
            </a:r>
          </a:p>
        </p:txBody>
      </p:sp>
      <p:sp>
        <p:nvSpPr>
          <p:cNvPr id="77" name="Text Box 72">
            <a:extLst>
              <a:ext uri="{FF2B5EF4-FFF2-40B4-BE49-F238E27FC236}">
                <a16:creationId xmlns:a16="http://schemas.microsoft.com/office/drawing/2014/main" id="{EE3DED54-15B8-EA4D-AA68-CD285B8DE31C}"/>
              </a:ext>
            </a:extLst>
          </p:cNvPr>
          <p:cNvSpPr txBox="1">
            <a:spLocks noChangeArrowheads="1"/>
          </p:cNvSpPr>
          <p:nvPr/>
        </p:nvSpPr>
        <p:spPr bwMode="auto">
          <a:xfrm>
            <a:off x="1638300" y="5106769"/>
            <a:ext cx="1007596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i="1" dirty="0">
                <a:latin typeface="+mn-lt"/>
              </a:rPr>
              <a:t>E: </a:t>
            </a:r>
            <a:r>
              <a:rPr lang="en-US" sz="2800" dirty="0">
                <a:latin typeface="+mn-lt"/>
              </a:rPr>
              <a:t>set of links =</a:t>
            </a:r>
            <a:r>
              <a:rPr lang="en-US" sz="3200" dirty="0">
                <a:latin typeface="+mn-lt"/>
              </a:rPr>
              <a:t>{</a:t>
            </a:r>
            <a:r>
              <a:rPr lang="en-US" sz="3600" dirty="0">
                <a:latin typeface="+mn-lt"/>
              </a:rPr>
              <a:t> </a:t>
            </a:r>
            <a:r>
              <a:rPr lang="en-US" sz="2800" dirty="0">
                <a:latin typeface="+mn-lt"/>
              </a:rPr>
              <a:t>(</a:t>
            </a:r>
            <a:r>
              <a:rPr lang="en-US" sz="2800" i="1" dirty="0">
                <a:latin typeface="+mn-lt"/>
              </a:rPr>
              <a:t>u,v), (u,x), (v,x), (v,w), (x,w), (x,y), (w,y), (w,z), (y,z</a:t>
            </a:r>
            <a:r>
              <a:rPr lang="en-US" sz="2800" dirty="0">
                <a:latin typeface="+mn-lt"/>
              </a:rPr>
              <a:t>) </a:t>
            </a:r>
            <a:r>
              <a:rPr lang="en-US" sz="3200" dirty="0">
                <a:latin typeface="+mn-lt"/>
              </a:rPr>
              <a:t>}</a:t>
            </a:r>
            <a:endParaRPr lang="en-US" sz="2800" dirty="0">
              <a:latin typeface="+mn-lt"/>
            </a:endParaRPr>
          </a:p>
        </p:txBody>
      </p:sp>
    </p:spTree>
    <p:extLst>
      <p:ext uri="{BB962C8B-B14F-4D97-AF65-F5344CB8AC3E}">
        <p14:creationId xmlns:p14="http://schemas.microsoft.com/office/powerpoint/2010/main" val="144881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dissolv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6"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48585"/>
            <a:ext cx="8320548" cy="894622"/>
          </a:xfrm>
        </p:spPr>
        <p:txBody>
          <a:bodyPr/>
          <a:lstStyle/>
          <a:p>
            <a:r>
              <a:rPr lang="en-US" dirty="0"/>
              <a:t>Routing algorithm classification</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E9732A1C-C52A-0B46-B26E-4DBD9B488928}"/>
              </a:ext>
            </a:extLst>
          </p:cNvPr>
          <p:cNvCxnSpPr/>
          <p:nvPr/>
        </p:nvCxnSpPr>
        <p:spPr>
          <a:xfrm>
            <a:off x="6091084" y="1312606"/>
            <a:ext cx="0" cy="5043948"/>
          </a:xfrm>
          <a:prstGeom prst="straightConnector1">
            <a:avLst/>
          </a:prstGeom>
          <a:ln w="25400">
            <a:solidFill>
              <a:srgbClr val="0000A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8A2EBE1-BFA0-B248-ACFC-90011EBC34CE}"/>
              </a:ext>
            </a:extLst>
          </p:cNvPr>
          <p:cNvCxnSpPr>
            <a:cxnSpLocks/>
          </p:cNvCxnSpPr>
          <p:nvPr/>
        </p:nvCxnSpPr>
        <p:spPr>
          <a:xfrm flipH="1">
            <a:off x="235974" y="3441290"/>
            <a:ext cx="11665974" cy="0"/>
          </a:xfrm>
          <a:prstGeom prst="straightConnector1">
            <a:avLst/>
          </a:prstGeom>
          <a:ln w="25400">
            <a:solidFill>
              <a:srgbClr val="0000A8"/>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6C293B-8D3D-2544-91D8-2533CD0AF99D}"/>
              </a:ext>
            </a:extLst>
          </p:cNvPr>
          <p:cNvSpPr txBox="1"/>
          <p:nvPr/>
        </p:nvSpPr>
        <p:spPr>
          <a:xfrm>
            <a:off x="4542504" y="6312310"/>
            <a:ext cx="3581237" cy="369332"/>
          </a:xfrm>
          <a:prstGeom prst="rect">
            <a:avLst/>
          </a:prstGeom>
          <a:noFill/>
        </p:spPr>
        <p:txBody>
          <a:bodyPr wrap="none" rtlCol="0">
            <a:spAutoFit/>
          </a:bodyPr>
          <a:lstStyle/>
          <a:p>
            <a:r>
              <a:rPr lang="en-US" i="1" dirty="0"/>
              <a:t>global or decentralized information?</a:t>
            </a:r>
          </a:p>
        </p:txBody>
      </p:sp>
      <p:grpSp>
        <p:nvGrpSpPr>
          <p:cNvPr id="10" name="Group 9">
            <a:extLst>
              <a:ext uri="{FF2B5EF4-FFF2-40B4-BE49-F238E27FC236}">
                <a16:creationId xmlns:a16="http://schemas.microsoft.com/office/drawing/2014/main" id="{F2D47406-80F8-9441-A2E0-BD72AA9E3AE7}"/>
              </a:ext>
            </a:extLst>
          </p:cNvPr>
          <p:cNvGrpSpPr/>
          <p:nvPr/>
        </p:nvGrpSpPr>
        <p:grpSpPr>
          <a:xfrm>
            <a:off x="3996813" y="1474838"/>
            <a:ext cx="4513007" cy="1209368"/>
            <a:chOff x="3996813" y="1474838"/>
            <a:chExt cx="4513007" cy="1209368"/>
          </a:xfrm>
        </p:grpSpPr>
        <p:sp>
          <p:nvSpPr>
            <p:cNvPr id="9" name="Rectangle 8">
              <a:extLst>
                <a:ext uri="{FF2B5EF4-FFF2-40B4-BE49-F238E27FC236}">
                  <a16:creationId xmlns:a16="http://schemas.microsoft.com/office/drawing/2014/main" id="{34F40CFC-1B50-144E-A43A-6F638CE78029}"/>
                </a:ext>
              </a:extLst>
            </p:cNvPr>
            <p:cNvSpPr/>
            <p:nvPr/>
          </p:nvSpPr>
          <p:spPr>
            <a:xfrm>
              <a:off x="5987845" y="1519084"/>
              <a:ext cx="221226" cy="1165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3">
              <a:extLst>
                <a:ext uri="{FF2B5EF4-FFF2-40B4-BE49-F238E27FC236}">
                  <a16:creationId xmlns:a16="http://schemas.microsoft.com/office/drawing/2014/main" id="{396DD204-2A01-8E4D-BC4B-E0BD86B248A0}"/>
                </a:ext>
              </a:extLst>
            </p:cNvPr>
            <p:cNvSpPr txBox="1">
              <a:spLocks noChangeArrowheads="1"/>
            </p:cNvSpPr>
            <p:nvPr/>
          </p:nvSpPr>
          <p:spPr>
            <a:xfrm>
              <a:off x="3996813" y="1474838"/>
              <a:ext cx="4513007" cy="120936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spcBef>
                  <a:spcPts val="400"/>
                </a:spcBef>
                <a:buNone/>
              </a:pPr>
              <a:r>
                <a:rPr lang="en-US" dirty="0">
                  <a:solidFill>
                    <a:srgbClr val="C00000"/>
                  </a:solidFill>
                </a:rPr>
                <a:t>global: </a:t>
              </a:r>
              <a:r>
                <a:rPr lang="en-US" sz="2400" dirty="0"/>
                <a:t>all routers have </a:t>
              </a:r>
              <a:r>
                <a:rPr lang="en-US" sz="2400" i="1" dirty="0"/>
                <a:t>complete</a:t>
              </a:r>
              <a:r>
                <a:rPr lang="en-US" sz="2400" dirty="0"/>
                <a:t> topology, link cost info</a:t>
              </a:r>
            </a:p>
            <a:p>
              <a:pPr>
                <a:spcBef>
                  <a:spcPts val="400"/>
                </a:spcBef>
                <a:buFont typeface="Arial" panose="020B0604020202020204" pitchFamily="34" charset="0"/>
                <a:buChar char="•"/>
              </a:pPr>
              <a:r>
                <a:rPr lang="en-US" altLang="ja-JP" sz="2400" dirty="0">
                  <a:solidFill>
                    <a:srgbClr val="000099"/>
                  </a:solidFill>
                </a:rPr>
                <a:t>“link state” </a:t>
              </a:r>
              <a:r>
                <a:rPr lang="en-US" altLang="ja-JP" sz="2400" dirty="0"/>
                <a:t>algorithms</a:t>
              </a:r>
            </a:p>
            <a:p>
              <a:pPr>
                <a:buFont typeface="Wingdings" charset="0"/>
                <a:buNone/>
              </a:pPr>
              <a:endParaRPr lang="en-US" sz="2400" dirty="0">
                <a:solidFill>
                  <a:srgbClr val="000099"/>
                </a:solidFill>
                <a:latin typeface="Gill Sans MT" charset="0"/>
              </a:endParaRPr>
            </a:p>
          </p:txBody>
        </p:sp>
      </p:grpSp>
      <p:grpSp>
        <p:nvGrpSpPr>
          <p:cNvPr id="12" name="Group 11">
            <a:extLst>
              <a:ext uri="{FF2B5EF4-FFF2-40B4-BE49-F238E27FC236}">
                <a16:creationId xmlns:a16="http://schemas.microsoft.com/office/drawing/2014/main" id="{2E6E0791-AA52-904B-8ABE-26FDED6C5706}"/>
              </a:ext>
            </a:extLst>
          </p:cNvPr>
          <p:cNvGrpSpPr/>
          <p:nvPr/>
        </p:nvGrpSpPr>
        <p:grpSpPr>
          <a:xfrm>
            <a:off x="3465869" y="4326195"/>
            <a:ext cx="6179575" cy="2458065"/>
            <a:chOff x="3465869" y="4326195"/>
            <a:chExt cx="6179575" cy="2458065"/>
          </a:xfrm>
        </p:grpSpPr>
        <p:sp>
          <p:nvSpPr>
            <p:cNvPr id="11" name="Rectangle 10">
              <a:extLst>
                <a:ext uri="{FF2B5EF4-FFF2-40B4-BE49-F238E27FC236}">
                  <a16:creationId xmlns:a16="http://schemas.microsoft.com/office/drawing/2014/main" id="{F51E5A78-7BA0-F648-A6EF-E28CE96CE5C2}"/>
                </a:ext>
              </a:extLst>
            </p:cNvPr>
            <p:cNvSpPr/>
            <p:nvPr/>
          </p:nvSpPr>
          <p:spPr>
            <a:xfrm>
              <a:off x="6002594" y="4365523"/>
              <a:ext cx="147483" cy="1799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3">
              <a:extLst>
                <a:ext uri="{FF2B5EF4-FFF2-40B4-BE49-F238E27FC236}">
                  <a16:creationId xmlns:a16="http://schemas.microsoft.com/office/drawing/2014/main" id="{3400BCC6-9926-3649-91F6-F0B8B87FE1A0}"/>
                </a:ext>
              </a:extLst>
            </p:cNvPr>
            <p:cNvSpPr txBox="1">
              <a:spLocks noChangeArrowheads="1"/>
            </p:cNvSpPr>
            <p:nvPr/>
          </p:nvSpPr>
          <p:spPr>
            <a:xfrm>
              <a:off x="3465869" y="4326195"/>
              <a:ext cx="6179575" cy="245806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spcBef>
                  <a:spcPts val="400"/>
                </a:spcBef>
                <a:buNone/>
              </a:pPr>
              <a:r>
                <a:rPr lang="en-US" dirty="0">
                  <a:solidFill>
                    <a:srgbClr val="C00000"/>
                  </a:solidFill>
                </a:rPr>
                <a:t>decentralized: </a:t>
              </a:r>
              <a:r>
                <a:rPr lang="en-US" sz="2400" dirty="0"/>
                <a:t>iterative process of computation, exchange of info with neighbors</a:t>
              </a:r>
            </a:p>
            <a:p>
              <a:pPr marL="407988" indent="-233363">
                <a:spcBef>
                  <a:spcPts val="400"/>
                </a:spcBef>
                <a:buClr>
                  <a:srgbClr val="0000A8"/>
                </a:buClr>
                <a:buFont typeface="Arial" panose="020B0604020202020204" pitchFamily="34" charset="0"/>
                <a:buChar char="•"/>
              </a:pPr>
              <a:r>
                <a:rPr lang="en-US" sz="2400" dirty="0"/>
                <a:t>routers initially only know link costs to attached neighbors</a:t>
              </a:r>
            </a:p>
            <a:p>
              <a:pPr marL="407988" indent="-233363">
                <a:spcBef>
                  <a:spcPts val="400"/>
                </a:spcBef>
                <a:buClr>
                  <a:srgbClr val="0000A8"/>
                </a:buClr>
                <a:buFont typeface="Arial" panose="020B0604020202020204" pitchFamily="34" charset="0"/>
                <a:buChar char="•"/>
              </a:pPr>
              <a:r>
                <a:rPr lang="en-US" altLang="ja-JP" sz="2400" dirty="0">
                  <a:solidFill>
                    <a:srgbClr val="000099"/>
                  </a:solidFill>
                </a:rPr>
                <a:t>“distance vector” </a:t>
              </a:r>
              <a:r>
                <a:rPr lang="en-US" altLang="ja-JP" sz="2400" dirty="0"/>
                <a:t>algorithms</a:t>
              </a:r>
              <a:endParaRPr lang="en-US" sz="2400" dirty="0"/>
            </a:p>
          </p:txBody>
        </p:sp>
      </p:grpSp>
      <p:sp>
        <p:nvSpPr>
          <p:cNvPr id="91" name="TextBox 90">
            <a:extLst>
              <a:ext uri="{FF2B5EF4-FFF2-40B4-BE49-F238E27FC236}">
                <a16:creationId xmlns:a16="http://schemas.microsoft.com/office/drawing/2014/main" id="{9CA84E65-C3D2-EE42-B4E7-C5FF4CE4FA7B}"/>
              </a:ext>
            </a:extLst>
          </p:cNvPr>
          <p:cNvSpPr txBox="1"/>
          <p:nvPr/>
        </p:nvSpPr>
        <p:spPr>
          <a:xfrm>
            <a:off x="250724" y="2823539"/>
            <a:ext cx="1253612" cy="923330"/>
          </a:xfrm>
          <a:prstGeom prst="rect">
            <a:avLst/>
          </a:prstGeom>
          <a:noFill/>
        </p:spPr>
        <p:txBody>
          <a:bodyPr wrap="square" rtlCol="0">
            <a:spAutoFit/>
          </a:bodyPr>
          <a:lstStyle/>
          <a:p>
            <a:r>
              <a:rPr lang="en-US" i="1" dirty="0"/>
              <a:t>How </a:t>
            </a:r>
            <a:r>
              <a:rPr lang="en-US" i="1"/>
              <a:t>fast do </a:t>
            </a:r>
            <a:r>
              <a:rPr lang="en-US" i="1" dirty="0"/>
              <a:t>routes change?</a:t>
            </a:r>
          </a:p>
        </p:txBody>
      </p:sp>
      <p:sp>
        <p:nvSpPr>
          <p:cNvPr id="94" name="Rectangle 93">
            <a:extLst>
              <a:ext uri="{FF2B5EF4-FFF2-40B4-BE49-F238E27FC236}">
                <a16:creationId xmlns:a16="http://schemas.microsoft.com/office/drawing/2014/main" id="{4D26FE6B-7647-B846-9799-98FEB9D0A654}"/>
              </a:ext>
            </a:extLst>
          </p:cNvPr>
          <p:cNvSpPr/>
          <p:nvPr/>
        </p:nvSpPr>
        <p:spPr>
          <a:xfrm>
            <a:off x="10171471" y="1184788"/>
            <a:ext cx="176981" cy="1032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4812886-28EC-D241-90C7-5E720368CE84}"/>
              </a:ext>
            </a:extLst>
          </p:cNvPr>
          <p:cNvGrpSpPr/>
          <p:nvPr/>
        </p:nvGrpSpPr>
        <p:grpSpPr>
          <a:xfrm>
            <a:off x="8740392" y="2620951"/>
            <a:ext cx="3312776" cy="2373608"/>
            <a:chOff x="8740392" y="2620951"/>
            <a:chExt cx="3312776" cy="2373608"/>
          </a:xfrm>
        </p:grpSpPr>
        <p:sp>
          <p:nvSpPr>
            <p:cNvPr id="15" name="Rectangle 14">
              <a:extLst>
                <a:ext uri="{FF2B5EF4-FFF2-40B4-BE49-F238E27FC236}">
                  <a16:creationId xmlns:a16="http://schemas.microsoft.com/office/drawing/2014/main" id="{9F87E6BF-15DE-A246-9A08-7C8063E9BE3B}"/>
                </a:ext>
              </a:extLst>
            </p:cNvPr>
            <p:cNvSpPr/>
            <p:nvPr/>
          </p:nvSpPr>
          <p:spPr>
            <a:xfrm>
              <a:off x="8922775" y="3314699"/>
              <a:ext cx="2580968" cy="21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4">
              <a:extLst>
                <a:ext uri="{FF2B5EF4-FFF2-40B4-BE49-F238E27FC236}">
                  <a16:creationId xmlns:a16="http://schemas.microsoft.com/office/drawing/2014/main" id="{A5264CD0-EF94-D444-B0AF-8FAAE7055B9A}"/>
                </a:ext>
              </a:extLst>
            </p:cNvPr>
            <p:cNvSpPr txBox="1">
              <a:spLocks noChangeArrowheads="1"/>
            </p:cNvSpPr>
            <p:nvPr/>
          </p:nvSpPr>
          <p:spPr>
            <a:xfrm>
              <a:off x="8740392" y="2620951"/>
              <a:ext cx="3312776" cy="23736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57150">
                <a:buFont typeface="Wingdings" charset="0"/>
                <a:buNone/>
                <a:defRPr/>
              </a:pPr>
              <a:r>
                <a:rPr lang="en-US" dirty="0">
                  <a:solidFill>
                    <a:srgbClr val="CC0000"/>
                  </a:solidFill>
                </a:rPr>
                <a:t>dynamic</a:t>
              </a:r>
              <a:r>
                <a:rPr lang="en-US" sz="2400" i="1" dirty="0">
                  <a:solidFill>
                    <a:srgbClr val="CC0000"/>
                  </a:solidFill>
                </a:rPr>
                <a:t>: </a:t>
              </a:r>
              <a:r>
                <a:rPr lang="en-US" sz="2400" dirty="0"/>
                <a:t>routes change more quickly</a:t>
              </a:r>
            </a:p>
            <a:p>
              <a:pPr marL="349250" lvl="1" indent="-233363">
                <a:spcBef>
                  <a:spcPts val="400"/>
                </a:spcBef>
                <a:defRPr/>
              </a:pPr>
              <a:r>
                <a:rPr lang="en-US" dirty="0"/>
                <a:t>periodic updates or in response to link cost changes</a:t>
              </a:r>
            </a:p>
          </p:txBody>
        </p:sp>
      </p:grpSp>
      <p:grpSp>
        <p:nvGrpSpPr>
          <p:cNvPr id="16" name="Group 15">
            <a:extLst>
              <a:ext uri="{FF2B5EF4-FFF2-40B4-BE49-F238E27FC236}">
                <a16:creationId xmlns:a16="http://schemas.microsoft.com/office/drawing/2014/main" id="{73C4129E-0B83-3343-863D-606A39998A89}"/>
              </a:ext>
            </a:extLst>
          </p:cNvPr>
          <p:cNvGrpSpPr/>
          <p:nvPr/>
        </p:nvGrpSpPr>
        <p:grpSpPr>
          <a:xfrm>
            <a:off x="1313787" y="3013586"/>
            <a:ext cx="3022237" cy="1209367"/>
            <a:chOff x="1313787" y="3013586"/>
            <a:chExt cx="3022237" cy="1209367"/>
          </a:xfrm>
        </p:grpSpPr>
        <p:sp>
          <p:nvSpPr>
            <p:cNvPr id="98" name="Rectangle 97">
              <a:extLst>
                <a:ext uri="{FF2B5EF4-FFF2-40B4-BE49-F238E27FC236}">
                  <a16:creationId xmlns:a16="http://schemas.microsoft.com/office/drawing/2014/main" id="{D0862584-87FB-1B45-8C6F-1E2A810A4276}"/>
                </a:ext>
              </a:extLst>
            </p:cNvPr>
            <p:cNvSpPr/>
            <p:nvPr/>
          </p:nvSpPr>
          <p:spPr>
            <a:xfrm>
              <a:off x="1465006" y="3314699"/>
              <a:ext cx="2531807" cy="22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3">
              <a:extLst>
                <a:ext uri="{FF2B5EF4-FFF2-40B4-BE49-F238E27FC236}">
                  <a16:creationId xmlns:a16="http://schemas.microsoft.com/office/drawing/2014/main" id="{28CA3E4A-EC8F-1F42-89F5-9571CBDD8106}"/>
                </a:ext>
              </a:extLst>
            </p:cNvPr>
            <p:cNvSpPr txBox="1">
              <a:spLocks noChangeArrowheads="1"/>
            </p:cNvSpPr>
            <p:nvPr/>
          </p:nvSpPr>
          <p:spPr>
            <a:xfrm>
              <a:off x="1313787" y="3013586"/>
              <a:ext cx="3022237" cy="120936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spcBef>
                  <a:spcPts val="400"/>
                </a:spcBef>
                <a:buNone/>
              </a:pPr>
              <a:r>
                <a:rPr lang="en-US" dirty="0">
                  <a:solidFill>
                    <a:srgbClr val="C00000"/>
                  </a:solidFill>
                </a:rPr>
                <a:t>static: </a:t>
              </a:r>
              <a:r>
                <a:rPr lang="en-US" sz="2400" dirty="0"/>
                <a:t>routes change slowly over time</a:t>
              </a:r>
              <a:endParaRPr lang="en-US" sz="2400" dirty="0">
                <a:solidFill>
                  <a:srgbClr val="000099"/>
                </a:solidFill>
                <a:latin typeface="Gill Sans MT" charset="0"/>
              </a:endParaRPr>
            </a:p>
          </p:txBody>
        </p:sp>
      </p:grpSp>
      <p:sp>
        <p:nvSpPr>
          <p:cNvPr id="18" name="Oval 17">
            <a:extLst>
              <a:ext uri="{FF2B5EF4-FFF2-40B4-BE49-F238E27FC236}">
                <a16:creationId xmlns:a16="http://schemas.microsoft.com/office/drawing/2014/main" id="{9509865B-1C67-3041-AB1E-A62EE542E28D}"/>
              </a:ext>
            </a:extLst>
          </p:cNvPr>
          <p:cNvSpPr/>
          <p:nvPr/>
        </p:nvSpPr>
        <p:spPr>
          <a:xfrm>
            <a:off x="4365523" y="2064775"/>
            <a:ext cx="1622322" cy="7374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66F27EF8-DDA8-E744-B654-79FCE215090E}"/>
              </a:ext>
            </a:extLst>
          </p:cNvPr>
          <p:cNvSpPr/>
          <p:nvPr/>
        </p:nvSpPr>
        <p:spPr>
          <a:xfrm>
            <a:off x="3883742" y="5624052"/>
            <a:ext cx="2281083" cy="7374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24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xit" presetSubtype="0" fill="hold" grpId="1" nodeType="withEffect">
                                  <p:stCondLst>
                                    <p:cond delay="0"/>
                                  </p:stCondLst>
                                  <p:childTnLst>
                                    <p:animEffect transition="out" filter="dissolv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dissolve">
                                      <p:cBhvr>
                                        <p:cTn id="25" dur="500"/>
                                        <p:tgtEl>
                                          <p:spTgt spid="10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xit" presetSubtype="0" fill="hold" grpId="1" nodeType="withEffect">
                                  <p:stCondLst>
                                    <p:cond delay="0"/>
                                  </p:stCondLst>
                                  <p:childTnLst>
                                    <p:animEffect transition="out" filter="dissolve">
                                      <p:cBhvr>
                                        <p:cTn id="32" dur="500"/>
                                        <p:tgtEl>
                                          <p:spTgt spid="102"/>
                                        </p:tgtEl>
                                      </p:cBhvr>
                                    </p:animEffect>
                                    <p:set>
                                      <p:cBhvr>
                                        <p:cTn id="33" dur="1" fill="hold">
                                          <p:stCondLst>
                                            <p:cond delay="499"/>
                                          </p:stCondLst>
                                        </p:cTn>
                                        <p:tgtEl>
                                          <p:spTgt spid="10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02" grpId="0" animBg="1"/>
      <p:bldP spid="10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 (NOT COVERED)</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routing protocols</a:t>
            </a:r>
          </a:p>
          <a:p>
            <a:pPr marL="746125" lvl="1" indent="-273050">
              <a:spcBef>
                <a:spcPts val="600"/>
              </a:spcBef>
              <a:buFont typeface="Wingdings" pitchFamily="2" charset="2"/>
              <a:buChar char="§"/>
            </a:pPr>
            <a:r>
              <a:rPr lang="en-US" altLang="en-US" sz="3200" dirty="0">
                <a:solidFill>
                  <a:srgbClr val="C00000"/>
                </a:solidFill>
                <a:ea typeface="ＭＳ Ｐゴシック" panose="020B0600070205080204" pitchFamily="34" charset="-128"/>
                <a:cs typeface="Arial" panose="020B0604020202020204" pitchFamily="34" charset="0"/>
              </a:rPr>
              <a:t>link state</a:t>
            </a:r>
          </a:p>
          <a:p>
            <a:pPr marL="746125" lvl="1" indent="-273050">
              <a:spcBef>
                <a:spcPts val="600"/>
              </a:spcBef>
              <a:buClr>
                <a:schemeClr val="bg1">
                  <a:lumMod val="75000"/>
                </a:schemeClr>
              </a:buClr>
              <a:buFont typeface="Wingdings" pitchFamily="2" charset="2"/>
              <a:buChar cha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distance vector</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(ICMP)</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13</a:t>
            </a:fld>
            <a:endParaRPr lang="en-US" dirty="0"/>
          </a:p>
        </p:txBody>
      </p:sp>
    </p:spTree>
    <p:extLst>
      <p:ext uri="{BB962C8B-B14F-4D97-AF65-F5344CB8AC3E}">
        <p14:creationId xmlns:p14="http://schemas.microsoft.com/office/powerpoint/2010/main" val="270880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48585"/>
            <a:ext cx="9839632" cy="894622"/>
          </a:xfrm>
        </p:spPr>
        <p:txBody>
          <a:bodyPr/>
          <a:lstStyle/>
          <a:p>
            <a:r>
              <a:rPr lang="en-US" b="0" dirty="0">
                <a:latin typeface="+mn-lt"/>
              </a:rPr>
              <a:t>Dijkstra’s link-state routing algorithm</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3" name="Rectangle 3">
            <a:extLst>
              <a:ext uri="{FF2B5EF4-FFF2-40B4-BE49-F238E27FC236}">
                <a16:creationId xmlns:a16="http://schemas.microsoft.com/office/drawing/2014/main" id="{AE9CCC8F-9B64-9843-9FF6-322BE507C6B3}"/>
              </a:ext>
            </a:extLst>
          </p:cNvPr>
          <p:cNvSpPr txBox="1">
            <a:spLocks noChangeArrowheads="1"/>
          </p:cNvSpPr>
          <p:nvPr/>
        </p:nvSpPr>
        <p:spPr>
          <a:xfrm>
            <a:off x="750989" y="1541236"/>
            <a:ext cx="5708805" cy="490378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A8"/>
                </a:solidFill>
              </a:rPr>
              <a:t>centralized: </a:t>
            </a:r>
            <a:r>
              <a:rPr lang="en-US" dirty="0"/>
              <a:t>network topology, link costs known to </a:t>
            </a:r>
            <a:r>
              <a:rPr lang="en-US" i="1" dirty="0"/>
              <a:t>all</a:t>
            </a:r>
            <a:r>
              <a:rPr lang="en-US" dirty="0"/>
              <a:t> nodes</a:t>
            </a:r>
          </a:p>
          <a:p>
            <a:pPr lvl="1"/>
            <a:r>
              <a:rPr lang="en-US" dirty="0"/>
              <a:t>accomplished via “</a:t>
            </a:r>
            <a:r>
              <a:rPr lang="en-US" altLang="ja-JP" dirty="0"/>
              <a:t>link state broadcast” </a:t>
            </a:r>
          </a:p>
          <a:p>
            <a:pPr lvl="1"/>
            <a:r>
              <a:rPr lang="en-US" dirty="0"/>
              <a:t>all nodes have same info</a:t>
            </a:r>
          </a:p>
          <a:p>
            <a:r>
              <a:rPr lang="en-US" dirty="0"/>
              <a:t>computes least cost paths from one node (“</a:t>
            </a:r>
            <a:r>
              <a:rPr lang="en-US" altLang="ja-JP" dirty="0"/>
              <a:t>source”) to all other nodes</a:t>
            </a:r>
          </a:p>
          <a:p>
            <a:pPr lvl="1"/>
            <a:r>
              <a:rPr lang="en-US" dirty="0"/>
              <a:t>gives </a:t>
            </a:r>
            <a:r>
              <a:rPr lang="en-US" i="1" dirty="0">
                <a:solidFill>
                  <a:srgbClr val="000099"/>
                </a:solidFill>
              </a:rPr>
              <a:t>forwarding table</a:t>
            </a:r>
            <a:r>
              <a:rPr lang="en-US" dirty="0"/>
              <a:t> for that node</a:t>
            </a:r>
          </a:p>
          <a:p>
            <a:r>
              <a:rPr lang="en-US" dirty="0">
                <a:solidFill>
                  <a:srgbClr val="0000A8"/>
                </a:solidFill>
              </a:rPr>
              <a:t>iterative: </a:t>
            </a:r>
            <a:r>
              <a:rPr lang="en-US" dirty="0"/>
              <a:t>after </a:t>
            </a:r>
            <a:r>
              <a:rPr lang="en-US" i="1" dirty="0"/>
              <a:t>k</a:t>
            </a:r>
            <a:r>
              <a:rPr lang="en-US" dirty="0"/>
              <a:t> iterations, know least cost path to </a:t>
            </a:r>
            <a:r>
              <a:rPr lang="en-US" i="1" dirty="0"/>
              <a:t>k </a:t>
            </a:r>
            <a:r>
              <a:rPr lang="en-US" dirty="0"/>
              <a:t>destinations</a:t>
            </a:r>
          </a:p>
        </p:txBody>
      </p:sp>
      <p:grpSp>
        <p:nvGrpSpPr>
          <p:cNvPr id="5" name="Group 4">
            <a:extLst>
              <a:ext uri="{FF2B5EF4-FFF2-40B4-BE49-F238E27FC236}">
                <a16:creationId xmlns:a16="http://schemas.microsoft.com/office/drawing/2014/main" id="{87E67AF1-7D2F-A84A-A994-30B5519FB522}"/>
              </a:ext>
            </a:extLst>
          </p:cNvPr>
          <p:cNvGrpSpPr/>
          <p:nvPr/>
        </p:nvGrpSpPr>
        <p:grpSpPr>
          <a:xfrm>
            <a:off x="7315200" y="1524000"/>
            <a:ext cx="4441371" cy="4882184"/>
            <a:chOff x="7315200" y="1524000"/>
            <a:chExt cx="4441371" cy="4882184"/>
          </a:xfrm>
        </p:grpSpPr>
        <p:sp>
          <p:nvSpPr>
            <p:cNvPr id="24" name="Rectangle 4">
              <a:extLst>
                <a:ext uri="{FF2B5EF4-FFF2-40B4-BE49-F238E27FC236}">
                  <a16:creationId xmlns:a16="http://schemas.microsoft.com/office/drawing/2014/main" id="{D11D1E9D-A4E0-2D4D-8EB8-EB3C738C058E}"/>
                </a:ext>
              </a:extLst>
            </p:cNvPr>
            <p:cNvSpPr txBox="1">
              <a:spLocks noChangeArrowheads="1"/>
            </p:cNvSpPr>
            <p:nvPr/>
          </p:nvSpPr>
          <p:spPr>
            <a:xfrm>
              <a:off x="7387774" y="2168014"/>
              <a:ext cx="4310742" cy="423817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indent="-273050">
                <a:lnSpc>
                  <a:spcPct val="85000"/>
                </a:lnSpc>
                <a:spcBef>
                  <a:spcPts val="600"/>
                </a:spcBef>
              </a:pPr>
              <a:r>
                <a:rPr lang="en-US" i="1" dirty="0">
                  <a:solidFill>
                    <a:srgbClr val="000099"/>
                  </a:solidFill>
                </a:rPr>
                <a:t>c</a:t>
              </a:r>
              <a:r>
                <a:rPr lang="en-US" i="1" baseline="-25000" dirty="0">
                  <a:solidFill>
                    <a:srgbClr val="000099"/>
                  </a:solidFill>
                </a:rPr>
                <a:t>x,y</a:t>
              </a:r>
              <a:r>
                <a:rPr lang="en-US" i="1" dirty="0">
                  <a:solidFill>
                    <a:srgbClr val="000099"/>
                  </a:solidFill>
                </a:rPr>
                <a:t>:</a:t>
              </a:r>
              <a:r>
                <a:rPr lang="en-US" sz="2400" i="1" dirty="0"/>
                <a:t> </a:t>
              </a:r>
              <a:r>
                <a:rPr lang="en-US" sz="2400" u="sng" dirty="0"/>
                <a:t>direct</a:t>
              </a:r>
              <a:r>
                <a:rPr lang="en-US" sz="2400" dirty="0"/>
                <a:t> link cost from node </a:t>
              </a:r>
              <a:r>
                <a:rPr lang="en-US" sz="2400" i="1" dirty="0"/>
                <a:t>x</a:t>
              </a:r>
              <a:r>
                <a:rPr lang="en-US" sz="2400" dirty="0"/>
                <a:t> to </a:t>
              </a:r>
              <a:r>
                <a:rPr lang="en-US" sz="2400" i="1" dirty="0"/>
                <a:t>y</a:t>
              </a:r>
              <a:r>
                <a:rPr lang="en-US" sz="2400" dirty="0"/>
                <a:t>;  = ∞ if not direct neighbors</a:t>
              </a:r>
            </a:p>
            <a:p>
              <a:pPr marL="403225" indent="-273050">
                <a:lnSpc>
                  <a:spcPct val="85000"/>
                </a:lnSpc>
                <a:spcBef>
                  <a:spcPts val="600"/>
                </a:spcBef>
              </a:pPr>
              <a:r>
                <a:rPr lang="en-US" i="1" dirty="0">
                  <a:solidFill>
                    <a:srgbClr val="000099"/>
                  </a:solidFill>
                </a:rPr>
                <a:t>D(v):</a:t>
              </a:r>
              <a:r>
                <a:rPr lang="en-US" sz="2400" i="1" dirty="0"/>
                <a:t> current</a:t>
              </a:r>
              <a:r>
                <a:rPr lang="en-US" sz="2400" dirty="0"/>
                <a:t> estimate of cost of least-cost-path from source to destination </a:t>
              </a:r>
              <a:r>
                <a:rPr lang="en-US" sz="2400" i="1" dirty="0"/>
                <a:t>v</a:t>
              </a:r>
            </a:p>
            <a:p>
              <a:pPr marL="403225" indent="-273050">
                <a:lnSpc>
                  <a:spcPct val="85000"/>
                </a:lnSpc>
                <a:spcBef>
                  <a:spcPts val="600"/>
                </a:spcBef>
              </a:pPr>
              <a:r>
                <a:rPr lang="en-US" i="1" dirty="0">
                  <a:solidFill>
                    <a:srgbClr val="000099"/>
                  </a:solidFill>
                </a:rPr>
                <a:t>p(v):</a:t>
              </a:r>
              <a:r>
                <a:rPr lang="en-US" sz="2400" i="1" dirty="0"/>
                <a:t> </a:t>
              </a:r>
              <a:r>
                <a:rPr lang="en-US" sz="2400" dirty="0"/>
                <a:t>predecessor node along path from source to </a:t>
              </a:r>
              <a:r>
                <a:rPr lang="en-US" sz="2400" i="1" dirty="0"/>
                <a:t>v</a:t>
              </a:r>
            </a:p>
            <a:p>
              <a:pPr marL="403225" indent="-273050">
                <a:lnSpc>
                  <a:spcPct val="85000"/>
                </a:lnSpc>
                <a:spcBef>
                  <a:spcPts val="600"/>
                </a:spcBef>
              </a:pPr>
              <a:r>
                <a:rPr lang="en-US" i="1" dirty="0">
                  <a:solidFill>
                    <a:srgbClr val="000099"/>
                  </a:solidFill>
                </a:rPr>
                <a:t>N</a:t>
              </a:r>
              <a:r>
                <a:rPr lang="en-US" i="1" dirty="0">
                  <a:solidFill>
                    <a:srgbClr val="000099"/>
                  </a:solidFill>
                  <a:cs typeface="Arial" charset="0"/>
                </a:rPr>
                <a:t>'</a:t>
              </a:r>
              <a:r>
                <a:rPr lang="en-US" i="1" dirty="0">
                  <a:solidFill>
                    <a:srgbClr val="000099"/>
                  </a:solidFill>
                </a:rPr>
                <a:t>:</a:t>
              </a:r>
              <a:r>
                <a:rPr lang="en-US" sz="2400" i="1" dirty="0"/>
                <a:t> </a:t>
              </a:r>
              <a:r>
                <a:rPr lang="en-US" sz="2400" dirty="0"/>
                <a:t>set of nodes whose least-cost-path </a:t>
              </a:r>
              <a:r>
                <a:rPr lang="en-US" sz="2400" i="1" dirty="0"/>
                <a:t>definitively</a:t>
              </a:r>
              <a:r>
                <a:rPr lang="en-US" sz="2400" dirty="0"/>
                <a:t> known</a:t>
              </a:r>
            </a:p>
            <a:p>
              <a:pPr>
                <a:lnSpc>
                  <a:spcPct val="75000"/>
                </a:lnSpc>
              </a:pPr>
              <a:endParaRPr lang="en-US" dirty="0">
                <a:latin typeface="Gill Sans MT" charset="0"/>
              </a:endParaRPr>
            </a:p>
          </p:txBody>
        </p:sp>
        <p:sp>
          <p:nvSpPr>
            <p:cNvPr id="2" name="Rectangle 1">
              <a:extLst>
                <a:ext uri="{FF2B5EF4-FFF2-40B4-BE49-F238E27FC236}">
                  <a16:creationId xmlns:a16="http://schemas.microsoft.com/office/drawing/2014/main" id="{575BF574-1695-D54B-8932-9F284CCA9BE5}"/>
                </a:ext>
              </a:extLst>
            </p:cNvPr>
            <p:cNvSpPr/>
            <p:nvPr/>
          </p:nvSpPr>
          <p:spPr>
            <a:xfrm>
              <a:off x="7315200" y="1828800"/>
              <a:ext cx="4441371" cy="433977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2AE01A3-6135-9744-BC6A-3A4D19D0FA06}"/>
                </a:ext>
              </a:extLst>
            </p:cNvPr>
            <p:cNvSpPr txBox="1"/>
            <p:nvPr/>
          </p:nvSpPr>
          <p:spPr>
            <a:xfrm>
              <a:off x="7823199" y="1524000"/>
              <a:ext cx="1608967" cy="584775"/>
            </a:xfrm>
            <a:prstGeom prst="rect">
              <a:avLst/>
            </a:prstGeom>
            <a:solidFill>
              <a:schemeClr val="bg1"/>
            </a:solidFill>
          </p:spPr>
          <p:txBody>
            <a:bodyPr wrap="none" rtlCol="0">
              <a:spAutoFit/>
            </a:bodyPr>
            <a:lstStyle/>
            <a:p>
              <a:r>
                <a:rPr lang="en-US" sz="3200" dirty="0">
                  <a:solidFill>
                    <a:srgbClr val="C00000"/>
                  </a:solidFill>
                </a:rPr>
                <a:t>notation</a:t>
              </a:r>
            </a:p>
          </p:txBody>
        </p:sp>
      </p:grpSp>
    </p:spTree>
    <p:extLst>
      <p:ext uri="{BB962C8B-B14F-4D97-AF65-F5344CB8AC3E}">
        <p14:creationId xmlns:p14="http://schemas.microsoft.com/office/powerpoint/2010/main" val="14439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dissolve">
                                      <p:cBhvr>
                                        <p:cTn id="7" dur="500"/>
                                        <p:tgtEl>
                                          <p:spTgt spid="2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xEl>
                                              <p:pRg st="1" end="1"/>
                                            </p:txEl>
                                          </p:spTgt>
                                        </p:tgtEl>
                                        <p:attrNameLst>
                                          <p:attrName>style.visibility</p:attrName>
                                        </p:attrNameLst>
                                      </p:cBhvr>
                                      <p:to>
                                        <p:strVal val="visible"/>
                                      </p:to>
                                    </p:set>
                                    <p:animEffect transition="in" filter="dissolve">
                                      <p:cBhvr>
                                        <p:cTn id="10" dur="500"/>
                                        <p:tgtEl>
                                          <p:spTgt spid="2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animEffect transition="in" filter="dissolve">
                                      <p:cBhvr>
                                        <p:cTn id="13" dur="500"/>
                                        <p:tgtEl>
                                          <p:spTgt spid="2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3">
                                            <p:txEl>
                                              <p:pRg st="3" end="3"/>
                                            </p:txEl>
                                          </p:spTgt>
                                        </p:tgtEl>
                                        <p:attrNameLst>
                                          <p:attrName>style.visibility</p:attrName>
                                        </p:attrNameLst>
                                      </p:cBhvr>
                                      <p:to>
                                        <p:strVal val="visible"/>
                                      </p:to>
                                    </p:set>
                                    <p:animEffect transition="in" filter="dissolve">
                                      <p:cBhvr>
                                        <p:cTn id="18" dur="500"/>
                                        <p:tgtEl>
                                          <p:spTgt spid="2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dissolve">
                                      <p:cBhvr>
                                        <p:cTn id="21" dur="500"/>
                                        <p:tgtEl>
                                          <p:spTgt spid="2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3">
                                            <p:txEl>
                                              <p:pRg st="5" end="5"/>
                                            </p:txEl>
                                          </p:spTgt>
                                        </p:tgtEl>
                                        <p:attrNameLst>
                                          <p:attrName>style.visibility</p:attrName>
                                        </p:attrNameLst>
                                      </p:cBhvr>
                                      <p:to>
                                        <p:strVal val="visible"/>
                                      </p:to>
                                    </p:set>
                                    <p:animEffect transition="in" filter="dissolve">
                                      <p:cBhvr>
                                        <p:cTn id="26" dur="500"/>
                                        <p:tgtEl>
                                          <p:spTgt spid="2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D1BF78F-2764-A548-ABF1-4B1E42A705DA}"/>
              </a:ext>
            </a:extLst>
          </p:cNvPr>
          <p:cNvGrpSpPr/>
          <p:nvPr/>
        </p:nvGrpSpPr>
        <p:grpSpPr>
          <a:xfrm>
            <a:off x="1088571" y="3643090"/>
            <a:ext cx="1669144" cy="2786743"/>
            <a:chOff x="391885" y="3599543"/>
            <a:chExt cx="1669144" cy="2786743"/>
          </a:xfrm>
        </p:grpSpPr>
        <p:sp>
          <p:nvSpPr>
            <p:cNvPr id="4" name="Oval 3">
              <a:extLst>
                <a:ext uri="{FF2B5EF4-FFF2-40B4-BE49-F238E27FC236}">
                  <a16:creationId xmlns:a16="http://schemas.microsoft.com/office/drawing/2014/main" id="{2D7BEC2C-0D8F-4B40-94FB-EBBC0F3C072B}"/>
                </a:ext>
              </a:extLst>
            </p:cNvPr>
            <p:cNvSpPr/>
            <p:nvPr/>
          </p:nvSpPr>
          <p:spPr>
            <a:xfrm>
              <a:off x="391885" y="3599543"/>
              <a:ext cx="1480458" cy="278674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65DE2F2-C2A0-5A4A-BDC1-ACDB6130E0FD}"/>
                </a:ext>
              </a:extLst>
            </p:cNvPr>
            <p:cNvSpPr/>
            <p:nvPr/>
          </p:nvSpPr>
          <p:spPr>
            <a:xfrm>
              <a:off x="1161143" y="3715658"/>
              <a:ext cx="899886" cy="2583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599703E9-6EB8-4942-9B41-791473B66075}"/>
                </a:ext>
              </a:extLst>
            </p:cNvPr>
            <p:cNvCxnSpPr>
              <a:cxnSpLocks/>
            </p:cNvCxnSpPr>
            <p:nvPr/>
          </p:nvCxnSpPr>
          <p:spPr>
            <a:xfrm>
              <a:off x="1377950" y="3679825"/>
              <a:ext cx="144237" cy="10749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48585"/>
            <a:ext cx="9839632" cy="894622"/>
          </a:xfrm>
        </p:spPr>
        <p:txBody>
          <a:bodyPr/>
          <a:lstStyle/>
          <a:p>
            <a:r>
              <a:rPr lang="en-US" b="0" dirty="0">
                <a:latin typeface="+mn-lt"/>
              </a:rPr>
              <a:t>Dijkstra’s link-state routing algorithm</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8" name="Text Box 3">
            <a:extLst>
              <a:ext uri="{FF2B5EF4-FFF2-40B4-BE49-F238E27FC236}">
                <a16:creationId xmlns:a16="http://schemas.microsoft.com/office/drawing/2014/main" id="{E360F75D-37CB-A045-9AC4-50629DAD82D8}"/>
              </a:ext>
            </a:extLst>
          </p:cNvPr>
          <p:cNvSpPr txBox="1">
            <a:spLocks noChangeArrowheads="1"/>
          </p:cNvSpPr>
          <p:nvPr/>
        </p:nvSpPr>
        <p:spPr bwMode="auto">
          <a:xfrm>
            <a:off x="2157412" y="1225689"/>
            <a:ext cx="9799235" cy="2419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90000"/>
              </a:lnSpc>
            </a:pPr>
            <a:r>
              <a:rPr lang="en-US" sz="2000" dirty="0">
                <a:latin typeface="+mn-lt"/>
              </a:rPr>
              <a:t>1  </a:t>
            </a:r>
            <a:r>
              <a:rPr lang="en-US" i="1" dirty="0">
                <a:solidFill>
                  <a:srgbClr val="0000A8"/>
                </a:solidFill>
                <a:latin typeface="+mn-lt"/>
              </a:rPr>
              <a:t>Initialization:</a:t>
            </a:r>
            <a:r>
              <a:rPr lang="en-US" dirty="0">
                <a:solidFill>
                  <a:srgbClr val="0000A8"/>
                </a:solidFill>
                <a:latin typeface="+mn-lt"/>
              </a:rPr>
              <a:t> </a:t>
            </a:r>
          </a:p>
          <a:p>
            <a:pPr>
              <a:lnSpc>
                <a:spcPct val="90000"/>
              </a:lnSpc>
            </a:pPr>
            <a:r>
              <a:rPr lang="en-US" dirty="0">
                <a:latin typeface="+mn-lt"/>
              </a:rPr>
              <a:t>2   </a:t>
            </a:r>
            <a:r>
              <a:rPr lang="en-US" i="1" dirty="0">
                <a:latin typeface="+mn-lt"/>
              </a:rPr>
              <a:t> N</a:t>
            </a:r>
            <a:r>
              <a:rPr lang="en-US" i="1" dirty="0">
                <a:latin typeface="+mn-lt"/>
                <a:cs typeface="Arial" charset="0"/>
              </a:rPr>
              <a:t>'</a:t>
            </a:r>
            <a:r>
              <a:rPr lang="en-US" i="1" dirty="0">
                <a:latin typeface="+mn-lt"/>
              </a:rPr>
              <a:t> </a:t>
            </a:r>
            <a:r>
              <a:rPr lang="en-US" dirty="0">
                <a:latin typeface="+mn-lt"/>
              </a:rPr>
              <a:t>= {</a:t>
            </a:r>
            <a:r>
              <a:rPr lang="en-US" i="1" dirty="0">
                <a:latin typeface="+mn-lt"/>
              </a:rPr>
              <a:t>u</a:t>
            </a:r>
            <a:r>
              <a:rPr lang="en-US" dirty="0">
                <a:latin typeface="+mn-lt"/>
              </a:rPr>
              <a:t>}                               </a:t>
            </a:r>
            <a:r>
              <a:rPr lang="en-US" sz="1600" dirty="0">
                <a:latin typeface="Arial" panose="020B0604020202020204" pitchFamily="34" charset="0"/>
                <a:cs typeface="Arial" panose="020B0604020202020204" pitchFamily="34" charset="0"/>
              </a:rPr>
              <a:t>/* compute </a:t>
            </a:r>
            <a:r>
              <a:rPr lang="en-US" sz="1600" dirty="0"/>
              <a:t>least cost path from u </a:t>
            </a:r>
            <a:r>
              <a:rPr lang="en-US" altLang="ja-JP" sz="1600" dirty="0"/>
              <a:t>to all other nodes */</a:t>
            </a:r>
            <a:endParaRPr lang="en-US" dirty="0">
              <a:latin typeface="+mn-lt"/>
            </a:endParaRPr>
          </a:p>
          <a:p>
            <a:pPr>
              <a:lnSpc>
                <a:spcPct val="90000"/>
              </a:lnSpc>
            </a:pPr>
            <a:r>
              <a:rPr lang="en-US" dirty="0">
                <a:latin typeface="+mn-lt"/>
              </a:rPr>
              <a:t>3    for all nodes </a:t>
            </a:r>
            <a:r>
              <a:rPr lang="en-US" i="1" dirty="0">
                <a:latin typeface="+mn-lt"/>
              </a:rPr>
              <a:t>v</a:t>
            </a:r>
            <a:r>
              <a:rPr lang="en-US" dirty="0">
                <a:latin typeface="+mn-lt"/>
              </a:rPr>
              <a:t> </a:t>
            </a:r>
          </a:p>
          <a:p>
            <a:pPr>
              <a:lnSpc>
                <a:spcPct val="90000"/>
              </a:lnSpc>
            </a:pPr>
            <a:r>
              <a:rPr lang="en-US" dirty="0">
                <a:latin typeface="+mn-lt"/>
              </a:rPr>
              <a:t>4      if </a:t>
            </a:r>
            <a:r>
              <a:rPr lang="en-US" i="1" dirty="0">
                <a:latin typeface="+mn-lt"/>
              </a:rPr>
              <a:t>v</a:t>
            </a:r>
            <a:r>
              <a:rPr lang="en-US" dirty="0">
                <a:latin typeface="+mn-lt"/>
              </a:rPr>
              <a:t> adjacent to </a:t>
            </a:r>
            <a:r>
              <a:rPr lang="en-US" i="1" dirty="0">
                <a:latin typeface="+mn-lt"/>
              </a:rPr>
              <a:t>u</a:t>
            </a:r>
            <a:r>
              <a:rPr lang="en-US" dirty="0">
                <a:latin typeface="+mn-lt"/>
              </a:rPr>
              <a:t>            </a:t>
            </a:r>
            <a:r>
              <a:rPr lang="en-US" sz="1800" dirty="0">
                <a:latin typeface="+mn-lt"/>
              </a:rPr>
              <a:t>/* </a:t>
            </a:r>
            <a:r>
              <a:rPr lang="en-US" sz="1800" i="1" dirty="0">
                <a:latin typeface="+mn-lt"/>
              </a:rPr>
              <a:t>u </a:t>
            </a:r>
            <a:r>
              <a:rPr lang="en-US" sz="1800" dirty="0">
                <a:latin typeface="+mn-lt"/>
              </a:rPr>
              <a:t>initially</a:t>
            </a:r>
            <a:r>
              <a:rPr lang="en-US" sz="1800" i="1" dirty="0">
                <a:latin typeface="+mn-lt"/>
              </a:rPr>
              <a:t> </a:t>
            </a:r>
            <a:r>
              <a:rPr lang="en-US" sz="1800" dirty="0">
                <a:latin typeface="+mn-lt"/>
              </a:rPr>
              <a:t>knows direct-path-cost only to  direct neighbors    */</a:t>
            </a:r>
            <a:endParaRPr lang="en-US" dirty="0">
              <a:latin typeface="+mn-lt"/>
            </a:endParaRPr>
          </a:p>
          <a:p>
            <a:pPr>
              <a:lnSpc>
                <a:spcPct val="90000"/>
              </a:lnSpc>
            </a:pPr>
            <a:r>
              <a:rPr lang="en-US" dirty="0">
                <a:latin typeface="+mn-lt"/>
              </a:rPr>
              <a:t>5          then </a:t>
            </a:r>
            <a:r>
              <a:rPr lang="en-US" i="1" dirty="0">
                <a:latin typeface="+mn-lt"/>
              </a:rPr>
              <a:t>D(v) = c</a:t>
            </a:r>
            <a:r>
              <a:rPr lang="en-US" i="1" baseline="-25000" dirty="0">
                <a:latin typeface="+mn-lt"/>
              </a:rPr>
              <a:t>u,v      </a:t>
            </a:r>
            <a:r>
              <a:rPr lang="en-US" sz="1800" baseline="-25000" dirty="0">
                <a:latin typeface="+mn-lt"/>
              </a:rPr>
              <a:t>             </a:t>
            </a:r>
            <a:r>
              <a:rPr lang="en-US" sz="1800" dirty="0">
                <a:latin typeface="+mn-lt"/>
              </a:rPr>
              <a:t>/* but may not be </a:t>
            </a:r>
            <a:r>
              <a:rPr lang="en-US" sz="1800" i="1" dirty="0">
                <a:latin typeface="+mn-lt"/>
              </a:rPr>
              <a:t>minimum</a:t>
            </a:r>
            <a:r>
              <a:rPr lang="en-US" sz="1800" dirty="0">
                <a:latin typeface="+mn-lt"/>
              </a:rPr>
              <a:t> cost!                                                    */</a:t>
            </a:r>
          </a:p>
          <a:p>
            <a:pPr>
              <a:lnSpc>
                <a:spcPct val="90000"/>
              </a:lnSpc>
            </a:pPr>
            <a:r>
              <a:rPr lang="en-US" dirty="0">
                <a:latin typeface="+mn-lt"/>
              </a:rPr>
              <a:t>6      else </a:t>
            </a:r>
            <a:r>
              <a:rPr lang="en-US" i="1" dirty="0">
                <a:latin typeface="+mn-lt"/>
              </a:rPr>
              <a:t>D(v) </a:t>
            </a:r>
            <a:r>
              <a:rPr lang="en-US" dirty="0">
                <a:latin typeface="+mn-lt"/>
              </a:rPr>
              <a:t>= </a:t>
            </a:r>
            <a:r>
              <a:rPr lang="en-US" dirty="0">
                <a:latin typeface="+mn-lt"/>
                <a:cs typeface="Arial" charset="0"/>
              </a:rPr>
              <a:t>∞</a:t>
            </a:r>
            <a:r>
              <a:rPr lang="en-US" dirty="0">
                <a:latin typeface="+mn-lt"/>
              </a:rPr>
              <a:t> </a:t>
            </a:r>
          </a:p>
          <a:p>
            <a:pPr>
              <a:lnSpc>
                <a:spcPct val="90000"/>
              </a:lnSpc>
            </a:pPr>
            <a:r>
              <a:rPr lang="en-US" dirty="0">
                <a:latin typeface="+mn-lt"/>
              </a:rPr>
              <a:t>7 </a:t>
            </a:r>
          </a:p>
        </p:txBody>
      </p:sp>
      <p:sp>
        <p:nvSpPr>
          <p:cNvPr id="16" name="Text Box 3">
            <a:extLst>
              <a:ext uri="{FF2B5EF4-FFF2-40B4-BE49-F238E27FC236}">
                <a16:creationId xmlns:a16="http://schemas.microsoft.com/office/drawing/2014/main" id="{E6A5B365-6E84-8F48-A98B-CE54B371702B}"/>
              </a:ext>
            </a:extLst>
          </p:cNvPr>
          <p:cNvSpPr txBox="1">
            <a:spLocks noChangeArrowheads="1"/>
          </p:cNvSpPr>
          <p:nvPr/>
        </p:nvSpPr>
        <p:spPr bwMode="auto">
          <a:xfrm>
            <a:off x="2179184" y="3194942"/>
            <a:ext cx="3075073"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dirty="0">
              <a:latin typeface="+mn-lt"/>
            </a:endParaRPr>
          </a:p>
          <a:p>
            <a:r>
              <a:rPr lang="en-US" dirty="0">
                <a:solidFill>
                  <a:srgbClr val="0000A8"/>
                </a:solidFill>
                <a:latin typeface="+mn-lt"/>
              </a:rPr>
              <a:t>8   </a:t>
            </a:r>
            <a:r>
              <a:rPr lang="en-US" i="1" dirty="0">
                <a:solidFill>
                  <a:srgbClr val="0000A8"/>
                </a:solidFill>
                <a:latin typeface="+mn-lt"/>
              </a:rPr>
              <a:t>Loop </a:t>
            </a:r>
            <a:endParaRPr lang="en-US" dirty="0">
              <a:solidFill>
                <a:srgbClr val="0000A8"/>
              </a:solidFill>
              <a:latin typeface="+mn-lt"/>
            </a:endParaRPr>
          </a:p>
          <a:p>
            <a:r>
              <a:rPr lang="en-US" dirty="0">
                <a:latin typeface="+mn-lt"/>
              </a:rPr>
              <a:t>9     </a:t>
            </a:r>
          </a:p>
          <a:p>
            <a:r>
              <a:rPr lang="en-US" dirty="0">
                <a:latin typeface="+mn-lt"/>
              </a:rPr>
              <a:t>10    </a:t>
            </a:r>
          </a:p>
          <a:p>
            <a:r>
              <a:rPr lang="en-US" dirty="0">
                <a:latin typeface="+mn-lt"/>
              </a:rPr>
              <a:t>11</a:t>
            </a:r>
          </a:p>
          <a:p>
            <a:r>
              <a:rPr lang="en-US" dirty="0">
                <a:latin typeface="+mn-lt"/>
              </a:rPr>
              <a:t>12</a:t>
            </a:r>
            <a:endParaRPr lang="en-US" b="1" dirty="0">
              <a:solidFill>
                <a:srgbClr val="CC0000"/>
              </a:solidFill>
              <a:latin typeface="+mn-lt"/>
            </a:endParaRPr>
          </a:p>
          <a:p>
            <a:r>
              <a:rPr lang="en-US" dirty="0">
                <a:latin typeface="+mn-lt"/>
              </a:rPr>
              <a:t>13</a:t>
            </a:r>
          </a:p>
          <a:p>
            <a:r>
              <a:rPr lang="en-US" dirty="0">
                <a:latin typeface="+mn-lt"/>
              </a:rPr>
              <a:t>14</a:t>
            </a:r>
          </a:p>
          <a:p>
            <a:r>
              <a:rPr lang="en-US" b="1" dirty="0">
                <a:solidFill>
                  <a:srgbClr val="0000A8"/>
                </a:solidFill>
                <a:latin typeface="+mn-lt"/>
              </a:rPr>
              <a:t>15  </a:t>
            </a:r>
            <a:r>
              <a:rPr lang="en-US" i="1" dirty="0">
                <a:solidFill>
                  <a:srgbClr val="0000A8"/>
                </a:solidFill>
                <a:latin typeface="+mn-lt"/>
              </a:rPr>
              <a:t>until all nodes in N</a:t>
            </a:r>
            <a:r>
              <a:rPr lang="en-US" i="1" dirty="0">
                <a:solidFill>
                  <a:srgbClr val="0000A8"/>
                </a:solidFill>
                <a:latin typeface="+mn-lt"/>
                <a:cs typeface="Arial" charset="0"/>
              </a:rPr>
              <a:t>'</a:t>
            </a:r>
            <a:r>
              <a:rPr lang="en-US" dirty="0">
                <a:solidFill>
                  <a:srgbClr val="0000A8"/>
                </a:solidFill>
                <a:latin typeface="+mn-lt"/>
              </a:rPr>
              <a:t> </a:t>
            </a:r>
          </a:p>
        </p:txBody>
      </p:sp>
      <p:sp>
        <p:nvSpPr>
          <p:cNvPr id="17" name="Text Box 3">
            <a:extLst>
              <a:ext uri="{FF2B5EF4-FFF2-40B4-BE49-F238E27FC236}">
                <a16:creationId xmlns:a16="http://schemas.microsoft.com/office/drawing/2014/main" id="{C3FDD5E0-11CC-FC44-8118-718358E5438B}"/>
              </a:ext>
            </a:extLst>
          </p:cNvPr>
          <p:cNvSpPr txBox="1">
            <a:spLocks noChangeArrowheads="1"/>
          </p:cNvSpPr>
          <p:nvPr/>
        </p:nvSpPr>
        <p:spPr bwMode="auto">
          <a:xfrm>
            <a:off x="2767012" y="3546934"/>
            <a:ext cx="7463582" cy="2657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dirty="0">
              <a:latin typeface="+mn-lt"/>
            </a:endParaRPr>
          </a:p>
          <a:p>
            <a:r>
              <a:rPr lang="en-US" dirty="0">
                <a:latin typeface="+mn-lt"/>
              </a:rPr>
              <a:t>find </a:t>
            </a:r>
            <a:r>
              <a:rPr lang="en-US" i="1" dirty="0">
                <a:latin typeface="+mn-lt"/>
              </a:rPr>
              <a:t>a</a:t>
            </a:r>
            <a:r>
              <a:rPr lang="en-US" dirty="0">
                <a:latin typeface="+mn-lt"/>
              </a:rPr>
              <a:t> not in </a:t>
            </a:r>
            <a:r>
              <a:rPr lang="en-US" i="1" dirty="0">
                <a:latin typeface="+mn-lt"/>
              </a:rPr>
              <a:t>N</a:t>
            </a:r>
            <a:r>
              <a:rPr lang="en-US" i="1" dirty="0">
                <a:latin typeface="+mn-lt"/>
                <a:cs typeface="Arial" charset="0"/>
              </a:rPr>
              <a:t>'</a:t>
            </a:r>
            <a:r>
              <a:rPr lang="en-US" i="1" dirty="0">
                <a:latin typeface="+mn-lt"/>
              </a:rPr>
              <a:t> </a:t>
            </a:r>
            <a:r>
              <a:rPr lang="en-US" dirty="0">
                <a:latin typeface="+mn-lt"/>
              </a:rPr>
              <a:t>such that </a:t>
            </a:r>
            <a:r>
              <a:rPr lang="en-US" i="1" dirty="0">
                <a:latin typeface="+mn-lt"/>
              </a:rPr>
              <a:t>D(a) </a:t>
            </a:r>
            <a:r>
              <a:rPr lang="en-US" dirty="0">
                <a:latin typeface="+mn-lt"/>
              </a:rPr>
              <a:t>is a minimum </a:t>
            </a:r>
          </a:p>
          <a:p>
            <a:r>
              <a:rPr lang="en-US" dirty="0">
                <a:latin typeface="+mn-lt"/>
              </a:rPr>
              <a:t>add </a:t>
            </a:r>
            <a:r>
              <a:rPr lang="en-US" i="1" dirty="0">
                <a:latin typeface="+mn-lt"/>
              </a:rPr>
              <a:t>a</a:t>
            </a:r>
            <a:r>
              <a:rPr lang="en-US" dirty="0">
                <a:latin typeface="+mn-lt"/>
              </a:rPr>
              <a:t> to </a:t>
            </a:r>
            <a:r>
              <a:rPr lang="en-US" i="1" dirty="0">
                <a:latin typeface="+mn-lt"/>
              </a:rPr>
              <a:t>N</a:t>
            </a:r>
            <a:r>
              <a:rPr lang="en-US" i="1" dirty="0">
                <a:latin typeface="+mn-lt"/>
                <a:cs typeface="Arial" charset="0"/>
              </a:rPr>
              <a:t>'</a:t>
            </a:r>
            <a:r>
              <a:rPr lang="en-US" i="1" dirty="0">
                <a:latin typeface="+mn-lt"/>
              </a:rPr>
              <a:t> </a:t>
            </a:r>
          </a:p>
          <a:p>
            <a:r>
              <a:rPr lang="en-US" dirty="0">
                <a:latin typeface="+mn-lt"/>
              </a:rPr>
              <a:t>update </a:t>
            </a:r>
            <a:r>
              <a:rPr lang="en-US" i="1" dirty="0">
                <a:latin typeface="+mn-lt"/>
              </a:rPr>
              <a:t>D(b) </a:t>
            </a:r>
            <a:r>
              <a:rPr lang="en-US" dirty="0">
                <a:latin typeface="+mn-lt"/>
              </a:rPr>
              <a:t>for all</a:t>
            </a:r>
            <a:r>
              <a:rPr lang="en-US" i="1" dirty="0">
                <a:latin typeface="+mn-lt"/>
              </a:rPr>
              <a:t> b </a:t>
            </a:r>
            <a:r>
              <a:rPr lang="en-US" dirty="0">
                <a:latin typeface="+mn-lt"/>
              </a:rPr>
              <a:t>adjacent to </a:t>
            </a:r>
            <a:r>
              <a:rPr lang="en-US" i="1" dirty="0">
                <a:latin typeface="+mn-lt"/>
              </a:rPr>
              <a:t>a</a:t>
            </a:r>
            <a:r>
              <a:rPr lang="en-US" dirty="0">
                <a:latin typeface="+mn-lt"/>
              </a:rPr>
              <a:t> and not in </a:t>
            </a:r>
            <a:r>
              <a:rPr lang="en-US" i="1" dirty="0">
                <a:latin typeface="+mn-lt"/>
              </a:rPr>
              <a:t>N</a:t>
            </a:r>
            <a:r>
              <a:rPr lang="en-US" i="1" dirty="0">
                <a:latin typeface="+mn-lt"/>
                <a:cs typeface="Arial" charset="0"/>
              </a:rPr>
              <a:t>'</a:t>
            </a:r>
            <a:r>
              <a:rPr lang="en-US" i="1" dirty="0">
                <a:latin typeface="+mn-lt"/>
              </a:rPr>
              <a:t> </a:t>
            </a:r>
            <a:r>
              <a:rPr lang="en-US" dirty="0">
                <a:latin typeface="+mn-lt"/>
              </a:rPr>
              <a:t>: </a:t>
            </a:r>
          </a:p>
          <a:p>
            <a:r>
              <a:rPr lang="en-US" b="1" i="1" dirty="0">
                <a:solidFill>
                  <a:srgbClr val="CC0000"/>
                </a:solidFill>
                <a:latin typeface="+mn-lt"/>
              </a:rPr>
              <a:t>     D(b) = </a:t>
            </a:r>
            <a:r>
              <a:rPr lang="en-US" b="1" dirty="0">
                <a:solidFill>
                  <a:srgbClr val="CC0000"/>
                </a:solidFill>
                <a:latin typeface="+mn-lt"/>
              </a:rPr>
              <a:t>min</a:t>
            </a:r>
            <a:r>
              <a:rPr lang="en-US" b="1" i="1" dirty="0">
                <a:solidFill>
                  <a:srgbClr val="CC0000"/>
                </a:solidFill>
                <a:latin typeface="+mn-lt"/>
              </a:rPr>
              <a:t> </a:t>
            </a:r>
            <a:r>
              <a:rPr lang="en-US" b="1" dirty="0">
                <a:solidFill>
                  <a:srgbClr val="CC0000"/>
                </a:solidFill>
                <a:latin typeface="+mn-lt"/>
              </a:rPr>
              <a:t>( </a:t>
            </a:r>
            <a:r>
              <a:rPr lang="en-US" b="1" i="1" dirty="0">
                <a:solidFill>
                  <a:srgbClr val="CC0000"/>
                </a:solidFill>
                <a:latin typeface="+mn-lt"/>
              </a:rPr>
              <a:t>D(b),  D(a) + </a:t>
            </a:r>
            <a:r>
              <a:rPr lang="en-US" b="1" i="1" dirty="0" err="1">
                <a:solidFill>
                  <a:srgbClr val="CC0000"/>
                </a:solidFill>
                <a:latin typeface="+mn-lt"/>
              </a:rPr>
              <a:t>c</a:t>
            </a:r>
            <a:r>
              <a:rPr lang="en-US" b="1" i="1" baseline="-25000" dirty="0" err="1">
                <a:solidFill>
                  <a:srgbClr val="CC0000"/>
                </a:solidFill>
                <a:latin typeface="+mn-lt"/>
              </a:rPr>
              <a:t>a,b</a:t>
            </a:r>
            <a:r>
              <a:rPr lang="en-US" b="1" i="1" baseline="-25000" dirty="0">
                <a:solidFill>
                  <a:srgbClr val="CC0000"/>
                </a:solidFill>
                <a:latin typeface="+mn-lt"/>
              </a:rPr>
              <a:t>  </a:t>
            </a:r>
            <a:r>
              <a:rPr lang="en-US" b="1" dirty="0">
                <a:solidFill>
                  <a:srgbClr val="CC0000"/>
                </a:solidFill>
                <a:latin typeface="+mn-lt"/>
              </a:rPr>
              <a:t>)</a:t>
            </a:r>
            <a:r>
              <a:rPr lang="en-US" b="1" i="1" dirty="0">
                <a:solidFill>
                  <a:srgbClr val="CC0000"/>
                </a:solidFill>
                <a:latin typeface="+mn-lt"/>
              </a:rPr>
              <a:t> </a:t>
            </a:r>
          </a:p>
          <a:p>
            <a:pPr>
              <a:spcBef>
                <a:spcPts val="400"/>
              </a:spcBef>
            </a:pPr>
            <a:r>
              <a:rPr lang="en-US" sz="2000" dirty="0">
                <a:latin typeface="+mn-lt"/>
              </a:rPr>
              <a:t>/* new least-path-cost to </a:t>
            </a:r>
            <a:r>
              <a:rPr lang="en-US" sz="2000" i="1" dirty="0">
                <a:latin typeface="+mn-lt"/>
              </a:rPr>
              <a:t>b </a:t>
            </a:r>
            <a:r>
              <a:rPr lang="en-US" sz="2000" dirty="0">
                <a:latin typeface="+mn-lt"/>
              </a:rPr>
              <a:t>is either old least-cost-path to</a:t>
            </a:r>
            <a:r>
              <a:rPr lang="en-US" sz="2000" i="1" dirty="0">
                <a:latin typeface="+mn-lt"/>
              </a:rPr>
              <a:t> b </a:t>
            </a:r>
            <a:r>
              <a:rPr lang="en-US" sz="2000" dirty="0">
                <a:latin typeface="+mn-lt"/>
              </a:rPr>
              <a:t>or known </a:t>
            </a:r>
          </a:p>
          <a:p>
            <a:pPr>
              <a:spcBef>
                <a:spcPts val="400"/>
              </a:spcBef>
            </a:pPr>
            <a:r>
              <a:rPr lang="en-US" sz="2000" dirty="0">
                <a:latin typeface="+mn-lt"/>
              </a:rPr>
              <a:t>least-cost-path to </a:t>
            </a:r>
            <a:r>
              <a:rPr lang="en-US" sz="2000" i="1" dirty="0">
                <a:latin typeface="+mn-lt"/>
              </a:rPr>
              <a:t>b</a:t>
            </a:r>
            <a:r>
              <a:rPr lang="en-US" sz="2000" dirty="0">
                <a:latin typeface="+mn-lt"/>
              </a:rPr>
              <a:t> plus direct-cost from </a:t>
            </a:r>
            <a:r>
              <a:rPr lang="en-US" sz="2000" i="1" dirty="0">
                <a:latin typeface="+mn-lt"/>
              </a:rPr>
              <a:t>b</a:t>
            </a:r>
            <a:r>
              <a:rPr lang="en-US" sz="2000" dirty="0">
                <a:latin typeface="+mn-lt"/>
              </a:rPr>
              <a:t> to </a:t>
            </a:r>
            <a:r>
              <a:rPr lang="en-US" sz="2000" i="1" dirty="0">
                <a:latin typeface="+mn-lt"/>
              </a:rPr>
              <a:t>a</a:t>
            </a:r>
            <a:r>
              <a:rPr lang="en-US" sz="2000" dirty="0">
                <a:latin typeface="+mn-lt"/>
              </a:rPr>
              <a:t> */ </a:t>
            </a:r>
          </a:p>
        </p:txBody>
      </p:sp>
    </p:spTree>
    <p:extLst>
      <p:ext uri="{BB962C8B-B14F-4D97-AF65-F5344CB8AC3E}">
        <p14:creationId xmlns:p14="http://schemas.microsoft.com/office/powerpoint/2010/main" val="217821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DC340D0-8A95-8143-AD57-B872A9C6CD43}"/>
              </a:ext>
            </a:extLst>
          </p:cNvPr>
          <p:cNvGrpSpPr/>
          <p:nvPr/>
        </p:nvGrpSpPr>
        <p:grpSpPr>
          <a:xfrm>
            <a:off x="5701792" y="4279392"/>
            <a:ext cx="918006" cy="1764574"/>
            <a:chOff x="4618299" y="5972536"/>
            <a:chExt cx="2734563" cy="1944547"/>
          </a:xfrm>
        </p:grpSpPr>
        <p:sp>
          <p:nvSpPr>
            <p:cNvPr id="46" name="Rectangle 45">
              <a:extLst>
                <a:ext uri="{FF2B5EF4-FFF2-40B4-BE49-F238E27FC236}">
                  <a16:creationId xmlns:a16="http://schemas.microsoft.com/office/drawing/2014/main" id="{C27F7A7B-99F0-6C4B-B48D-B877DEAB2FD6}"/>
                </a:ext>
              </a:extLst>
            </p:cNvPr>
            <p:cNvSpPr/>
            <p:nvPr/>
          </p:nvSpPr>
          <p:spPr>
            <a:xfrm>
              <a:off x="4618299" y="5972536"/>
              <a:ext cx="2511706" cy="1944547"/>
            </a:xfrm>
            <a:prstGeom prst="rect">
              <a:avLst/>
            </a:prstGeom>
            <a:no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6" name="Rectangle 565">
              <a:extLst>
                <a:ext uri="{FF2B5EF4-FFF2-40B4-BE49-F238E27FC236}">
                  <a16:creationId xmlns:a16="http://schemas.microsoft.com/office/drawing/2014/main" id="{01376935-088F-E14B-99BC-C62CE0D1A8D3}"/>
                </a:ext>
              </a:extLst>
            </p:cNvPr>
            <p:cNvSpPr/>
            <p:nvPr/>
          </p:nvSpPr>
          <p:spPr>
            <a:xfrm>
              <a:off x="6852056" y="6129160"/>
              <a:ext cx="500806" cy="1674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7" name="Straight Arrow Connector 566">
              <a:extLst>
                <a:ext uri="{FF2B5EF4-FFF2-40B4-BE49-F238E27FC236}">
                  <a16:creationId xmlns:a16="http://schemas.microsoft.com/office/drawing/2014/main" id="{EE536074-780C-B94B-BB7B-5519ED0B8ED5}"/>
                </a:ext>
              </a:extLst>
            </p:cNvPr>
            <p:cNvCxnSpPr>
              <a:cxnSpLocks/>
            </p:cNvCxnSpPr>
            <p:nvPr/>
          </p:nvCxnSpPr>
          <p:spPr>
            <a:xfrm>
              <a:off x="7131754" y="6015734"/>
              <a:ext cx="0" cy="235302"/>
            </a:xfrm>
            <a:prstGeom prst="straightConnector1">
              <a:avLst/>
            </a:prstGeom>
            <a:ln w="2540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an example</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46" name="Text Box 3">
            <a:extLst>
              <a:ext uri="{FF2B5EF4-FFF2-40B4-BE49-F238E27FC236}">
                <a16:creationId xmlns:a16="http://schemas.microsoft.com/office/drawing/2014/main" id="{B903AE0C-4346-CF44-9481-037FB37A3981}"/>
              </a:ext>
            </a:extLst>
          </p:cNvPr>
          <p:cNvSpPr txBox="1">
            <a:spLocks noChangeArrowheads="1"/>
          </p:cNvSpPr>
          <p:nvPr/>
        </p:nvSpPr>
        <p:spPr bwMode="auto">
          <a:xfrm>
            <a:off x="1397181" y="1647825"/>
            <a:ext cx="706437"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a:t>
            </a:r>
          </a:p>
        </p:txBody>
      </p:sp>
      <p:sp>
        <p:nvSpPr>
          <p:cNvPr id="247" name="Text Box 4">
            <a:extLst>
              <a:ext uri="{FF2B5EF4-FFF2-40B4-BE49-F238E27FC236}">
                <a16:creationId xmlns:a16="http://schemas.microsoft.com/office/drawing/2014/main" id="{940B6AB4-2B9C-424D-9073-90B490CA145F}"/>
              </a:ext>
            </a:extLst>
          </p:cNvPr>
          <p:cNvSpPr txBox="1">
            <a:spLocks noChangeArrowheads="1"/>
          </p:cNvSpPr>
          <p:nvPr/>
        </p:nvSpPr>
        <p:spPr bwMode="auto">
          <a:xfrm>
            <a:off x="3007285" y="1657350"/>
            <a:ext cx="42030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N</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248" name="Text Box 5">
            <a:extLst>
              <a:ext uri="{FF2B5EF4-FFF2-40B4-BE49-F238E27FC236}">
                <a16:creationId xmlns:a16="http://schemas.microsoft.com/office/drawing/2014/main" id="{BFC5A1B4-9A1A-8748-B5FA-043233C160A8}"/>
              </a:ext>
            </a:extLst>
          </p:cNvPr>
          <p:cNvSpPr txBox="1">
            <a:spLocks noChangeArrowheads="1"/>
          </p:cNvSpPr>
          <p:nvPr/>
        </p:nvSpPr>
        <p:spPr bwMode="auto">
          <a:xfrm>
            <a:off x="3932260" y="1626727"/>
            <a:ext cx="118013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D(v),p(v)</a:t>
            </a:r>
          </a:p>
        </p:txBody>
      </p:sp>
      <p:sp>
        <p:nvSpPr>
          <p:cNvPr id="250" name="Text Box 7">
            <a:extLst>
              <a:ext uri="{FF2B5EF4-FFF2-40B4-BE49-F238E27FC236}">
                <a16:creationId xmlns:a16="http://schemas.microsoft.com/office/drawing/2014/main" id="{134AE2AD-F4F6-A646-BCC7-1F2E0A23EDC2}"/>
              </a:ext>
            </a:extLst>
          </p:cNvPr>
          <p:cNvSpPr txBox="1">
            <a:spLocks noChangeArrowheads="1"/>
          </p:cNvSpPr>
          <p:nvPr/>
        </p:nvSpPr>
        <p:spPr bwMode="auto">
          <a:xfrm>
            <a:off x="6534634" y="1626726"/>
            <a:ext cx="11801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D(x),p(x)</a:t>
            </a:r>
          </a:p>
        </p:txBody>
      </p:sp>
      <p:sp>
        <p:nvSpPr>
          <p:cNvPr id="251" name="Text Box 8">
            <a:extLst>
              <a:ext uri="{FF2B5EF4-FFF2-40B4-BE49-F238E27FC236}">
                <a16:creationId xmlns:a16="http://schemas.microsoft.com/office/drawing/2014/main" id="{A27983AD-A090-0449-BF43-DC6600055B40}"/>
              </a:ext>
            </a:extLst>
          </p:cNvPr>
          <p:cNvSpPr txBox="1">
            <a:spLocks noChangeArrowheads="1"/>
          </p:cNvSpPr>
          <p:nvPr/>
        </p:nvSpPr>
        <p:spPr bwMode="auto">
          <a:xfrm>
            <a:off x="7856559" y="1638300"/>
            <a:ext cx="11801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D(y),p(y)</a:t>
            </a:r>
          </a:p>
        </p:txBody>
      </p:sp>
      <p:sp>
        <p:nvSpPr>
          <p:cNvPr id="252" name="Text Box 9">
            <a:extLst>
              <a:ext uri="{FF2B5EF4-FFF2-40B4-BE49-F238E27FC236}">
                <a16:creationId xmlns:a16="http://schemas.microsoft.com/office/drawing/2014/main" id="{297C2219-5295-1C4F-BC52-FD72360100DB}"/>
              </a:ext>
            </a:extLst>
          </p:cNvPr>
          <p:cNvSpPr txBox="1">
            <a:spLocks noChangeArrowheads="1"/>
          </p:cNvSpPr>
          <p:nvPr/>
        </p:nvSpPr>
        <p:spPr bwMode="auto">
          <a:xfrm>
            <a:off x="9163535" y="1638300"/>
            <a:ext cx="118013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D(z),p(z)</a:t>
            </a:r>
          </a:p>
        </p:txBody>
      </p:sp>
      <p:sp>
        <p:nvSpPr>
          <p:cNvPr id="253" name="Line 10">
            <a:extLst>
              <a:ext uri="{FF2B5EF4-FFF2-40B4-BE49-F238E27FC236}">
                <a16:creationId xmlns:a16="http://schemas.microsoft.com/office/drawing/2014/main" id="{D9A0E014-3E4B-AA48-86C7-6D4E4AE592F4}"/>
              </a:ext>
            </a:extLst>
          </p:cNvPr>
          <p:cNvSpPr>
            <a:spLocks noChangeShapeType="1"/>
          </p:cNvSpPr>
          <p:nvPr/>
        </p:nvSpPr>
        <p:spPr bwMode="auto">
          <a:xfrm>
            <a:off x="1519418" y="1998662"/>
            <a:ext cx="8505825" cy="9525"/>
          </a:xfrm>
          <a:prstGeom prst="line">
            <a:avLst/>
          </a:prstGeom>
          <a:noFill/>
          <a:ln w="28575">
            <a:solidFill>
              <a:srgbClr val="3333CC"/>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59" name="Group 16">
            <a:extLst>
              <a:ext uri="{FF2B5EF4-FFF2-40B4-BE49-F238E27FC236}">
                <a16:creationId xmlns:a16="http://schemas.microsoft.com/office/drawing/2014/main" id="{F6D427A6-9405-2D4E-BC72-78E69E64A628}"/>
              </a:ext>
            </a:extLst>
          </p:cNvPr>
          <p:cNvGrpSpPr>
            <a:grpSpLocks/>
          </p:cNvGrpSpPr>
          <p:nvPr/>
        </p:nvGrpSpPr>
        <p:grpSpPr bwMode="auto">
          <a:xfrm>
            <a:off x="1528762" y="4132366"/>
            <a:ext cx="3571875" cy="2236788"/>
            <a:chOff x="3162" y="1071"/>
            <a:chExt cx="2250" cy="1409"/>
          </a:xfrm>
        </p:grpSpPr>
        <p:sp>
          <p:nvSpPr>
            <p:cNvPr id="260" name="Freeform 17">
              <a:extLst>
                <a:ext uri="{FF2B5EF4-FFF2-40B4-BE49-F238E27FC236}">
                  <a16:creationId xmlns:a16="http://schemas.microsoft.com/office/drawing/2014/main" id="{B59803F6-669E-C147-9AA7-07A510F23C39}"/>
                </a:ext>
              </a:extLst>
            </p:cNvPr>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1" name="Freeform 18">
              <a:extLst>
                <a:ext uri="{FF2B5EF4-FFF2-40B4-BE49-F238E27FC236}">
                  <a16:creationId xmlns:a16="http://schemas.microsoft.com/office/drawing/2014/main" id="{4CE8143F-BB5D-1548-A2D1-0B3C05E2D172}"/>
                </a:ext>
              </a:extLst>
            </p:cNvPr>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2" name="Oval 19">
              <a:extLst>
                <a:ext uri="{FF2B5EF4-FFF2-40B4-BE49-F238E27FC236}">
                  <a16:creationId xmlns:a16="http://schemas.microsoft.com/office/drawing/2014/main" id="{CB2328B2-500E-0643-881F-169F140BD4A3}"/>
                </a:ext>
              </a:extLst>
            </p:cNvPr>
            <p:cNvSpPr>
              <a:spLocks noChangeArrowheads="1"/>
            </p:cNvSpPr>
            <p:nvPr/>
          </p:nvSpPr>
          <p:spPr bwMode="auto">
            <a:xfrm>
              <a:off x="3238" y="186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3" name="Line 20">
              <a:extLst>
                <a:ext uri="{FF2B5EF4-FFF2-40B4-BE49-F238E27FC236}">
                  <a16:creationId xmlns:a16="http://schemas.microsoft.com/office/drawing/2014/main" id="{EC0FDC3E-2336-EF44-B445-144049FF3B49}"/>
                </a:ext>
              </a:extLst>
            </p:cNvPr>
            <p:cNvSpPr>
              <a:spLocks noChangeShapeType="1"/>
            </p:cNvSpPr>
            <p:nvPr/>
          </p:nvSpPr>
          <p:spPr bwMode="auto">
            <a:xfrm>
              <a:off x="3238" y="185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4" name="Line 21">
              <a:extLst>
                <a:ext uri="{FF2B5EF4-FFF2-40B4-BE49-F238E27FC236}">
                  <a16:creationId xmlns:a16="http://schemas.microsoft.com/office/drawing/2014/main" id="{07B5F04F-0C18-CE48-93A1-4B267BBE4FAF}"/>
                </a:ext>
              </a:extLst>
            </p:cNvPr>
            <p:cNvSpPr>
              <a:spLocks noChangeShapeType="1"/>
            </p:cNvSpPr>
            <p:nvPr/>
          </p:nvSpPr>
          <p:spPr bwMode="auto">
            <a:xfrm>
              <a:off x="3551" y="185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5" name="Rectangle 22">
              <a:extLst>
                <a:ext uri="{FF2B5EF4-FFF2-40B4-BE49-F238E27FC236}">
                  <a16:creationId xmlns:a16="http://schemas.microsoft.com/office/drawing/2014/main" id="{0C43506A-1E78-F54A-910F-D37EBC1EF67F}"/>
                </a:ext>
              </a:extLst>
            </p:cNvPr>
            <p:cNvSpPr>
              <a:spLocks noChangeArrowheads="1"/>
            </p:cNvSpPr>
            <p:nvPr/>
          </p:nvSpPr>
          <p:spPr bwMode="auto">
            <a:xfrm>
              <a:off x="3238" y="1855"/>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6" name="Oval 23">
              <a:extLst>
                <a:ext uri="{FF2B5EF4-FFF2-40B4-BE49-F238E27FC236}">
                  <a16:creationId xmlns:a16="http://schemas.microsoft.com/office/drawing/2014/main" id="{27A71FF2-F42F-2844-AC5E-37F186F80F5F}"/>
                </a:ext>
              </a:extLst>
            </p:cNvPr>
            <p:cNvSpPr>
              <a:spLocks noChangeArrowheads="1"/>
            </p:cNvSpPr>
            <p:nvPr/>
          </p:nvSpPr>
          <p:spPr bwMode="auto">
            <a:xfrm>
              <a:off x="3235" y="179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7" name="Oval 24">
              <a:extLst>
                <a:ext uri="{FF2B5EF4-FFF2-40B4-BE49-F238E27FC236}">
                  <a16:creationId xmlns:a16="http://schemas.microsoft.com/office/drawing/2014/main" id="{9C47D8B7-EC1D-C743-87B3-403B84D4AD21}"/>
                </a:ext>
              </a:extLst>
            </p:cNvPr>
            <p:cNvSpPr>
              <a:spLocks noChangeArrowheads="1"/>
            </p:cNvSpPr>
            <p:nvPr/>
          </p:nvSpPr>
          <p:spPr bwMode="auto">
            <a:xfrm>
              <a:off x="3712" y="224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8" name="Line 25">
              <a:extLst>
                <a:ext uri="{FF2B5EF4-FFF2-40B4-BE49-F238E27FC236}">
                  <a16:creationId xmlns:a16="http://schemas.microsoft.com/office/drawing/2014/main" id="{BEC31F1C-3B0C-3040-AD04-6FCA0D057A34}"/>
                </a:ext>
              </a:extLst>
            </p:cNvPr>
            <p:cNvSpPr>
              <a:spLocks noChangeShapeType="1"/>
            </p:cNvSpPr>
            <p:nvPr/>
          </p:nvSpPr>
          <p:spPr bwMode="auto">
            <a:xfrm>
              <a:off x="3712" y="224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9" name="Line 26">
              <a:extLst>
                <a:ext uri="{FF2B5EF4-FFF2-40B4-BE49-F238E27FC236}">
                  <a16:creationId xmlns:a16="http://schemas.microsoft.com/office/drawing/2014/main" id="{56212EB3-C962-DA44-8730-7936B2191ABD}"/>
                </a:ext>
              </a:extLst>
            </p:cNvPr>
            <p:cNvSpPr>
              <a:spLocks noChangeShapeType="1"/>
            </p:cNvSpPr>
            <p:nvPr/>
          </p:nvSpPr>
          <p:spPr bwMode="auto">
            <a:xfrm>
              <a:off x="4025" y="224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0" name="Rectangle 27">
              <a:extLst>
                <a:ext uri="{FF2B5EF4-FFF2-40B4-BE49-F238E27FC236}">
                  <a16:creationId xmlns:a16="http://schemas.microsoft.com/office/drawing/2014/main" id="{70DA0FF6-1A2B-FA4D-8CF4-CF4512C72289}"/>
                </a:ext>
              </a:extLst>
            </p:cNvPr>
            <p:cNvSpPr>
              <a:spLocks noChangeArrowheads="1"/>
            </p:cNvSpPr>
            <p:nvPr/>
          </p:nvSpPr>
          <p:spPr bwMode="auto">
            <a:xfrm>
              <a:off x="3712" y="2242"/>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1" name="Oval 28">
              <a:extLst>
                <a:ext uri="{FF2B5EF4-FFF2-40B4-BE49-F238E27FC236}">
                  <a16:creationId xmlns:a16="http://schemas.microsoft.com/office/drawing/2014/main" id="{91BA553D-89DC-1440-84C3-F0FFE0B7EE06}"/>
                </a:ext>
              </a:extLst>
            </p:cNvPr>
            <p:cNvSpPr>
              <a:spLocks noChangeArrowheads="1"/>
            </p:cNvSpPr>
            <p:nvPr/>
          </p:nvSpPr>
          <p:spPr bwMode="auto">
            <a:xfrm>
              <a:off x="3709" y="218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2" name="Oval 29">
              <a:extLst>
                <a:ext uri="{FF2B5EF4-FFF2-40B4-BE49-F238E27FC236}">
                  <a16:creationId xmlns:a16="http://schemas.microsoft.com/office/drawing/2014/main" id="{5F155988-DD8E-7949-85F9-F8B730D85581}"/>
                </a:ext>
              </a:extLst>
            </p:cNvPr>
            <p:cNvSpPr>
              <a:spLocks noChangeArrowheads="1"/>
            </p:cNvSpPr>
            <p:nvPr/>
          </p:nvSpPr>
          <p:spPr bwMode="auto">
            <a:xfrm>
              <a:off x="3708" y="155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3" name="Line 30">
              <a:extLst>
                <a:ext uri="{FF2B5EF4-FFF2-40B4-BE49-F238E27FC236}">
                  <a16:creationId xmlns:a16="http://schemas.microsoft.com/office/drawing/2014/main" id="{007AA526-21E2-1449-A457-DC487F6259BF}"/>
                </a:ext>
              </a:extLst>
            </p:cNvPr>
            <p:cNvSpPr>
              <a:spLocks noChangeShapeType="1"/>
            </p:cNvSpPr>
            <p:nvPr/>
          </p:nvSpPr>
          <p:spPr bwMode="auto">
            <a:xfrm>
              <a:off x="3708" y="155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4" name="Line 31">
              <a:extLst>
                <a:ext uri="{FF2B5EF4-FFF2-40B4-BE49-F238E27FC236}">
                  <a16:creationId xmlns:a16="http://schemas.microsoft.com/office/drawing/2014/main" id="{A7D6DEE1-2254-2340-92B2-4425F8E4149C}"/>
                </a:ext>
              </a:extLst>
            </p:cNvPr>
            <p:cNvSpPr>
              <a:spLocks noChangeShapeType="1"/>
            </p:cNvSpPr>
            <p:nvPr/>
          </p:nvSpPr>
          <p:spPr bwMode="auto">
            <a:xfrm>
              <a:off x="4021" y="155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5" name="Rectangle 32">
              <a:extLst>
                <a:ext uri="{FF2B5EF4-FFF2-40B4-BE49-F238E27FC236}">
                  <a16:creationId xmlns:a16="http://schemas.microsoft.com/office/drawing/2014/main" id="{CD0F76A8-F2F6-A040-A641-8C6DD2B4D0BA}"/>
                </a:ext>
              </a:extLst>
            </p:cNvPr>
            <p:cNvSpPr>
              <a:spLocks noChangeArrowheads="1"/>
            </p:cNvSpPr>
            <p:nvPr/>
          </p:nvSpPr>
          <p:spPr bwMode="auto">
            <a:xfrm>
              <a:off x="3708" y="1552"/>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9" name="Oval 33">
              <a:extLst>
                <a:ext uri="{FF2B5EF4-FFF2-40B4-BE49-F238E27FC236}">
                  <a16:creationId xmlns:a16="http://schemas.microsoft.com/office/drawing/2014/main" id="{021DFE64-FE6B-AF4B-A487-798FD40EE4E9}"/>
                </a:ext>
              </a:extLst>
            </p:cNvPr>
            <p:cNvSpPr>
              <a:spLocks noChangeArrowheads="1"/>
            </p:cNvSpPr>
            <p:nvPr/>
          </p:nvSpPr>
          <p:spPr bwMode="auto">
            <a:xfrm>
              <a:off x="3705" y="149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5" name="Oval 34">
              <a:extLst>
                <a:ext uri="{FF2B5EF4-FFF2-40B4-BE49-F238E27FC236}">
                  <a16:creationId xmlns:a16="http://schemas.microsoft.com/office/drawing/2014/main" id="{D7221543-9DA7-9C4F-BF64-841725D580D9}"/>
                </a:ext>
              </a:extLst>
            </p:cNvPr>
            <p:cNvSpPr>
              <a:spLocks noChangeArrowheads="1"/>
            </p:cNvSpPr>
            <p:nvPr/>
          </p:nvSpPr>
          <p:spPr bwMode="auto">
            <a:xfrm>
              <a:off x="4391" y="1555"/>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6" name="Line 35">
              <a:extLst>
                <a:ext uri="{FF2B5EF4-FFF2-40B4-BE49-F238E27FC236}">
                  <a16:creationId xmlns:a16="http://schemas.microsoft.com/office/drawing/2014/main" id="{3AA9DB23-022C-B843-ACB1-9CD5A8D48918}"/>
                </a:ext>
              </a:extLst>
            </p:cNvPr>
            <p:cNvSpPr>
              <a:spLocks noChangeShapeType="1"/>
            </p:cNvSpPr>
            <p:nvPr/>
          </p:nvSpPr>
          <p:spPr bwMode="auto">
            <a:xfrm>
              <a:off x="4391" y="154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7" name="Line 36">
              <a:extLst>
                <a:ext uri="{FF2B5EF4-FFF2-40B4-BE49-F238E27FC236}">
                  <a16:creationId xmlns:a16="http://schemas.microsoft.com/office/drawing/2014/main" id="{AAE6AF87-B018-8A44-81E6-B8267ADC39E9}"/>
                </a:ext>
              </a:extLst>
            </p:cNvPr>
            <p:cNvSpPr>
              <a:spLocks noChangeShapeType="1"/>
            </p:cNvSpPr>
            <p:nvPr/>
          </p:nvSpPr>
          <p:spPr bwMode="auto">
            <a:xfrm>
              <a:off x="4703" y="154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8" name="Rectangle 37">
              <a:extLst>
                <a:ext uri="{FF2B5EF4-FFF2-40B4-BE49-F238E27FC236}">
                  <a16:creationId xmlns:a16="http://schemas.microsoft.com/office/drawing/2014/main" id="{E486C5EC-F3AE-514D-8BFC-C15DDC7BC42F}"/>
                </a:ext>
              </a:extLst>
            </p:cNvPr>
            <p:cNvSpPr>
              <a:spLocks noChangeArrowheads="1"/>
            </p:cNvSpPr>
            <p:nvPr/>
          </p:nvSpPr>
          <p:spPr bwMode="auto">
            <a:xfrm>
              <a:off x="4391" y="1548"/>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3" name="Oval 38">
              <a:extLst>
                <a:ext uri="{FF2B5EF4-FFF2-40B4-BE49-F238E27FC236}">
                  <a16:creationId xmlns:a16="http://schemas.microsoft.com/office/drawing/2014/main" id="{D570042E-655B-9244-B2DE-DD6B84D18E36}"/>
                </a:ext>
              </a:extLst>
            </p:cNvPr>
            <p:cNvSpPr>
              <a:spLocks noChangeArrowheads="1"/>
            </p:cNvSpPr>
            <p:nvPr/>
          </p:nvSpPr>
          <p:spPr bwMode="auto">
            <a:xfrm>
              <a:off x="4394" y="1492"/>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4" name="Oval 39">
              <a:extLst>
                <a:ext uri="{FF2B5EF4-FFF2-40B4-BE49-F238E27FC236}">
                  <a16:creationId xmlns:a16="http://schemas.microsoft.com/office/drawing/2014/main" id="{209FDC48-A133-7C43-A4F4-AEC33B2394DC}"/>
                </a:ext>
              </a:extLst>
            </p:cNvPr>
            <p:cNvSpPr>
              <a:spLocks noChangeArrowheads="1"/>
            </p:cNvSpPr>
            <p:nvPr/>
          </p:nvSpPr>
          <p:spPr bwMode="auto">
            <a:xfrm>
              <a:off x="4401" y="2246"/>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Line 40">
              <a:extLst>
                <a:ext uri="{FF2B5EF4-FFF2-40B4-BE49-F238E27FC236}">
                  <a16:creationId xmlns:a16="http://schemas.microsoft.com/office/drawing/2014/main" id="{6C737D5E-249D-704B-8624-06BC6AF83FC8}"/>
                </a:ext>
              </a:extLst>
            </p:cNvPr>
            <p:cNvSpPr>
              <a:spLocks noChangeShapeType="1"/>
            </p:cNvSpPr>
            <p:nvPr/>
          </p:nvSpPr>
          <p:spPr bwMode="auto">
            <a:xfrm>
              <a:off x="4401" y="2239"/>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6" name="Line 41">
              <a:extLst>
                <a:ext uri="{FF2B5EF4-FFF2-40B4-BE49-F238E27FC236}">
                  <a16:creationId xmlns:a16="http://schemas.microsoft.com/office/drawing/2014/main" id="{2BB65E91-5543-2A4A-83D1-AF4BD2A561BA}"/>
                </a:ext>
              </a:extLst>
            </p:cNvPr>
            <p:cNvSpPr>
              <a:spLocks noChangeShapeType="1"/>
            </p:cNvSpPr>
            <p:nvPr/>
          </p:nvSpPr>
          <p:spPr bwMode="auto">
            <a:xfrm>
              <a:off x="4714" y="2239"/>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Rectangle 42">
              <a:extLst>
                <a:ext uri="{FF2B5EF4-FFF2-40B4-BE49-F238E27FC236}">
                  <a16:creationId xmlns:a16="http://schemas.microsoft.com/office/drawing/2014/main" id="{31754303-C1B0-564A-BC8B-D1994E2260A3}"/>
                </a:ext>
              </a:extLst>
            </p:cNvPr>
            <p:cNvSpPr>
              <a:spLocks noChangeArrowheads="1"/>
            </p:cNvSpPr>
            <p:nvPr/>
          </p:nvSpPr>
          <p:spPr bwMode="auto">
            <a:xfrm>
              <a:off x="4401" y="2239"/>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8" name="Oval 43">
              <a:extLst>
                <a:ext uri="{FF2B5EF4-FFF2-40B4-BE49-F238E27FC236}">
                  <a16:creationId xmlns:a16="http://schemas.microsoft.com/office/drawing/2014/main" id="{5EBC6ED3-D791-D849-8DF4-6EEC31DF9218}"/>
                </a:ext>
              </a:extLst>
            </p:cNvPr>
            <p:cNvSpPr>
              <a:spLocks noChangeArrowheads="1"/>
            </p:cNvSpPr>
            <p:nvPr/>
          </p:nvSpPr>
          <p:spPr bwMode="auto">
            <a:xfrm>
              <a:off x="4398" y="2180"/>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9" name="Oval 44">
              <a:extLst>
                <a:ext uri="{FF2B5EF4-FFF2-40B4-BE49-F238E27FC236}">
                  <a16:creationId xmlns:a16="http://schemas.microsoft.com/office/drawing/2014/main" id="{69D4B18F-1B3D-AA47-B609-E5E0116A4B8C}"/>
                </a:ext>
              </a:extLst>
            </p:cNvPr>
            <p:cNvSpPr>
              <a:spLocks noChangeArrowheads="1"/>
            </p:cNvSpPr>
            <p:nvPr/>
          </p:nvSpPr>
          <p:spPr bwMode="auto">
            <a:xfrm>
              <a:off x="4966" y="19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3" name="Line 45">
              <a:extLst>
                <a:ext uri="{FF2B5EF4-FFF2-40B4-BE49-F238E27FC236}">
                  <a16:creationId xmlns:a16="http://schemas.microsoft.com/office/drawing/2014/main" id="{6B623BCC-754E-AD43-A91B-5BE9046197D9}"/>
                </a:ext>
              </a:extLst>
            </p:cNvPr>
            <p:cNvSpPr>
              <a:spLocks noChangeShapeType="1"/>
            </p:cNvSpPr>
            <p:nvPr/>
          </p:nvSpPr>
          <p:spPr bwMode="auto">
            <a:xfrm>
              <a:off x="4966" y="18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5" name="Line 46">
              <a:extLst>
                <a:ext uri="{FF2B5EF4-FFF2-40B4-BE49-F238E27FC236}">
                  <a16:creationId xmlns:a16="http://schemas.microsoft.com/office/drawing/2014/main" id="{70C54C4E-9E9A-CB4F-9BAD-759F10AB73D6}"/>
                </a:ext>
              </a:extLst>
            </p:cNvPr>
            <p:cNvSpPr>
              <a:spLocks noChangeShapeType="1"/>
            </p:cNvSpPr>
            <p:nvPr/>
          </p:nvSpPr>
          <p:spPr bwMode="auto">
            <a:xfrm>
              <a:off x="5279" y="18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7" name="Rectangle 47">
              <a:extLst>
                <a:ext uri="{FF2B5EF4-FFF2-40B4-BE49-F238E27FC236}">
                  <a16:creationId xmlns:a16="http://schemas.microsoft.com/office/drawing/2014/main" id="{48B02502-224F-614A-AF74-CA45B87B4FC2}"/>
                </a:ext>
              </a:extLst>
            </p:cNvPr>
            <p:cNvSpPr>
              <a:spLocks noChangeArrowheads="1"/>
            </p:cNvSpPr>
            <p:nvPr/>
          </p:nvSpPr>
          <p:spPr bwMode="auto">
            <a:xfrm>
              <a:off x="4966" y="18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Oval 48">
              <a:extLst>
                <a:ext uri="{FF2B5EF4-FFF2-40B4-BE49-F238E27FC236}">
                  <a16:creationId xmlns:a16="http://schemas.microsoft.com/office/drawing/2014/main" id="{1CBE76C4-29B1-DF47-8C80-E056EC01FEE0}"/>
                </a:ext>
              </a:extLst>
            </p:cNvPr>
            <p:cNvSpPr>
              <a:spLocks noChangeArrowheads="1"/>
            </p:cNvSpPr>
            <p:nvPr/>
          </p:nvSpPr>
          <p:spPr bwMode="auto">
            <a:xfrm>
              <a:off x="4963" y="18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Freeform 49">
              <a:extLst>
                <a:ext uri="{FF2B5EF4-FFF2-40B4-BE49-F238E27FC236}">
                  <a16:creationId xmlns:a16="http://schemas.microsoft.com/office/drawing/2014/main" id="{F7C58F3A-0B59-CE40-8968-EFD5B03D593E}"/>
                </a:ext>
              </a:extLst>
            </p:cNvPr>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8" name="Freeform 50">
              <a:extLst>
                <a:ext uri="{FF2B5EF4-FFF2-40B4-BE49-F238E27FC236}">
                  <a16:creationId xmlns:a16="http://schemas.microsoft.com/office/drawing/2014/main" id="{5CA0B20D-583A-724F-8F77-3D2EE0DD0137}"/>
                </a:ext>
              </a:extLst>
            </p:cNvPr>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3" name="Freeform 51">
              <a:extLst>
                <a:ext uri="{FF2B5EF4-FFF2-40B4-BE49-F238E27FC236}">
                  <a16:creationId xmlns:a16="http://schemas.microsoft.com/office/drawing/2014/main" id="{F9705D5A-4067-4E46-97EF-A4A7592F8062}"/>
                </a:ext>
              </a:extLst>
            </p:cNvPr>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4" name="Freeform 52">
              <a:extLst>
                <a:ext uri="{FF2B5EF4-FFF2-40B4-BE49-F238E27FC236}">
                  <a16:creationId xmlns:a16="http://schemas.microsoft.com/office/drawing/2014/main" id="{22C3BA86-2C31-C244-BCC8-F79B83E99BAE}"/>
                </a:ext>
              </a:extLst>
            </p:cNvPr>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5" name="Freeform 53">
              <a:extLst>
                <a:ext uri="{FF2B5EF4-FFF2-40B4-BE49-F238E27FC236}">
                  <a16:creationId xmlns:a16="http://schemas.microsoft.com/office/drawing/2014/main" id="{36BA8254-18D7-D841-8B10-CF1677FF4B4C}"/>
                </a:ext>
              </a:extLst>
            </p:cNvPr>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6" name="Freeform 54">
              <a:extLst>
                <a:ext uri="{FF2B5EF4-FFF2-40B4-BE49-F238E27FC236}">
                  <a16:creationId xmlns:a16="http://schemas.microsoft.com/office/drawing/2014/main" id="{FDD9D6F7-B6B7-8C4F-B4CD-8A42B44DA874}"/>
                </a:ext>
              </a:extLst>
            </p:cNvPr>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7" name="Freeform 55">
              <a:extLst>
                <a:ext uri="{FF2B5EF4-FFF2-40B4-BE49-F238E27FC236}">
                  <a16:creationId xmlns:a16="http://schemas.microsoft.com/office/drawing/2014/main" id="{0EEE8685-1A2C-124B-AEBC-CE60F95275A6}"/>
                </a:ext>
              </a:extLst>
            </p:cNvPr>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8" name="Freeform 56">
              <a:extLst>
                <a:ext uri="{FF2B5EF4-FFF2-40B4-BE49-F238E27FC236}">
                  <a16:creationId xmlns:a16="http://schemas.microsoft.com/office/drawing/2014/main" id="{CDFCCD1A-99F5-3248-A9D4-80A4A3508E86}"/>
                </a:ext>
              </a:extLst>
            </p:cNvPr>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9" name="Freeform 57">
              <a:extLst>
                <a:ext uri="{FF2B5EF4-FFF2-40B4-BE49-F238E27FC236}">
                  <a16:creationId xmlns:a16="http://schemas.microsoft.com/office/drawing/2014/main" id="{8158BEB1-D7DD-304F-93D8-B63A3B9F79D7}"/>
                </a:ext>
              </a:extLst>
            </p:cNvPr>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50" name="Group 58">
              <a:extLst>
                <a:ext uri="{FF2B5EF4-FFF2-40B4-BE49-F238E27FC236}">
                  <a16:creationId xmlns:a16="http://schemas.microsoft.com/office/drawing/2014/main" id="{5708D0AB-39B8-5F4D-964A-583102F20F6D}"/>
                </a:ext>
              </a:extLst>
            </p:cNvPr>
            <p:cNvGrpSpPr>
              <a:grpSpLocks/>
            </p:cNvGrpSpPr>
            <p:nvPr/>
          </p:nvGrpSpPr>
          <p:grpSpPr bwMode="auto">
            <a:xfrm>
              <a:off x="3287" y="1744"/>
              <a:ext cx="205" cy="250"/>
              <a:chOff x="2954" y="2425"/>
              <a:chExt cx="208" cy="250"/>
            </a:xfrm>
          </p:grpSpPr>
          <p:sp>
            <p:nvSpPr>
              <p:cNvPr id="476" name="Rectangle 59">
                <a:extLst>
                  <a:ext uri="{FF2B5EF4-FFF2-40B4-BE49-F238E27FC236}">
                    <a16:creationId xmlns:a16="http://schemas.microsoft.com/office/drawing/2014/main" id="{698B8676-76A7-4C47-8D65-7AD44E1F849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7" name="Text Box 60">
                <a:extLst>
                  <a:ext uri="{FF2B5EF4-FFF2-40B4-BE49-F238E27FC236}">
                    <a16:creationId xmlns:a16="http://schemas.microsoft.com/office/drawing/2014/main" id="{5163CA4B-303D-0E4C-B36C-0EB9193499CB}"/>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1" name="Group 61">
              <a:extLst>
                <a:ext uri="{FF2B5EF4-FFF2-40B4-BE49-F238E27FC236}">
                  <a16:creationId xmlns:a16="http://schemas.microsoft.com/office/drawing/2014/main" id="{22504589-6EDA-CD46-9F6D-B4E53859C7BB}"/>
                </a:ext>
              </a:extLst>
            </p:cNvPr>
            <p:cNvGrpSpPr>
              <a:grpSpLocks/>
            </p:cNvGrpSpPr>
            <p:nvPr/>
          </p:nvGrpSpPr>
          <p:grpSpPr bwMode="auto">
            <a:xfrm>
              <a:off x="4461" y="2128"/>
              <a:ext cx="196" cy="250"/>
              <a:chOff x="2958" y="2425"/>
              <a:chExt cx="199" cy="250"/>
            </a:xfrm>
          </p:grpSpPr>
          <p:sp>
            <p:nvSpPr>
              <p:cNvPr id="474" name="Rectangle 62">
                <a:extLst>
                  <a:ext uri="{FF2B5EF4-FFF2-40B4-BE49-F238E27FC236}">
                    <a16:creationId xmlns:a16="http://schemas.microsoft.com/office/drawing/2014/main" id="{B5EB60BB-0E5E-C14B-B24B-878829D35E80}"/>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5" name="Text Box 63">
                <a:extLst>
                  <a:ext uri="{FF2B5EF4-FFF2-40B4-BE49-F238E27FC236}">
                    <a16:creationId xmlns:a16="http://schemas.microsoft.com/office/drawing/2014/main" id="{AC01CA65-68FA-E340-BE13-4C47DBA310D1}"/>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2" name="Group 64">
              <a:extLst>
                <a:ext uri="{FF2B5EF4-FFF2-40B4-BE49-F238E27FC236}">
                  <a16:creationId xmlns:a16="http://schemas.microsoft.com/office/drawing/2014/main" id="{7E66326C-FC5C-CB48-9635-4D30ECB15D8D}"/>
                </a:ext>
              </a:extLst>
            </p:cNvPr>
            <p:cNvGrpSpPr>
              <a:grpSpLocks/>
            </p:cNvGrpSpPr>
            <p:nvPr/>
          </p:nvGrpSpPr>
          <p:grpSpPr bwMode="auto">
            <a:xfrm>
              <a:off x="3772" y="2095"/>
              <a:ext cx="212" cy="288"/>
              <a:chOff x="2951" y="2395"/>
              <a:chExt cx="213" cy="288"/>
            </a:xfrm>
          </p:grpSpPr>
          <p:sp>
            <p:nvSpPr>
              <p:cNvPr id="472" name="Rectangle 65">
                <a:extLst>
                  <a:ext uri="{FF2B5EF4-FFF2-40B4-BE49-F238E27FC236}">
                    <a16:creationId xmlns:a16="http://schemas.microsoft.com/office/drawing/2014/main" id="{6BF35853-D616-6B43-8985-14AABE1F752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3" name="Text Box 66">
                <a:extLst>
                  <a:ext uri="{FF2B5EF4-FFF2-40B4-BE49-F238E27FC236}">
                    <a16:creationId xmlns:a16="http://schemas.microsoft.com/office/drawing/2014/main" id="{3282D7A0-A2E9-7F4B-A22E-01546569C593}"/>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nvGrpSpPr>
            <p:cNvPr id="453" name="Group 67">
              <a:extLst>
                <a:ext uri="{FF2B5EF4-FFF2-40B4-BE49-F238E27FC236}">
                  <a16:creationId xmlns:a16="http://schemas.microsoft.com/office/drawing/2014/main" id="{3104BBAE-4F76-E649-85DB-F84D22362B81}"/>
                </a:ext>
              </a:extLst>
            </p:cNvPr>
            <p:cNvGrpSpPr>
              <a:grpSpLocks/>
            </p:cNvGrpSpPr>
            <p:nvPr/>
          </p:nvGrpSpPr>
          <p:grpSpPr bwMode="auto">
            <a:xfrm>
              <a:off x="4438" y="1438"/>
              <a:ext cx="232" cy="250"/>
              <a:chOff x="2941" y="2425"/>
              <a:chExt cx="235" cy="250"/>
            </a:xfrm>
          </p:grpSpPr>
          <p:sp>
            <p:nvSpPr>
              <p:cNvPr id="470" name="Rectangle 68">
                <a:extLst>
                  <a:ext uri="{FF2B5EF4-FFF2-40B4-BE49-F238E27FC236}">
                    <a16:creationId xmlns:a16="http://schemas.microsoft.com/office/drawing/2014/main" id="{0CEE42FC-526E-AB47-8798-637A6484857F}"/>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1" name="Text Box 69">
                <a:extLst>
                  <a:ext uri="{FF2B5EF4-FFF2-40B4-BE49-F238E27FC236}">
                    <a16:creationId xmlns:a16="http://schemas.microsoft.com/office/drawing/2014/main" id="{BD20AA39-4C83-B348-A22B-DC09D5E67986}"/>
                  </a:ext>
                </a:extLst>
              </p:cNvPr>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4" name="Group 70">
              <a:extLst>
                <a:ext uri="{FF2B5EF4-FFF2-40B4-BE49-F238E27FC236}">
                  <a16:creationId xmlns:a16="http://schemas.microsoft.com/office/drawing/2014/main" id="{76A8AB1F-2271-4C40-97FF-558125D0E3D2}"/>
                </a:ext>
              </a:extLst>
            </p:cNvPr>
            <p:cNvGrpSpPr>
              <a:grpSpLocks/>
            </p:cNvGrpSpPr>
            <p:nvPr/>
          </p:nvGrpSpPr>
          <p:grpSpPr bwMode="auto">
            <a:xfrm>
              <a:off x="3771" y="1438"/>
              <a:ext cx="196" cy="250"/>
              <a:chOff x="2958" y="2425"/>
              <a:chExt cx="199" cy="250"/>
            </a:xfrm>
          </p:grpSpPr>
          <p:sp>
            <p:nvSpPr>
              <p:cNvPr id="468" name="Rectangle 71">
                <a:extLst>
                  <a:ext uri="{FF2B5EF4-FFF2-40B4-BE49-F238E27FC236}">
                    <a16:creationId xmlns:a16="http://schemas.microsoft.com/office/drawing/2014/main" id="{8A1243C8-B070-1144-AFC1-660A0D476384}"/>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9" name="Text Box 72">
                <a:extLst>
                  <a:ext uri="{FF2B5EF4-FFF2-40B4-BE49-F238E27FC236}">
                    <a16:creationId xmlns:a16="http://schemas.microsoft.com/office/drawing/2014/main" id="{0A633A5D-CB9F-9D4A-9828-FA8DAB76D822}"/>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5" name="Group 73">
              <a:extLst>
                <a:ext uri="{FF2B5EF4-FFF2-40B4-BE49-F238E27FC236}">
                  <a16:creationId xmlns:a16="http://schemas.microsoft.com/office/drawing/2014/main" id="{1F39B98B-5A5F-9A45-8998-1BA51D5362D8}"/>
                </a:ext>
              </a:extLst>
            </p:cNvPr>
            <p:cNvGrpSpPr>
              <a:grpSpLocks/>
            </p:cNvGrpSpPr>
            <p:nvPr/>
          </p:nvGrpSpPr>
          <p:grpSpPr bwMode="auto">
            <a:xfrm>
              <a:off x="5025" y="1756"/>
              <a:ext cx="212" cy="288"/>
              <a:chOff x="2949" y="2395"/>
              <a:chExt cx="214" cy="288"/>
            </a:xfrm>
          </p:grpSpPr>
          <p:sp>
            <p:nvSpPr>
              <p:cNvPr id="466" name="Rectangle 74">
                <a:extLst>
                  <a:ext uri="{FF2B5EF4-FFF2-40B4-BE49-F238E27FC236}">
                    <a16:creationId xmlns:a16="http://schemas.microsoft.com/office/drawing/2014/main" id="{6D133BDC-CBD5-E04A-956A-CB070C46E616}"/>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7" name="Text Box 75">
                <a:extLst>
                  <a:ext uri="{FF2B5EF4-FFF2-40B4-BE49-F238E27FC236}">
                    <a16:creationId xmlns:a16="http://schemas.microsoft.com/office/drawing/2014/main" id="{E22274D1-6BF0-6F4F-AA7F-923617C44471}"/>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sp>
          <p:nvSpPr>
            <p:cNvPr id="456" name="Text Box 76">
              <a:extLst>
                <a:ext uri="{FF2B5EF4-FFF2-40B4-BE49-F238E27FC236}">
                  <a16:creationId xmlns:a16="http://schemas.microsoft.com/office/drawing/2014/main" id="{E87F994C-88BC-7843-84FF-C20876A28AD3}"/>
                </a:ext>
              </a:extLst>
            </p:cNvPr>
            <p:cNvSpPr txBox="1">
              <a:spLocks noChangeArrowheads="1"/>
            </p:cNvSpPr>
            <p:nvPr/>
          </p:nvSpPr>
          <p:spPr bwMode="auto">
            <a:xfrm>
              <a:off x="3493" y="156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7" name="Text Box 77">
              <a:extLst>
                <a:ext uri="{FF2B5EF4-FFF2-40B4-BE49-F238E27FC236}">
                  <a16:creationId xmlns:a16="http://schemas.microsoft.com/office/drawing/2014/main" id="{D6E661FA-C756-184B-8F8C-454F6D2F20C6}"/>
                </a:ext>
              </a:extLst>
            </p:cNvPr>
            <p:cNvSpPr txBox="1">
              <a:spLocks noChangeArrowheads="1"/>
            </p:cNvSpPr>
            <p:nvPr/>
          </p:nvSpPr>
          <p:spPr bwMode="auto">
            <a:xfrm>
              <a:off x="3841" y="178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8" name="Text Box 78">
              <a:extLst>
                <a:ext uri="{FF2B5EF4-FFF2-40B4-BE49-F238E27FC236}">
                  <a16:creationId xmlns:a16="http://schemas.microsoft.com/office/drawing/2014/main" id="{7AAD1753-0153-BE49-9A5A-86A6144677D4}"/>
                </a:ext>
              </a:extLst>
            </p:cNvPr>
            <p:cNvSpPr txBox="1">
              <a:spLocks noChangeArrowheads="1"/>
            </p:cNvSpPr>
            <p:nvPr/>
          </p:nvSpPr>
          <p:spPr bwMode="auto">
            <a:xfrm>
              <a:off x="3406" y="200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9" name="Text Box 79">
              <a:extLst>
                <a:ext uri="{FF2B5EF4-FFF2-40B4-BE49-F238E27FC236}">
                  <a16:creationId xmlns:a16="http://schemas.microsoft.com/office/drawing/2014/main" id="{CE9F4FB6-1319-824C-8EE6-E829F9B81392}"/>
                </a:ext>
              </a:extLst>
            </p:cNvPr>
            <p:cNvSpPr txBox="1">
              <a:spLocks noChangeArrowheads="1"/>
            </p:cNvSpPr>
            <p:nvPr/>
          </p:nvSpPr>
          <p:spPr bwMode="auto">
            <a:xfrm>
              <a:off x="4225" y="1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0" name="Text Box 80">
              <a:extLst>
                <a:ext uri="{FF2B5EF4-FFF2-40B4-BE49-F238E27FC236}">
                  <a16:creationId xmlns:a16="http://schemas.microsoft.com/office/drawing/2014/main" id="{C479D34B-E495-6941-B1B8-7C27A07FA48D}"/>
                </a:ext>
              </a:extLst>
            </p:cNvPr>
            <p:cNvSpPr txBox="1">
              <a:spLocks noChangeArrowheads="1"/>
            </p:cNvSpPr>
            <p:nvPr/>
          </p:nvSpPr>
          <p:spPr bwMode="auto">
            <a:xfrm>
              <a:off x="4162" y="223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1" name="Text Box 81">
              <a:extLst>
                <a:ext uri="{FF2B5EF4-FFF2-40B4-BE49-F238E27FC236}">
                  <a16:creationId xmlns:a16="http://schemas.microsoft.com/office/drawing/2014/main" id="{651E935E-97A1-694E-90ED-DA0D52808F61}"/>
                </a:ext>
              </a:extLst>
            </p:cNvPr>
            <p:cNvSpPr txBox="1">
              <a:spLocks noChangeArrowheads="1"/>
            </p:cNvSpPr>
            <p:nvPr/>
          </p:nvSpPr>
          <p:spPr bwMode="auto">
            <a:xfrm>
              <a:off x="4522" y="180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2" name="Text Box 82">
              <a:extLst>
                <a:ext uri="{FF2B5EF4-FFF2-40B4-BE49-F238E27FC236}">
                  <a16:creationId xmlns:a16="http://schemas.microsoft.com/office/drawing/2014/main" id="{BCE34168-89E8-CA4E-B734-D7785C5D44A4}"/>
                </a:ext>
              </a:extLst>
            </p:cNvPr>
            <p:cNvSpPr txBox="1">
              <a:spLocks noChangeArrowheads="1"/>
            </p:cNvSpPr>
            <p:nvPr/>
          </p:nvSpPr>
          <p:spPr bwMode="auto">
            <a:xfrm>
              <a:off x="4882" y="2069"/>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3" name="Text Box 83">
              <a:extLst>
                <a:ext uri="{FF2B5EF4-FFF2-40B4-BE49-F238E27FC236}">
                  <a16:creationId xmlns:a16="http://schemas.microsoft.com/office/drawing/2014/main" id="{E61D1248-702D-AA4E-A62B-3B6DB8874302}"/>
                </a:ext>
              </a:extLst>
            </p:cNvPr>
            <p:cNvSpPr txBox="1">
              <a:spLocks noChangeArrowheads="1"/>
            </p:cNvSpPr>
            <p:nvPr/>
          </p:nvSpPr>
          <p:spPr bwMode="auto">
            <a:xfrm>
              <a:off x="4855" y="153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4" name="Text Box 84">
              <a:extLst>
                <a:ext uri="{FF2B5EF4-FFF2-40B4-BE49-F238E27FC236}">
                  <a16:creationId xmlns:a16="http://schemas.microsoft.com/office/drawing/2014/main" id="{8E7448E7-B23E-9A4A-947C-66285C7E1020}"/>
                </a:ext>
              </a:extLst>
            </p:cNvPr>
            <p:cNvSpPr txBox="1">
              <a:spLocks noChangeArrowheads="1"/>
            </p:cNvSpPr>
            <p:nvPr/>
          </p:nvSpPr>
          <p:spPr bwMode="auto">
            <a:xfrm>
              <a:off x="4120" y="138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5" name="Text Box 85">
              <a:extLst>
                <a:ext uri="{FF2B5EF4-FFF2-40B4-BE49-F238E27FC236}">
                  <a16:creationId xmlns:a16="http://schemas.microsoft.com/office/drawing/2014/main" id="{EFA31E11-E078-ED44-8DB8-4912DC480664}"/>
                </a:ext>
              </a:extLst>
            </p:cNvPr>
            <p:cNvSpPr txBox="1">
              <a:spLocks noChangeArrowheads="1"/>
            </p:cNvSpPr>
            <p:nvPr/>
          </p:nvSpPr>
          <p:spPr bwMode="auto">
            <a:xfrm>
              <a:off x="3769" y="111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90" name="Text Box 9">
            <a:extLst>
              <a:ext uri="{FF2B5EF4-FFF2-40B4-BE49-F238E27FC236}">
                <a16:creationId xmlns:a16="http://schemas.microsoft.com/office/drawing/2014/main" id="{7264032F-FC16-7043-941E-B120E8ED9940}"/>
              </a:ext>
            </a:extLst>
          </p:cNvPr>
          <p:cNvSpPr txBox="1">
            <a:spLocks noChangeArrowheads="1"/>
          </p:cNvSpPr>
          <p:nvPr/>
        </p:nvSpPr>
        <p:spPr bwMode="auto">
          <a:xfrm>
            <a:off x="9490547" y="3198952"/>
            <a:ext cx="52610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4,y</a:t>
            </a:r>
          </a:p>
        </p:txBody>
      </p:sp>
      <p:sp>
        <p:nvSpPr>
          <p:cNvPr id="495" name="Text Box 6">
            <a:extLst>
              <a:ext uri="{FF2B5EF4-FFF2-40B4-BE49-F238E27FC236}">
                <a16:creationId xmlns:a16="http://schemas.microsoft.com/office/drawing/2014/main" id="{A24F37E4-4175-D247-9C29-BC40A27B53F0}"/>
              </a:ext>
            </a:extLst>
          </p:cNvPr>
          <p:cNvSpPr txBox="1">
            <a:spLocks noChangeArrowheads="1"/>
          </p:cNvSpPr>
          <p:nvPr/>
        </p:nvSpPr>
        <p:spPr bwMode="auto">
          <a:xfrm>
            <a:off x="5169952" y="1633417"/>
            <a:ext cx="129554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D(w),p(w)</a:t>
            </a:r>
          </a:p>
        </p:txBody>
      </p:sp>
      <p:sp>
        <p:nvSpPr>
          <p:cNvPr id="498" name="Text Box 6">
            <a:extLst>
              <a:ext uri="{FF2B5EF4-FFF2-40B4-BE49-F238E27FC236}">
                <a16:creationId xmlns:a16="http://schemas.microsoft.com/office/drawing/2014/main" id="{64BB3F8B-CE19-1C41-B2C9-B564AF1B5BB5}"/>
              </a:ext>
            </a:extLst>
          </p:cNvPr>
          <p:cNvSpPr txBox="1">
            <a:spLocks noChangeArrowheads="1"/>
          </p:cNvSpPr>
          <p:nvPr/>
        </p:nvSpPr>
        <p:spPr bwMode="auto">
          <a:xfrm>
            <a:off x="13837414" y="2958717"/>
            <a:ext cx="1284288"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D(w),p(w)</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5,u</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4,x</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p:txBody>
      </p:sp>
      <p:grpSp>
        <p:nvGrpSpPr>
          <p:cNvPr id="36" name="Group 35">
            <a:extLst>
              <a:ext uri="{FF2B5EF4-FFF2-40B4-BE49-F238E27FC236}">
                <a16:creationId xmlns:a16="http://schemas.microsoft.com/office/drawing/2014/main" id="{71973CA4-9B72-A545-BA9F-40D90EB8CE03}"/>
              </a:ext>
            </a:extLst>
          </p:cNvPr>
          <p:cNvGrpSpPr/>
          <p:nvPr/>
        </p:nvGrpSpPr>
        <p:grpSpPr>
          <a:xfrm>
            <a:off x="5554672" y="2866120"/>
            <a:ext cx="4461980" cy="406922"/>
            <a:chOff x="5554672" y="2866120"/>
            <a:chExt cx="4461980" cy="406922"/>
          </a:xfrm>
        </p:grpSpPr>
        <p:sp>
          <p:nvSpPr>
            <p:cNvPr id="489" name="Text Box 9">
              <a:extLst>
                <a:ext uri="{FF2B5EF4-FFF2-40B4-BE49-F238E27FC236}">
                  <a16:creationId xmlns:a16="http://schemas.microsoft.com/office/drawing/2014/main" id="{AF5565C2-0153-3D44-85CB-BBD065682DF3}"/>
                </a:ext>
              </a:extLst>
            </p:cNvPr>
            <p:cNvSpPr txBox="1">
              <a:spLocks noChangeArrowheads="1"/>
            </p:cNvSpPr>
            <p:nvPr/>
          </p:nvSpPr>
          <p:spPr bwMode="auto">
            <a:xfrm>
              <a:off x="9490547" y="2872932"/>
              <a:ext cx="52610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4,y</a:t>
              </a:r>
            </a:p>
          </p:txBody>
        </p:sp>
        <p:sp>
          <p:nvSpPr>
            <p:cNvPr id="499" name="Text Box 6">
              <a:extLst>
                <a:ext uri="{FF2B5EF4-FFF2-40B4-BE49-F238E27FC236}">
                  <a16:creationId xmlns:a16="http://schemas.microsoft.com/office/drawing/2014/main" id="{B7834F0D-0E0E-F04D-A076-86B8692EFB59}"/>
                </a:ext>
              </a:extLst>
            </p:cNvPr>
            <p:cNvSpPr txBox="1">
              <a:spLocks noChangeArrowheads="1"/>
            </p:cNvSpPr>
            <p:nvPr/>
          </p:nvSpPr>
          <p:spPr bwMode="auto">
            <a:xfrm>
              <a:off x="5554672" y="2866120"/>
              <a:ext cx="52610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p:txBody>
        </p:sp>
      </p:grpSp>
      <p:grpSp>
        <p:nvGrpSpPr>
          <p:cNvPr id="5" name="Group 4">
            <a:extLst>
              <a:ext uri="{FF2B5EF4-FFF2-40B4-BE49-F238E27FC236}">
                <a16:creationId xmlns:a16="http://schemas.microsoft.com/office/drawing/2014/main" id="{83A2ED86-B66C-0F49-818B-087416791E66}"/>
              </a:ext>
            </a:extLst>
          </p:cNvPr>
          <p:cNvGrpSpPr/>
          <p:nvPr/>
        </p:nvGrpSpPr>
        <p:grpSpPr>
          <a:xfrm>
            <a:off x="4263633" y="1951300"/>
            <a:ext cx="5679281" cy="401555"/>
            <a:chOff x="4263633" y="1951300"/>
            <a:chExt cx="5679281" cy="401555"/>
          </a:xfrm>
        </p:grpSpPr>
        <p:sp>
          <p:nvSpPr>
            <p:cNvPr id="249" name="Text Box 6">
              <a:extLst>
                <a:ext uri="{FF2B5EF4-FFF2-40B4-BE49-F238E27FC236}">
                  <a16:creationId xmlns:a16="http://schemas.microsoft.com/office/drawing/2014/main" id="{CD4FA9CE-7149-A440-83C1-21E98C3A6B6D}"/>
                </a:ext>
              </a:extLst>
            </p:cNvPr>
            <p:cNvSpPr txBox="1">
              <a:spLocks noChangeArrowheads="1"/>
            </p:cNvSpPr>
            <p:nvPr/>
          </p:nvSpPr>
          <p:spPr bwMode="auto">
            <a:xfrm>
              <a:off x="5570608" y="1951300"/>
              <a:ext cx="5405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5,u</a:t>
              </a:r>
            </a:p>
          </p:txBody>
        </p:sp>
        <p:sp>
          <p:nvSpPr>
            <p:cNvPr id="483" name="Text Box 9">
              <a:extLst>
                <a:ext uri="{FF2B5EF4-FFF2-40B4-BE49-F238E27FC236}">
                  <a16:creationId xmlns:a16="http://schemas.microsoft.com/office/drawing/2014/main" id="{451C47E2-E094-7147-A23C-5212BC8FB56C}"/>
                </a:ext>
              </a:extLst>
            </p:cNvPr>
            <p:cNvSpPr txBox="1">
              <a:spLocks noChangeArrowheads="1"/>
            </p:cNvSpPr>
            <p:nvPr/>
          </p:nvSpPr>
          <p:spPr bwMode="auto">
            <a:xfrm>
              <a:off x="9564285" y="1975894"/>
              <a:ext cx="37862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3" name="Text Box 9">
              <a:extLst>
                <a:ext uri="{FF2B5EF4-FFF2-40B4-BE49-F238E27FC236}">
                  <a16:creationId xmlns:a16="http://schemas.microsoft.com/office/drawing/2014/main" id="{77161A6C-F59E-E646-A81F-7F211BDD0048}"/>
                </a:ext>
              </a:extLst>
            </p:cNvPr>
            <p:cNvSpPr txBox="1">
              <a:spLocks noChangeArrowheads="1"/>
            </p:cNvSpPr>
            <p:nvPr/>
          </p:nvSpPr>
          <p:spPr bwMode="auto">
            <a:xfrm>
              <a:off x="8268885" y="1974450"/>
              <a:ext cx="37862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4" name="Text Box 7">
              <a:extLst>
                <a:ext uri="{FF2B5EF4-FFF2-40B4-BE49-F238E27FC236}">
                  <a16:creationId xmlns:a16="http://schemas.microsoft.com/office/drawing/2014/main" id="{052BF5DE-999E-0047-B15A-B0A0D539AFA6}"/>
                </a:ext>
              </a:extLst>
            </p:cNvPr>
            <p:cNvSpPr txBox="1">
              <a:spLocks noChangeArrowheads="1"/>
            </p:cNvSpPr>
            <p:nvPr/>
          </p:nvSpPr>
          <p:spPr bwMode="auto">
            <a:xfrm>
              <a:off x="6866008" y="1951300"/>
              <a:ext cx="5405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1,u</a:t>
              </a:r>
            </a:p>
          </p:txBody>
        </p:sp>
        <p:sp>
          <p:nvSpPr>
            <p:cNvPr id="500" name="Text Box 5">
              <a:extLst>
                <a:ext uri="{FF2B5EF4-FFF2-40B4-BE49-F238E27FC236}">
                  <a16:creationId xmlns:a16="http://schemas.microsoft.com/office/drawing/2014/main" id="{39318546-EB10-7141-A532-7477C3F9247F}"/>
                </a:ext>
              </a:extLst>
            </p:cNvPr>
            <p:cNvSpPr txBox="1">
              <a:spLocks noChangeArrowheads="1"/>
            </p:cNvSpPr>
            <p:nvPr/>
          </p:nvSpPr>
          <p:spPr bwMode="auto">
            <a:xfrm>
              <a:off x="4263633" y="1952745"/>
              <a:ext cx="5405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2,u</a:t>
              </a:r>
            </a:p>
          </p:txBody>
        </p:sp>
      </p:grpSp>
      <p:grpSp>
        <p:nvGrpSpPr>
          <p:cNvPr id="34" name="Group 33">
            <a:extLst>
              <a:ext uri="{FF2B5EF4-FFF2-40B4-BE49-F238E27FC236}">
                <a16:creationId xmlns:a16="http://schemas.microsoft.com/office/drawing/2014/main" id="{B5E6F247-A516-EB44-B218-3523C7F15256}"/>
              </a:ext>
            </a:extLst>
          </p:cNvPr>
          <p:cNvGrpSpPr/>
          <p:nvPr/>
        </p:nvGrpSpPr>
        <p:grpSpPr>
          <a:xfrm>
            <a:off x="4263633" y="2255616"/>
            <a:ext cx="5679281" cy="416447"/>
            <a:chOff x="4263633" y="2255616"/>
            <a:chExt cx="5679281" cy="416447"/>
          </a:xfrm>
        </p:grpSpPr>
        <p:sp>
          <p:nvSpPr>
            <p:cNvPr id="487" name="Text Box 9">
              <a:extLst>
                <a:ext uri="{FF2B5EF4-FFF2-40B4-BE49-F238E27FC236}">
                  <a16:creationId xmlns:a16="http://schemas.microsoft.com/office/drawing/2014/main" id="{6DD8D8CE-3DDC-DF48-BBFB-EBDD1F22125C}"/>
                </a:ext>
              </a:extLst>
            </p:cNvPr>
            <p:cNvSpPr txBox="1">
              <a:spLocks noChangeArrowheads="1"/>
            </p:cNvSpPr>
            <p:nvPr/>
          </p:nvSpPr>
          <p:spPr bwMode="auto">
            <a:xfrm>
              <a:off x="9564285" y="2301914"/>
              <a:ext cx="37862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2" name="Text Box 8">
              <a:extLst>
                <a:ext uri="{FF2B5EF4-FFF2-40B4-BE49-F238E27FC236}">
                  <a16:creationId xmlns:a16="http://schemas.microsoft.com/office/drawing/2014/main" id="{9DBF3B61-BEF7-8A40-AF7C-22BFA4A5F837}"/>
                </a:ext>
              </a:extLst>
            </p:cNvPr>
            <p:cNvSpPr txBox="1">
              <a:spLocks noChangeArrowheads="1"/>
            </p:cNvSpPr>
            <p:nvPr/>
          </p:nvSpPr>
          <p:spPr bwMode="auto">
            <a:xfrm>
              <a:off x="8206722" y="2260378"/>
              <a:ext cx="52610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2,x</a:t>
              </a:r>
            </a:p>
          </p:txBody>
        </p:sp>
        <p:sp>
          <p:nvSpPr>
            <p:cNvPr id="496" name="Text Box 6">
              <a:extLst>
                <a:ext uri="{FF2B5EF4-FFF2-40B4-BE49-F238E27FC236}">
                  <a16:creationId xmlns:a16="http://schemas.microsoft.com/office/drawing/2014/main" id="{F4E69EDF-A458-174E-A9A1-51CA8C7BCF62}"/>
                </a:ext>
              </a:extLst>
            </p:cNvPr>
            <p:cNvSpPr txBox="1">
              <a:spLocks noChangeArrowheads="1"/>
            </p:cNvSpPr>
            <p:nvPr/>
          </p:nvSpPr>
          <p:spPr bwMode="auto">
            <a:xfrm>
              <a:off x="5566247" y="2271953"/>
              <a:ext cx="52610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4,x</a:t>
              </a:r>
            </a:p>
          </p:txBody>
        </p:sp>
        <p:sp>
          <p:nvSpPr>
            <p:cNvPr id="501" name="Text Box 5">
              <a:extLst>
                <a:ext uri="{FF2B5EF4-FFF2-40B4-BE49-F238E27FC236}">
                  <a16:creationId xmlns:a16="http://schemas.microsoft.com/office/drawing/2014/main" id="{3ACD38CB-FB5D-F74D-8F1B-D1ED7765296E}"/>
                </a:ext>
              </a:extLst>
            </p:cNvPr>
            <p:cNvSpPr txBox="1">
              <a:spLocks noChangeArrowheads="1"/>
            </p:cNvSpPr>
            <p:nvPr/>
          </p:nvSpPr>
          <p:spPr bwMode="auto">
            <a:xfrm>
              <a:off x="4263633" y="2255616"/>
              <a:ext cx="5405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2,u</a:t>
              </a:r>
            </a:p>
          </p:txBody>
        </p:sp>
      </p:grpSp>
      <p:grpSp>
        <p:nvGrpSpPr>
          <p:cNvPr id="35" name="Group 34">
            <a:extLst>
              <a:ext uri="{FF2B5EF4-FFF2-40B4-BE49-F238E27FC236}">
                <a16:creationId xmlns:a16="http://schemas.microsoft.com/office/drawing/2014/main" id="{3D9389ED-B03B-214C-ADF2-72A54A5A4AFE}"/>
              </a:ext>
            </a:extLst>
          </p:cNvPr>
          <p:cNvGrpSpPr/>
          <p:nvPr/>
        </p:nvGrpSpPr>
        <p:grpSpPr>
          <a:xfrm>
            <a:off x="4263633" y="2546912"/>
            <a:ext cx="5753019" cy="428022"/>
            <a:chOff x="4263633" y="2546912"/>
            <a:chExt cx="5753019" cy="428022"/>
          </a:xfrm>
        </p:grpSpPr>
        <p:sp>
          <p:nvSpPr>
            <p:cNvPr id="488" name="Text Box 9">
              <a:extLst>
                <a:ext uri="{FF2B5EF4-FFF2-40B4-BE49-F238E27FC236}">
                  <a16:creationId xmlns:a16="http://schemas.microsoft.com/office/drawing/2014/main" id="{A038CE8D-1564-2D4D-A52D-5FACBB86FE37}"/>
                </a:ext>
              </a:extLst>
            </p:cNvPr>
            <p:cNvSpPr txBox="1">
              <a:spLocks noChangeArrowheads="1"/>
            </p:cNvSpPr>
            <p:nvPr/>
          </p:nvSpPr>
          <p:spPr bwMode="auto">
            <a:xfrm>
              <a:off x="9490547" y="2546912"/>
              <a:ext cx="52610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4,y</a:t>
              </a:r>
            </a:p>
          </p:txBody>
        </p:sp>
        <p:sp>
          <p:nvSpPr>
            <p:cNvPr id="497" name="Text Box 6">
              <a:extLst>
                <a:ext uri="{FF2B5EF4-FFF2-40B4-BE49-F238E27FC236}">
                  <a16:creationId xmlns:a16="http://schemas.microsoft.com/office/drawing/2014/main" id="{A382A71E-E492-4443-89C5-C12D644FE79C}"/>
                </a:ext>
              </a:extLst>
            </p:cNvPr>
            <p:cNvSpPr txBox="1">
              <a:spLocks noChangeArrowheads="1"/>
            </p:cNvSpPr>
            <p:nvPr/>
          </p:nvSpPr>
          <p:spPr bwMode="auto">
            <a:xfrm>
              <a:off x="5566247" y="2574824"/>
              <a:ext cx="52610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p:txBody>
        </p:sp>
        <p:sp>
          <p:nvSpPr>
            <p:cNvPr id="502" name="Text Box 5">
              <a:extLst>
                <a:ext uri="{FF2B5EF4-FFF2-40B4-BE49-F238E27FC236}">
                  <a16:creationId xmlns:a16="http://schemas.microsoft.com/office/drawing/2014/main" id="{C9B2A270-7336-FE45-A405-3057D86CB194}"/>
                </a:ext>
              </a:extLst>
            </p:cNvPr>
            <p:cNvSpPr txBox="1">
              <a:spLocks noChangeArrowheads="1"/>
            </p:cNvSpPr>
            <p:nvPr/>
          </p:nvSpPr>
          <p:spPr bwMode="auto">
            <a:xfrm>
              <a:off x="4263633" y="2558487"/>
              <a:ext cx="5405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2,u</a:t>
              </a:r>
            </a:p>
          </p:txBody>
        </p:sp>
      </p:grpSp>
      <p:sp>
        <p:nvSpPr>
          <p:cNvPr id="503" name="Text Box 4">
            <a:extLst>
              <a:ext uri="{FF2B5EF4-FFF2-40B4-BE49-F238E27FC236}">
                <a16:creationId xmlns:a16="http://schemas.microsoft.com/office/drawing/2014/main" id="{E994D46E-7D0F-9843-807C-ABB0D4B5FA66}"/>
              </a:ext>
            </a:extLst>
          </p:cNvPr>
          <p:cNvSpPr txBox="1">
            <a:spLocks noChangeArrowheads="1"/>
          </p:cNvSpPr>
          <p:nvPr/>
        </p:nvSpPr>
        <p:spPr bwMode="auto">
          <a:xfrm>
            <a:off x="2380129" y="3488080"/>
            <a:ext cx="10262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uxyvwz</a:t>
            </a:r>
          </a:p>
        </p:txBody>
      </p:sp>
      <p:sp>
        <p:nvSpPr>
          <p:cNvPr id="504" name="Text Box 4">
            <a:extLst>
              <a:ext uri="{FF2B5EF4-FFF2-40B4-BE49-F238E27FC236}">
                <a16:creationId xmlns:a16="http://schemas.microsoft.com/office/drawing/2014/main" id="{0A3ED467-D430-4A47-866D-6A5E75B0C40B}"/>
              </a:ext>
            </a:extLst>
          </p:cNvPr>
          <p:cNvSpPr txBox="1">
            <a:spLocks noChangeArrowheads="1"/>
          </p:cNvSpPr>
          <p:nvPr/>
        </p:nvSpPr>
        <p:spPr bwMode="auto">
          <a:xfrm>
            <a:off x="2521874" y="3178926"/>
            <a:ext cx="89800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uxyvw</a:t>
            </a:r>
          </a:p>
        </p:txBody>
      </p:sp>
      <p:sp>
        <p:nvSpPr>
          <p:cNvPr id="505" name="Text Box 4">
            <a:extLst>
              <a:ext uri="{FF2B5EF4-FFF2-40B4-BE49-F238E27FC236}">
                <a16:creationId xmlns:a16="http://schemas.microsoft.com/office/drawing/2014/main" id="{DBDC054B-9144-E046-848B-AA4FB410A4FE}"/>
              </a:ext>
            </a:extLst>
          </p:cNvPr>
          <p:cNvSpPr txBox="1">
            <a:spLocks noChangeArrowheads="1"/>
          </p:cNvSpPr>
          <p:nvPr/>
        </p:nvSpPr>
        <p:spPr bwMode="auto">
          <a:xfrm>
            <a:off x="2698178" y="2856764"/>
            <a:ext cx="71205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uxyv</a:t>
            </a:r>
          </a:p>
        </p:txBody>
      </p:sp>
      <p:sp>
        <p:nvSpPr>
          <p:cNvPr id="506" name="Text Box 4">
            <a:extLst>
              <a:ext uri="{FF2B5EF4-FFF2-40B4-BE49-F238E27FC236}">
                <a16:creationId xmlns:a16="http://schemas.microsoft.com/office/drawing/2014/main" id="{BBFEB9F8-55C5-9340-9F0D-07D6265CDD30}"/>
              </a:ext>
            </a:extLst>
          </p:cNvPr>
          <p:cNvSpPr txBox="1">
            <a:spLocks noChangeArrowheads="1"/>
          </p:cNvSpPr>
          <p:nvPr/>
        </p:nvSpPr>
        <p:spPr bwMode="auto">
          <a:xfrm>
            <a:off x="2816771" y="2546463"/>
            <a:ext cx="58381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uxy</a:t>
            </a:r>
          </a:p>
        </p:txBody>
      </p:sp>
      <p:sp>
        <p:nvSpPr>
          <p:cNvPr id="507" name="Text Box 4">
            <a:extLst>
              <a:ext uri="{FF2B5EF4-FFF2-40B4-BE49-F238E27FC236}">
                <a16:creationId xmlns:a16="http://schemas.microsoft.com/office/drawing/2014/main" id="{2AA27EEE-C105-4546-92C9-79D7A34AE083}"/>
              </a:ext>
            </a:extLst>
          </p:cNvPr>
          <p:cNvSpPr txBox="1">
            <a:spLocks noChangeArrowheads="1"/>
          </p:cNvSpPr>
          <p:nvPr/>
        </p:nvSpPr>
        <p:spPr bwMode="auto">
          <a:xfrm>
            <a:off x="2958516" y="2241520"/>
            <a:ext cx="45557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a:t>
            </a:r>
          </a:p>
        </p:txBody>
      </p:sp>
      <p:sp>
        <p:nvSpPr>
          <p:cNvPr id="508" name="Text Box 4">
            <a:extLst>
              <a:ext uri="{FF2B5EF4-FFF2-40B4-BE49-F238E27FC236}">
                <a16:creationId xmlns:a16="http://schemas.microsoft.com/office/drawing/2014/main" id="{46A6DAE9-5634-E343-888C-DBD504BE17BD}"/>
              </a:ext>
            </a:extLst>
          </p:cNvPr>
          <p:cNvSpPr txBox="1">
            <a:spLocks noChangeArrowheads="1"/>
          </p:cNvSpPr>
          <p:nvPr/>
        </p:nvSpPr>
        <p:spPr bwMode="auto">
          <a:xfrm>
            <a:off x="3082181" y="1941646"/>
            <a:ext cx="327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p>
        </p:txBody>
      </p:sp>
      <p:cxnSp>
        <p:nvCxnSpPr>
          <p:cNvPr id="3" name="Straight Connector 2">
            <a:extLst>
              <a:ext uri="{FF2B5EF4-FFF2-40B4-BE49-F238E27FC236}">
                <a16:creationId xmlns:a16="http://schemas.microsoft.com/office/drawing/2014/main" id="{155C6A08-435F-074A-8CB5-94B5718AAF55}"/>
              </a:ext>
            </a:extLst>
          </p:cNvPr>
          <p:cNvCxnSpPr/>
          <p:nvPr/>
        </p:nvCxnSpPr>
        <p:spPr>
          <a:xfrm>
            <a:off x="1706097" y="2303362"/>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A3B06771-707C-C549-B117-3063EC3738D7}"/>
              </a:ext>
            </a:extLst>
          </p:cNvPr>
          <p:cNvCxnSpPr/>
          <p:nvPr/>
        </p:nvCxnSpPr>
        <p:spPr>
          <a:xfrm>
            <a:off x="1714983" y="2606233"/>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1D62FDB7-4F58-C84F-A936-529AACBF81D5}"/>
              </a:ext>
            </a:extLst>
          </p:cNvPr>
          <p:cNvCxnSpPr/>
          <p:nvPr/>
        </p:nvCxnSpPr>
        <p:spPr>
          <a:xfrm>
            <a:off x="1719251" y="2913722"/>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F671747E-F7E7-174E-B66B-4158AC0C73AC}"/>
              </a:ext>
            </a:extLst>
          </p:cNvPr>
          <p:cNvCxnSpPr/>
          <p:nvPr/>
        </p:nvCxnSpPr>
        <p:spPr>
          <a:xfrm>
            <a:off x="1718901" y="3225829"/>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A48E9275-8476-9244-A5FE-18548D30A1B6}"/>
              </a:ext>
            </a:extLst>
          </p:cNvPr>
          <p:cNvCxnSpPr/>
          <p:nvPr/>
        </p:nvCxnSpPr>
        <p:spPr>
          <a:xfrm>
            <a:off x="1727787" y="3565644"/>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87C637-11FC-0A49-8C82-7AF7D38C6CD6}"/>
              </a:ext>
            </a:extLst>
          </p:cNvPr>
          <p:cNvSpPr txBox="1"/>
          <p:nvPr/>
        </p:nvSpPr>
        <p:spPr>
          <a:xfrm>
            <a:off x="4409954" y="1342663"/>
            <a:ext cx="300082" cy="400110"/>
          </a:xfrm>
          <a:prstGeom prst="rect">
            <a:avLst/>
          </a:prstGeom>
          <a:noFill/>
        </p:spPr>
        <p:txBody>
          <a:bodyPr wrap="none" rtlCol="0">
            <a:spAutoFit/>
          </a:bodyPr>
          <a:lstStyle/>
          <a:p>
            <a:r>
              <a:rPr lang="en-US" sz="2000" dirty="0">
                <a:solidFill>
                  <a:srgbClr val="FF0000"/>
                </a:solidFill>
              </a:rPr>
              <a:t>v</a:t>
            </a:r>
          </a:p>
        </p:txBody>
      </p:sp>
      <p:sp>
        <p:nvSpPr>
          <p:cNvPr id="521" name="TextBox 520">
            <a:extLst>
              <a:ext uri="{FF2B5EF4-FFF2-40B4-BE49-F238E27FC236}">
                <a16:creationId xmlns:a16="http://schemas.microsoft.com/office/drawing/2014/main" id="{4C80ECA4-7464-CB40-8CC6-A7EDC7E7964C}"/>
              </a:ext>
            </a:extLst>
          </p:cNvPr>
          <p:cNvSpPr txBox="1"/>
          <p:nvPr/>
        </p:nvSpPr>
        <p:spPr>
          <a:xfrm>
            <a:off x="5685099" y="1337058"/>
            <a:ext cx="367408" cy="400110"/>
          </a:xfrm>
          <a:prstGeom prst="rect">
            <a:avLst/>
          </a:prstGeom>
          <a:noFill/>
        </p:spPr>
        <p:txBody>
          <a:bodyPr wrap="none" rtlCol="0">
            <a:spAutoFit/>
          </a:bodyPr>
          <a:lstStyle/>
          <a:p>
            <a:r>
              <a:rPr lang="en-US" sz="2000" dirty="0">
                <a:solidFill>
                  <a:srgbClr val="FF0000"/>
                </a:solidFill>
              </a:rPr>
              <a:t>w</a:t>
            </a:r>
          </a:p>
        </p:txBody>
      </p:sp>
      <p:sp>
        <p:nvSpPr>
          <p:cNvPr id="522" name="TextBox 521">
            <a:extLst>
              <a:ext uri="{FF2B5EF4-FFF2-40B4-BE49-F238E27FC236}">
                <a16:creationId xmlns:a16="http://schemas.microsoft.com/office/drawing/2014/main" id="{1052726D-C214-914F-AE65-3CE2B48F9FD7}"/>
              </a:ext>
            </a:extLst>
          </p:cNvPr>
          <p:cNvSpPr txBox="1"/>
          <p:nvPr/>
        </p:nvSpPr>
        <p:spPr>
          <a:xfrm>
            <a:off x="6994969" y="1331453"/>
            <a:ext cx="300082" cy="400110"/>
          </a:xfrm>
          <a:prstGeom prst="rect">
            <a:avLst/>
          </a:prstGeom>
          <a:noFill/>
        </p:spPr>
        <p:txBody>
          <a:bodyPr wrap="none" rtlCol="0">
            <a:spAutoFit/>
          </a:bodyPr>
          <a:lstStyle/>
          <a:p>
            <a:r>
              <a:rPr lang="en-US" sz="2000" dirty="0">
                <a:solidFill>
                  <a:srgbClr val="FF0000"/>
                </a:solidFill>
              </a:rPr>
              <a:t>x</a:t>
            </a:r>
          </a:p>
        </p:txBody>
      </p:sp>
      <p:sp>
        <p:nvSpPr>
          <p:cNvPr id="523" name="TextBox 522">
            <a:extLst>
              <a:ext uri="{FF2B5EF4-FFF2-40B4-BE49-F238E27FC236}">
                <a16:creationId xmlns:a16="http://schemas.microsoft.com/office/drawing/2014/main" id="{5B04DCE1-2FE2-A84B-8E64-4C946D2739CC}"/>
              </a:ext>
            </a:extLst>
          </p:cNvPr>
          <p:cNvSpPr txBox="1"/>
          <p:nvPr/>
        </p:nvSpPr>
        <p:spPr>
          <a:xfrm>
            <a:off x="8327989" y="1337423"/>
            <a:ext cx="300082" cy="400110"/>
          </a:xfrm>
          <a:prstGeom prst="rect">
            <a:avLst/>
          </a:prstGeom>
          <a:noFill/>
        </p:spPr>
        <p:txBody>
          <a:bodyPr wrap="none" rtlCol="0">
            <a:spAutoFit/>
          </a:bodyPr>
          <a:lstStyle/>
          <a:p>
            <a:r>
              <a:rPr lang="en-US" sz="2000" dirty="0">
                <a:solidFill>
                  <a:srgbClr val="FF0000"/>
                </a:solidFill>
              </a:rPr>
              <a:t>y</a:t>
            </a:r>
          </a:p>
        </p:txBody>
      </p:sp>
      <p:sp>
        <p:nvSpPr>
          <p:cNvPr id="524" name="TextBox 523">
            <a:extLst>
              <a:ext uri="{FF2B5EF4-FFF2-40B4-BE49-F238E27FC236}">
                <a16:creationId xmlns:a16="http://schemas.microsoft.com/office/drawing/2014/main" id="{9A4E2888-3BE6-BB46-8B3E-D324D269A9FF}"/>
              </a:ext>
            </a:extLst>
          </p:cNvPr>
          <p:cNvSpPr txBox="1"/>
          <p:nvPr/>
        </p:nvSpPr>
        <p:spPr>
          <a:xfrm>
            <a:off x="9591559" y="1354968"/>
            <a:ext cx="285656" cy="400110"/>
          </a:xfrm>
          <a:prstGeom prst="rect">
            <a:avLst/>
          </a:prstGeom>
          <a:noFill/>
        </p:spPr>
        <p:txBody>
          <a:bodyPr wrap="none" rtlCol="0">
            <a:spAutoFit/>
          </a:bodyPr>
          <a:lstStyle/>
          <a:p>
            <a:r>
              <a:rPr lang="en-US" sz="2000" dirty="0">
                <a:solidFill>
                  <a:srgbClr val="FF0000"/>
                </a:solidFill>
              </a:rPr>
              <a:t>z</a:t>
            </a:r>
          </a:p>
        </p:txBody>
      </p:sp>
      <p:grpSp>
        <p:nvGrpSpPr>
          <p:cNvPr id="17" name="Group 16">
            <a:extLst>
              <a:ext uri="{FF2B5EF4-FFF2-40B4-BE49-F238E27FC236}">
                <a16:creationId xmlns:a16="http://schemas.microsoft.com/office/drawing/2014/main" id="{80C9846B-B76F-EC46-B3DD-08ED42B2D986}"/>
              </a:ext>
            </a:extLst>
          </p:cNvPr>
          <p:cNvGrpSpPr/>
          <p:nvPr/>
        </p:nvGrpSpPr>
        <p:grpSpPr>
          <a:xfrm>
            <a:off x="3119488" y="1398905"/>
            <a:ext cx="4326893" cy="1233760"/>
            <a:chOff x="3104054" y="1398906"/>
            <a:chExt cx="4326893" cy="1233760"/>
          </a:xfrm>
        </p:grpSpPr>
        <p:grpSp>
          <p:nvGrpSpPr>
            <p:cNvPr id="516" name="Group 515">
              <a:extLst>
                <a:ext uri="{FF2B5EF4-FFF2-40B4-BE49-F238E27FC236}">
                  <a16:creationId xmlns:a16="http://schemas.microsoft.com/office/drawing/2014/main" id="{E48D8571-6045-3E40-9668-A4DCC2FFD7ED}"/>
                </a:ext>
              </a:extLst>
            </p:cNvPr>
            <p:cNvGrpSpPr/>
            <p:nvPr/>
          </p:nvGrpSpPr>
          <p:grpSpPr>
            <a:xfrm>
              <a:off x="3104054" y="1398906"/>
              <a:ext cx="4196366" cy="1233760"/>
              <a:chOff x="239710" y="526192"/>
              <a:chExt cx="4196366" cy="1233760"/>
            </a:xfrm>
          </p:grpSpPr>
          <p:sp>
            <p:nvSpPr>
              <p:cNvPr id="517" name="Oval 516">
                <a:extLst>
                  <a:ext uri="{FF2B5EF4-FFF2-40B4-BE49-F238E27FC236}">
                    <a16:creationId xmlns:a16="http://schemas.microsoft.com/office/drawing/2014/main" id="{68A21CC6-2268-6A4F-86A7-EE2A64DDB546}"/>
                  </a:ext>
                </a:extLst>
              </p:cNvPr>
              <p:cNvSpPr/>
              <p:nvPr/>
            </p:nvSpPr>
            <p:spPr>
              <a:xfrm>
                <a:off x="4120980" y="526192"/>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8" name="Straight Arrow Connector 517">
                <a:extLst>
                  <a:ext uri="{FF2B5EF4-FFF2-40B4-BE49-F238E27FC236}">
                    <a16:creationId xmlns:a16="http://schemas.microsoft.com/office/drawing/2014/main" id="{0C2832E9-BE63-D54F-9A07-797BB768C48C}"/>
                  </a:ext>
                </a:extLst>
              </p:cNvPr>
              <p:cNvCxnSpPr>
                <a:cxnSpLocks/>
                <a:stCxn id="517" idx="4"/>
                <a:endCxn id="520" idx="6"/>
              </p:cNvCxnSpPr>
              <p:nvPr/>
            </p:nvCxnSpPr>
            <p:spPr>
              <a:xfrm flipH="1">
                <a:off x="541927" y="821724"/>
                <a:ext cx="3736601" cy="79046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0" name="Oval 519">
                <a:extLst>
                  <a:ext uri="{FF2B5EF4-FFF2-40B4-BE49-F238E27FC236}">
                    <a16:creationId xmlns:a16="http://schemas.microsoft.com/office/drawing/2014/main" id="{17653CE0-07E1-464B-8144-C45075F66FA4}"/>
                  </a:ext>
                </a:extLst>
              </p:cNvPr>
              <p:cNvSpPr/>
              <p:nvPr/>
            </p:nvSpPr>
            <p:spPr>
              <a:xfrm>
                <a:off x="239710" y="1464420"/>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5" name="Oval 114">
              <a:extLst>
                <a:ext uri="{FF2B5EF4-FFF2-40B4-BE49-F238E27FC236}">
                  <a16:creationId xmlns:a16="http://schemas.microsoft.com/office/drawing/2014/main" id="{C682F2F6-CA7A-944A-9033-FDDB0D769442}"/>
                </a:ext>
              </a:extLst>
            </p:cNvPr>
            <p:cNvSpPr>
              <a:spLocks noChangeArrowheads="1"/>
            </p:cNvSpPr>
            <p:nvPr/>
          </p:nvSpPr>
          <p:spPr bwMode="auto">
            <a:xfrm>
              <a:off x="6828095" y="2025569"/>
              <a:ext cx="602852" cy="301972"/>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13" name="Straight Arrow Connector 12">
              <a:extLst>
                <a:ext uri="{FF2B5EF4-FFF2-40B4-BE49-F238E27FC236}">
                  <a16:creationId xmlns:a16="http://schemas.microsoft.com/office/drawing/2014/main" id="{BE661659-5D13-8544-B931-6BD6A0036B25}"/>
                </a:ext>
              </a:extLst>
            </p:cNvPr>
            <p:cNvCxnSpPr>
              <a:cxnSpLocks/>
              <a:stCxn id="525" idx="0"/>
            </p:cNvCxnSpPr>
            <p:nvPr/>
          </p:nvCxnSpPr>
          <p:spPr>
            <a:xfrm flipV="1">
              <a:off x="7129521" y="1638301"/>
              <a:ext cx="484" cy="387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0" name="Group 529">
            <a:extLst>
              <a:ext uri="{FF2B5EF4-FFF2-40B4-BE49-F238E27FC236}">
                <a16:creationId xmlns:a16="http://schemas.microsoft.com/office/drawing/2014/main" id="{E156D929-7F75-B740-BEE1-71E12F7E0BCF}"/>
              </a:ext>
            </a:extLst>
          </p:cNvPr>
          <p:cNvGrpSpPr/>
          <p:nvPr/>
        </p:nvGrpSpPr>
        <p:grpSpPr>
          <a:xfrm>
            <a:off x="3117557" y="1389255"/>
            <a:ext cx="5681132" cy="1534706"/>
            <a:chOff x="1772965" y="1097960"/>
            <a:chExt cx="5681132" cy="1534706"/>
          </a:xfrm>
        </p:grpSpPr>
        <p:grpSp>
          <p:nvGrpSpPr>
            <p:cNvPr id="531" name="Group 530">
              <a:extLst>
                <a:ext uri="{FF2B5EF4-FFF2-40B4-BE49-F238E27FC236}">
                  <a16:creationId xmlns:a16="http://schemas.microsoft.com/office/drawing/2014/main" id="{405B06F4-42C4-874B-8775-68CE587789F1}"/>
                </a:ext>
              </a:extLst>
            </p:cNvPr>
            <p:cNvGrpSpPr/>
            <p:nvPr/>
          </p:nvGrpSpPr>
          <p:grpSpPr>
            <a:xfrm>
              <a:off x="1772965" y="1097960"/>
              <a:ext cx="5539030" cy="1534706"/>
              <a:chOff x="-1091379" y="225246"/>
              <a:chExt cx="5539030" cy="1534706"/>
            </a:xfrm>
          </p:grpSpPr>
          <p:sp>
            <p:nvSpPr>
              <p:cNvPr id="534" name="Oval 533">
                <a:extLst>
                  <a:ext uri="{FF2B5EF4-FFF2-40B4-BE49-F238E27FC236}">
                    <a16:creationId xmlns:a16="http://schemas.microsoft.com/office/drawing/2014/main" id="{6413A5FF-0871-0C46-8A58-9D04A8AADA7E}"/>
                  </a:ext>
                </a:extLst>
              </p:cNvPr>
              <p:cNvSpPr/>
              <p:nvPr/>
            </p:nvSpPr>
            <p:spPr>
              <a:xfrm>
                <a:off x="4132555" y="225246"/>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5" name="Straight Arrow Connector 534">
                <a:extLst>
                  <a:ext uri="{FF2B5EF4-FFF2-40B4-BE49-F238E27FC236}">
                    <a16:creationId xmlns:a16="http://schemas.microsoft.com/office/drawing/2014/main" id="{4BBE828C-BFCA-9E42-9A8E-855E80AB79F7}"/>
                  </a:ext>
                </a:extLst>
              </p:cNvPr>
              <p:cNvCxnSpPr>
                <a:cxnSpLocks/>
                <a:stCxn id="534" idx="4"/>
                <a:endCxn id="536" idx="6"/>
              </p:cNvCxnSpPr>
              <p:nvPr/>
            </p:nvCxnSpPr>
            <p:spPr>
              <a:xfrm flipH="1">
                <a:off x="-789162" y="520778"/>
                <a:ext cx="5079265" cy="109140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6" name="Oval 535">
                <a:extLst>
                  <a:ext uri="{FF2B5EF4-FFF2-40B4-BE49-F238E27FC236}">
                    <a16:creationId xmlns:a16="http://schemas.microsoft.com/office/drawing/2014/main" id="{29408050-96BC-544E-9C63-1E100FDDF6A2}"/>
                  </a:ext>
                </a:extLst>
              </p:cNvPr>
              <p:cNvSpPr/>
              <p:nvPr/>
            </p:nvSpPr>
            <p:spPr>
              <a:xfrm>
                <a:off x="-1091379" y="1464420"/>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2" name="Oval 114">
              <a:extLst>
                <a:ext uri="{FF2B5EF4-FFF2-40B4-BE49-F238E27FC236}">
                  <a16:creationId xmlns:a16="http://schemas.microsoft.com/office/drawing/2014/main" id="{685FCE3A-E651-194B-82B8-7C5CF12FA788}"/>
                </a:ext>
              </a:extLst>
            </p:cNvPr>
            <p:cNvSpPr>
              <a:spLocks noChangeArrowheads="1"/>
            </p:cNvSpPr>
            <p:nvPr/>
          </p:nvSpPr>
          <p:spPr bwMode="auto">
            <a:xfrm>
              <a:off x="6851245" y="2025569"/>
              <a:ext cx="602852" cy="301972"/>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533" name="Straight Arrow Connector 532">
              <a:extLst>
                <a:ext uri="{FF2B5EF4-FFF2-40B4-BE49-F238E27FC236}">
                  <a16:creationId xmlns:a16="http://schemas.microsoft.com/office/drawing/2014/main" id="{017D4077-E857-0E47-AE8D-9DAEDC889967}"/>
                </a:ext>
              </a:extLst>
            </p:cNvPr>
            <p:cNvCxnSpPr>
              <a:cxnSpLocks/>
              <a:stCxn id="532" idx="0"/>
              <a:endCxn id="534" idx="4"/>
            </p:cNvCxnSpPr>
            <p:nvPr/>
          </p:nvCxnSpPr>
          <p:spPr>
            <a:xfrm flipV="1">
              <a:off x="7152671" y="1393492"/>
              <a:ext cx="1776" cy="632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911D6D48-B41E-C748-8CC0-00A6299B0AAA}"/>
              </a:ext>
            </a:extLst>
          </p:cNvPr>
          <p:cNvGrpSpPr/>
          <p:nvPr/>
        </p:nvGrpSpPr>
        <p:grpSpPr>
          <a:xfrm>
            <a:off x="3109189" y="1412217"/>
            <a:ext cx="1746239" cy="1817119"/>
            <a:chOff x="5709634" y="1003247"/>
            <a:chExt cx="1746239" cy="1817119"/>
          </a:xfrm>
        </p:grpSpPr>
        <p:grpSp>
          <p:nvGrpSpPr>
            <p:cNvPr id="538" name="Group 537">
              <a:extLst>
                <a:ext uri="{FF2B5EF4-FFF2-40B4-BE49-F238E27FC236}">
                  <a16:creationId xmlns:a16="http://schemas.microsoft.com/office/drawing/2014/main" id="{476B669B-D835-7546-8C5D-745C28DBA626}"/>
                </a:ext>
              </a:extLst>
            </p:cNvPr>
            <p:cNvGrpSpPr/>
            <p:nvPr/>
          </p:nvGrpSpPr>
          <p:grpSpPr>
            <a:xfrm>
              <a:off x="5709634" y="1003247"/>
              <a:ext cx="1602361" cy="1817119"/>
              <a:chOff x="2845290" y="130533"/>
              <a:chExt cx="1602361" cy="1817119"/>
            </a:xfrm>
          </p:grpSpPr>
          <p:sp>
            <p:nvSpPr>
              <p:cNvPr id="541" name="Oval 540">
                <a:extLst>
                  <a:ext uri="{FF2B5EF4-FFF2-40B4-BE49-F238E27FC236}">
                    <a16:creationId xmlns:a16="http://schemas.microsoft.com/office/drawing/2014/main" id="{5000BC0A-ACF3-A743-B038-FE3A215C971F}"/>
                  </a:ext>
                </a:extLst>
              </p:cNvPr>
              <p:cNvSpPr/>
              <p:nvPr/>
            </p:nvSpPr>
            <p:spPr>
              <a:xfrm>
                <a:off x="4132555" y="130533"/>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2" name="Straight Arrow Connector 541">
                <a:extLst>
                  <a:ext uri="{FF2B5EF4-FFF2-40B4-BE49-F238E27FC236}">
                    <a16:creationId xmlns:a16="http://schemas.microsoft.com/office/drawing/2014/main" id="{AF172589-3BBB-8C42-AF91-ED4A3B8F251F}"/>
                  </a:ext>
                </a:extLst>
              </p:cNvPr>
              <p:cNvCxnSpPr>
                <a:cxnSpLocks/>
                <a:stCxn id="541" idx="4"/>
                <a:endCxn id="543" idx="6"/>
              </p:cNvCxnSpPr>
              <p:nvPr/>
            </p:nvCxnSpPr>
            <p:spPr>
              <a:xfrm flipH="1">
                <a:off x="3147507" y="426065"/>
                <a:ext cx="1142596" cy="137382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3" name="Oval 542">
                <a:extLst>
                  <a:ext uri="{FF2B5EF4-FFF2-40B4-BE49-F238E27FC236}">
                    <a16:creationId xmlns:a16="http://schemas.microsoft.com/office/drawing/2014/main" id="{983583A7-CF39-514C-B2F9-EC8A8919C008}"/>
                  </a:ext>
                </a:extLst>
              </p:cNvPr>
              <p:cNvSpPr/>
              <p:nvPr/>
            </p:nvSpPr>
            <p:spPr>
              <a:xfrm>
                <a:off x="2845290" y="1652120"/>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9" name="Oval 114">
              <a:extLst>
                <a:ext uri="{FF2B5EF4-FFF2-40B4-BE49-F238E27FC236}">
                  <a16:creationId xmlns:a16="http://schemas.microsoft.com/office/drawing/2014/main" id="{88D76B70-8DB1-1F44-AC98-B4B908DE7566}"/>
                </a:ext>
              </a:extLst>
            </p:cNvPr>
            <p:cNvSpPr>
              <a:spLocks noChangeArrowheads="1"/>
            </p:cNvSpPr>
            <p:nvPr/>
          </p:nvSpPr>
          <p:spPr bwMode="auto">
            <a:xfrm>
              <a:off x="6853021" y="2199189"/>
              <a:ext cx="602852" cy="301972"/>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540" name="Straight Arrow Connector 539">
              <a:extLst>
                <a:ext uri="{FF2B5EF4-FFF2-40B4-BE49-F238E27FC236}">
                  <a16:creationId xmlns:a16="http://schemas.microsoft.com/office/drawing/2014/main" id="{01FD8F8E-8376-A54A-8760-9722F14602E4}"/>
                </a:ext>
              </a:extLst>
            </p:cNvPr>
            <p:cNvCxnSpPr>
              <a:cxnSpLocks/>
              <a:stCxn id="539" idx="0"/>
              <a:endCxn id="541" idx="4"/>
            </p:cNvCxnSpPr>
            <p:nvPr/>
          </p:nvCxnSpPr>
          <p:spPr>
            <a:xfrm flipV="1">
              <a:off x="7154447" y="1298779"/>
              <a:ext cx="0" cy="9004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4" name="Group 543">
            <a:extLst>
              <a:ext uri="{FF2B5EF4-FFF2-40B4-BE49-F238E27FC236}">
                <a16:creationId xmlns:a16="http://schemas.microsoft.com/office/drawing/2014/main" id="{E03EF3CA-2D9B-664C-A155-84446468FB79}"/>
              </a:ext>
            </a:extLst>
          </p:cNvPr>
          <p:cNvGrpSpPr/>
          <p:nvPr/>
        </p:nvGrpSpPr>
        <p:grpSpPr>
          <a:xfrm>
            <a:off x="3082834" y="1400642"/>
            <a:ext cx="3065254" cy="2136777"/>
            <a:chOff x="4423568" y="495889"/>
            <a:chExt cx="3065254" cy="2136777"/>
          </a:xfrm>
        </p:grpSpPr>
        <p:grpSp>
          <p:nvGrpSpPr>
            <p:cNvPr id="545" name="Group 544">
              <a:extLst>
                <a:ext uri="{FF2B5EF4-FFF2-40B4-BE49-F238E27FC236}">
                  <a16:creationId xmlns:a16="http://schemas.microsoft.com/office/drawing/2014/main" id="{9E0A8781-B42F-7A49-819E-17E215845ED5}"/>
                </a:ext>
              </a:extLst>
            </p:cNvPr>
            <p:cNvGrpSpPr/>
            <p:nvPr/>
          </p:nvGrpSpPr>
          <p:grpSpPr>
            <a:xfrm>
              <a:off x="4423568" y="495889"/>
              <a:ext cx="2923151" cy="2136777"/>
              <a:chOff x="1559224" y="-376825"/>
              <a:chExt cx="2923151" cy="2136777"/>
            </a:xfrm>
          </p:grpSpPr>
          <p:sp>
            <p:nvSpPr>
              <p:cNvPr id="549" name="Oval 548">
                <a:extLst>
                  <a:ext uri="{FF2B5EF4-FFF2-40B4-BE49-F238E27FC236}">
                    <a16:creationId xmlns:a16="http://schemas.microsoft.com/office/drawing/2014/main" id="{D753C51A-4350-514E-8575-255BE71968EF}"/>
                  </a:ext>
                </a:extLst>
              </p:cNvPr>
              <p:cNvSpPr/>
              <p:nvPr/>
            </p:nvSpPr>
            <p:spPr>
              <a:xfrm>
                <a:off x="4167279" y="-376825"/>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0" name="Straight Arrow Connector 549">
                <a:extLst>
                  <a:ext uri="{FF2B5EF4-FFF2-40B4-BE49-F238E27FC236}">
                    <a16:creationId xmlns:a16="http://schemas.microsoft.com/office/drawing/2014/main" id="{52E7D202-00E1-0940-872A-88DE48D25A31}"/>
                  </a:ext>
                </a:extLst>
              </p:cNvPr>
              <p:cNvCxnSpPr>
                <a:cxnSpLocks/>
                <a:stCxn id="549" idx="4"/>
                <a:endCxn id="551" idx="6"/>
              </p:cNvCxnSpPr>
              <p:nvPr/>
            </p:nvCxnSpPr>
            <p:spPr>
              <a:xfrm flipH="1">
                <a:off x="1861441" y="-81293"/>
                <a:ext cx="2463386" cy="169347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1" name="Oval 550">
                <a:extLst>
                  <a:ext uri="{FF2B5EF4-FFF2-40B4-BE49-F238E27FC236}">
                    <a16:creationId xmlns:a16="http://schemas.microsoft.com/office/drawing/2014/main" id="{0C65CD2E-F916-7F44-8015-E772F7A08327}"/>
                  </a:ext>
                </a:extLst>
              </p:cNvPr>
              <p:cNvSpPr/>
              <p:nvPr/>
            </p:nvSpPr>
            <p:spPr>
              <a:xfrm>
                <a:off x="1559224" y="1464420"/>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7" name="Oval 114">
              <a:extLst>
                <a:ext uri="{FF2B5EF4-FFF2-40B4-BE49-F238E27FC236}">
                  <a16:creationId xmlns:a16="http://schemas.microsoft.com/office/drawing/2014/main" id="{C71CC878-55D7-AD4F-B3B1-13953C4E6D8A}"/>
                </a:ext>
              </a:extLst>
            </p:cNvPr>
            <p:cNvSpPr>
              <a:spLocks noChangeArrowheads="1"/>
            </p:cNvSpPr>
            <p:nvPr/>
          </p:nvSpPr>
          <p:spPr bwMode="auto">
            <a:xfrm>
              <a:off x="6885970" y="2025569"/>
              <a:ext cx="602852" cy="301972"/>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548" name="Straight Arrow Connector 547">
              <a:extLst>
                <a:ext uri="{FF2B5EF4-FFF2-40B4-BE49-F238E27FC236}">
                  <a16:creationId xmlns:a16="http://schemas.microsoft.com/office/drawing/2014/main" id="{7B56A3C2-EAE1-8E49-9661-485FF1A1FAA4}"/>
                </a:ext>
              </a:extLst>
            </p:cNvPr>
            <p:cNvCxnSpPr>
              <a:cxnSpLocks/>
              <a:stCxn id="547" idx="0"/>
              <a:endCxn id="549" idx="4"/>
            </p:cNvCxnSpPr>
            <p:nvPr/>
          </p:nvCxnSpPr>
          <p:spPr>
            <a:xfrm flipV="1">
              <a:off x="7187396" y="791421"/>
              <a:ext cx="1775" cy="12341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2" name="Group 551">
            <a:extLst>
              <a:ext uri="{FF2B5EF4-FFF2-40B4-BE49-F238E27FC236}">
                <a16:creationId xmlns:a16="http://schemas.microsoft.com/office/drawing/2014/main" id="{837723A6-32DA-4C49-8E78-4111930D0945}"/>
              </a:ext>
            </a:extLst>
          </p:cNvPr>
          <p:cNvGrpSpPr/>
          <p:nvPr/>
        </p:nvGrpSpPr>
        <p:grpSpPr>
          <a:xfrm>
            <a:off x="3084763" y="1437297"/>
            <a:ext cx="6956123" cy="2426144"/>
            <a:chOff x="534474" y="495889"/>
            <a:chExt cx="6956123" cy="2426144"/>
          </a:xfrm>
        </p:grpSpPr>
        <p:grpSp>
          <p:nvGrpSpPr>
            <p:cNvPr id="553" name="Group 552">
              <a:extLst>
                <a:ext uri="{FF2B5EF4-FFF2-40B4-BE49-F238E27FC236}">
                  <a16:creationId xmlns:a16="http://schemas.microsoft.com/office/drawing/2014/main" id="{D4AF9FEB-87B8-2440-BFF7-2388513CCB4D}"/>
                </a:ext>
              </a:extLst>
            </p:cNvPr>
            <p:cNvGrpSpPr/>
            <p:nvPr/>
          </p:nvGrpSpPr>
          <p:grpSpPr>
            <a:xfrm>
              <a:off x="534474" y="495889"/>
              <a:ext cx="6812245" cy="2426144"/>
              <a:chOff x="-2329870" y="-376825"/>
              <a:chExt cx="6812245" cy="2426144"/>
            </a:xfrm>
          </p:grpSpPr>
          <p:sp>
            <p:nvSpPr>
              <p:cNvPr id="556" name="Oval 555">
                <a:extLst>
                  <a:ext uri="{FF2B5EF4-FFF2-40B4-BE49-F238E27FC236}">
                    <a16:creationId xmlns:a16="http://schemas.microsoft.com/office/drawing/2014/main" id="{E833C45F-B922-8B4F-A541-13D5EDF3D166}"/>
                  </a:ext>
                </a:extLst>
              </p:cNvPr>
              <p:cNvSpPr/>
              <p:nvPr/>
            </p:nvSpPr>
            <p:spPr>
              <a:xfrm>
                <a:off x="4167279" y="-376825"/>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7" name="Straight Arrow Connector 556">
                <a:extLst>
                  <a:ext uri="{FF2B5EF4-FFF2-40B4-BE49-F238E27FC236}">
                    <a16:creationId xmlns:a16="http://schemas.microsoft.com/office/drawing/2014/main" id="{BAC38F32-13CD-8D49-B140-20E9CE2B7D81}"/>
                  </a:ext>
                </a:extLst>
              </p:cNvPr>
              <p:cNvCxnSpPr>
                <a:cxnSpLocks/>
                <a:stCxn id="556" idx="4"/>
                <a:endCxn id="558" idx="6"/>
              </p:cNvCxnSpPr>
              <p:nvPr/>
            </p:nvCxnSpPr>
            <p:spPr>
              <a:xfrm flipH="1">
                <a:off x="-2027653" y="-81293"/>
                <a:ext cx="6352480" cy="198284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8" name="Oval 557">
                <a:extLst>
                  <a:ext uri="{FF2B5EF4-FFF2-40B4-BE49-F238E27FC236}">
                    <a16:creationId xmlns:a16="http://schemas.microsoft.com/office/drawing/2014/main" id="{5A968801-B5C0-774E-9189-C0C84CCD1C5E}"/>
                  </a:ext>
                </a:extLst>
              </p:cNvPr>
              <p:cNvSpPr/>
              <p:nvPr/>
            </p:nvSpPr>
            <p:spPr>
              <a:xfrm>
                <a:off x="-2329870" y="1753787"/>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4" name="Oval 114">
              <a:extLst>
                <a:ext uri="{FF2B5EF4-FFF2-40B4-BE49-F238E27FC236}">
                  <a16:creationId xmlns:a16="http://schemas.microsoft.com/office/drawing/2014/main" id="{2DD21A52-3AB5-1146-AA26-D2C240D0B0AF}"/>
                </a:ext>
              </a:extLst>
            </p:cNvPr>
            <p:cNvSpPr>
              <a:spLocks noChangeArrowheads="1"/>
            </p:cNvSpPr>
            <p:nvPr/>
          </p:nvSpPr>
          <p:spPr bwMode="auto">
            <a:xfrm>
              <a:off x="6887745" y="2326511"/>
              <a:ext cx="602852" cy="301972"/>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555" name="Straight Arrow Connector 554">
              <a:extLst>
                <a:ext uri="{FF2B5EF4-FFF2-40B4-BE49-F238E27FC236}">
                  <a16:creationId xmlns:a16="http://schemas.microsoft.com/office/drawing/2014/main" id="{31B6FC9B-38BD-A74B-95DB-48A86BA94800}"/>
                </a:ext>
              </a:extLst>
            </p:cNvPr>
            <p:cNvCxnSpPr>
              <a:cxnSpLocks/>
              <a:stCxn id="554" idx="0"/>
              <a:endCxn id="556" idx="4"/>
            </p:cNvCxnSpPr>
            <p:nvPr/>
          </p:nvCxnSpPr>
          <p:spPr>
            <a:xfrm flipV="1">
              <a:off x="7189171" y="791421"/>
              <a:ext cx="0" cy="15350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112457CF-2890-E146-8628-638AC5577656}"/>
              </a:ext>
            </a:extLst>
          </p:cNvPr>
          <p:cNvCxnSpPr>
            <a:cxnSpLocks/>
            <a:endCxn id="271" idx="2"/>
          </p:cNvCxnSpPr>
          <p:nvPr/>
        </p:nvCxnSpPr>
        <p:spPr>
          <a:xfrm>
            <a:off x="1957653" y="5544274"/>
            <a:ext cx="439472" cy="42879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9" name="Straight Arrow Connector 558">
            <a:extLst>
              <a:ext uri="{FF2B5EF4-FFF2-40B4-BE49-F238E27FC236}">
                <a16:creationId xmlns:a16="http://schemas.microsoft.com/office/drawing/2014/main" id="{491C301B-8A6E-4845-BF28-577AD894F891}"/>
              </a:ext>
            </a:extLst>
          </p:cNvPr>
          <p:cNvCxnSpPr>
            <a:cxnSpLocks/>
            <a:endCxn id="414" idx="2"/>
          </p:cNvCxnSpPr>
          <p:nvPr/>
        </p:nvCxnSpPr>
        <p:spPr>
          <a:xfrm>
            <a:off x="2908706" y="6055489"/>
            <a:ext cx="586969" cy="64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0" name="Straight Arrow Connector 559">
            <a:extLst>
              <a:ext uri="{FF2B5EF4-FFF2-40B4-BE49-F238E27FC236}">
                <a16:creationId xmlns:a16="http://schemas.microsoft.com/office/drawing/2014/main" id="{3C9D1B43-9124-3142-843B-DC7A58F1456E}"/>
              </a:ext>
            </a:extLst>
          </p:cNvPr>
          <p:cNvCxnSpPr>
            <a:cxnSpLocks/>
            <a:stCxn id="266" idx="7"/>
          </p:cNvCxnSpPr>
          <p:nvPr/>
        </p:nvCxnSpPr>
        <p:spPr>
          <a:xfrm flipV="1">
            <a:off x="2068770" y="5023414"/>
            <a:ext cx="502342" cy="2819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1" name="Straight Arrow Connector 560">
            <a:extLst>
              <a:ext uri="{FF2B5EF4-FFF2-40B4-BE49-F238E27FC236}">
                <a16:creationId xmlns:a16="http://schemas.microsoft.com/office/drawing/2014/main" id="{8A7B92A4-0E80-6D4D-87F2-803D33EFB3E5}"/>
              </a:ext>
            </a:extLst>
          </p:cNvPr>
          <p:cNvCxnSpPr>
            <a:cxnSpLocks/>
          </p:cNvCxnSpPr>
          <p:nvPr/>
        </p:nvCxnSpPr>
        <p:spPr>
          <a:xfrm flipV="1">
            <a:off x="3744012" y="4988689"/>
            <a:ext cx="0" cy="8835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2" name="Straight Arrow Connector 561">
            <a:extLst>
              <a:ext uri="{FF2B5EF4-FFF2-40B4-BE49-F238E27FC236}">
                <a16:creationId xmlns:a16="http://schemas.microsoft.com/office/drawing/2014/main" id="{368CBA46-10A4-6B43-8244-BF448DB2A1AB}"/>
              </a:ext>
            </a:extLst>
          </p:cNvPr>
          <p:cNvCxnSpPr>
            <a:cxnSpLocks/>
          </p:cNvCxnSpPr>
          <p:nvPr/>
        </p:nvCxnSpPr>
        <p:spPr>
          <a:xfrm flipV="1">
            <a:off x="4007312" y="5577069"/>
            <a:ext cx="606730" cy="4480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3" name="Text Box 3">
            <a:extLst>
              <a:ext uri="{FF2B5EF4-FFF2-40B4-BE49-F238E27FC236}">
                <a16:creationId xmlns:a16="http://schemas.microsoft.com/office/drawing/2014/main" id="{26DB9EA5-AEE6-8446-BB60-338C393AB3A4}"/>
              </a:ext>
            </a:extLst>
          </p:cNvPr>
          <p:cNvSpPr txBox="1">
            <a:spLocks noChangeArrowheads="1"/>
          </p:cNvSpPr>
          <p:nvPr/>
        </p:nvSpPr>
        <p:spPr bwMode="auto">
          <a:xfrm>
            <a:off x="5894442" y="4463262"/>
            <a:ext cx="5770234"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latin typeface="+mn-lt"/>
              </a:rPr>
              <a:t>find </a:t>
            </a:r>
            <a:r>
              <a:rPr lang="en-US" sz="2200" i="1" dirty="0">
                <a:latin typeface="+mn-lt"/>
              </a:rPr>
              <a:t>a</a:t>
            </a:r>
            <a:r>
              <a:rPr lang="en-US" sz="2200" dirty="0">
                <a:latin typeface="+mn-lt"/>
              </a:rPr>
              <a:t> not in </a:t>
            </a:r>
            <a:r>
              <a:rPr lang="en-US" sz="2200" i="1" dirty="0">
                <a:latin typeface="+mn-lt"/>
              </a:rPr>
              <a:t>N</a:t>
            </a:r>
            <a:r>
              <a:rPr lang="en-US" sz="2200" i="1" dirty="0">
                <a:latin typeface="+mn-lt"/>
                <a:cs typeface="Arial" charset="0"/>
              </a:rPr>
              <a:t>'</a:t>
            </a:r>
            <a:r>
              <a:rPr lang="en-US" sz="2200" i="1" dirty="0">
                <a:latin typeface="+mn-lt"/>
              </a:rPr>
              <a:t> </a:t>
            </a:r>
            <a:r>
              <a:rPr lang="en-US" sz="2200" dirty="0">
                <a:latin typeface="+mn-lt"/>
              </a:rPr>
              <a:t>such that </a:t>
            </a:r>
            <a:r>
              <a:rPr lang="en-US" sz="2200" i="1" dirty="0">
                <a:latin typeface="+mn-lt"/>
              </a:rPr>
              <a:t>D(a) </a:t>
            </a:r>
            <a:r>
              <a:rPr lang="en-US" sz="2200" dirty="0">
                <a:latin typeface="+mn-lt"/>
              </a:rPr>
              <a:t>is a minimum </a:t>
            </a:r>
          </a:p>
          <a:p>
            <a:r>
              <a:rPr lang="en-US" sz="2200" dirty="0">
                <a:latin typeface="+mn-lt"/>
              </a:rPr>
              <a:t>add </a:t>
            </a:r>
            <a:r>
              <a:rPr lang="en-US" sz="2200" i="1" dirty="0">
                <a:latin typeface="+mn-lt"/>
              </a:rPr>
              <a:t>a</a:t>
            </a:r>
            <a:r>
              <a:rPr lang="en-US" sz="2200" dirty="0">
                <a:latin typeface="+mn-lt"/>
              </a:rPr>
              <a:t> to </a:t>
            </a:r>
            <a:r>
              <a:rPr lang="en-US" sz="2200" i="1" dirty="0">
                <a:latin typeface="+mn-lt"/>
              </a:rPr>
              <a:t>N</a:t>
            </a:r>
            <a:r>
              <a:rPr lang="en-US" sz="2200" i="1" dirty="0">
                <a:latin typeface="+mn-lt"/>
                <a:cs typeface="Arial" charset="0"/>
              </a:rPr>
              <a:t>'</a:t>
            </a:r>
            <a:r>
              <a:rPr lang="en-US" sz="2200" i="1" dirty="0">
                <a:latin typeface="+mn-lt"/>
              </a:rPr>
              <a:t> </a:t>
            </a:r>
          </a:p>
          <a:p>
            <a:r>
              <a:rPr lang="en-US" sz="2200" dirty="0">
                <a:latin typeface="+mn-lt"/>
              </a:rPr>
              <a:t>update </a:t>
            </a:r>
            <a:r>
              <a:rPr lang="en-US" sz="2200" i="1" dirty="0">
                <a:latin typeface="+mn-lt"/>
              </a:rPr>
              <a:t>D(b) </a:t>
            </a:r>
            <a:r>
              <a:rPr lang="en-US" sz="2200" dirty="0">
                <a:latin typeface="+mn-lt"/>
              </a:rPr>
              <a:t>for all </a:t>
            </a:r>
            <a:r>
              <a:rPr lang="en-US" sz="2200" i="1" dirty="0">
                <a:latin typeface="+mn-lt"/>
              </a:rPr>
              <a:t>b</a:t>
            </a:r>
            <a:r>
              <a:rPr lang="en-US" sz="2200" dirty="0">
                <a:latin typeface="+mn-lt"/>
              </a:rPr>
              <a:t> adjacent to </a:t>
            </a:r>
            <a:r>
              <a:rPr lang="en-US" sz="2200" i="1" dirty="0">
                <a:latin typeface="+mn-lt"/>
              </a:rPr>
              <a:t>a</a:t>
            </a:r>
            <a:r>
              <a:rPr lang="en-US" sz="2200" dirty="0">
                <a:latin typeface="+mn-lt"/>
              </a:rPr>
              <a:t> and not in </a:t>
            </a:r>
            <a:r>
              <a:rPr lang="en-US" sz="2200" i="1" dirty="0">
                <a:latin typeface="+mn-lt"/>
              </a:rPr>
              <a:t>N</a:t>
            </a:r>
            <a:r>
              <a:rPr lang="en-US" sz="2200" i="1" dirty="0">
                <a:latin typeface="+mn-lt"/>
                <a:cs typeface="Arial" charset="0"/>
              </a:rPr>
              <a:t>'</a:t>
            </a:r>
            <a:r>
              <a:rPr lang="en-US" sz="2200" i="1" dirty="0">
                <a:latin typeface="+mn-lt"/>
              </a:rPr>
              <a:t> </a:t>
            </a:r>
            <a:r>
              <a:rPr lang="en-US" sz="2200" dirty="0">
                <a:latin typeface="+mn-lt"/>
              </a:rPr>
              <a:t>: </a:t>
            </a:r>
          </a:p>
          <a:p>
            <a:r>
              <a:rPr lang="en-US" sz="2200" b="1" i="1" dirty="0">
                <a:solidFill>
                  <a:srgbClr val="CC0000"/>
                </a:solidFill>
                <a:latin typeface="+mn-lt"/>
              </a:rPr>
              <a:t>     D(b) = </a:t>
            </a:r>
            <a:r>
              <a:rPr lang="en-US" sz="2200" b="1" dirty="0">
                <a:solidFill>
                  <a:srgbClr val="CC0000"/>
                </a:solidFill>
                <a:latin typeface="+mn-lt"/>
              </a:rPr>
              <a:t>min</a:t>
            </a:r>
            <a:r>
              <a:rPr lang="en-US" sz="2200" b="1" i="1" dirty="0">
                <a:solidFill>
                  <a:srgbClr val="CC0000"/>
                </a:solidFill>
                <a:latin typeface="+mn-lt"/>
              </a:rPr>
              <a:t> ( D(b), D(a) + c</a:t>
            </a:r>
            <a:r>
              <a:rPr lang="en-US" sz="2200" b="1" i="1" baseline="-25000" dirty="0">
                <a:solidFill>
                  <a:srgbClr val="CC0000"/>
                </a:solidFill>
                <a:latin typeface="+mn-lt"/>
              </a:rPr>
              <a:t>a,b </a:t>
            </a:r>
            <a:r>
              <a:rPr lang="en-US" sz="2200" b="1" i="1" dirty="0">
                <a:solidFill>
                  <a:srgbClr val="CC0000"/>
                </a:solidFill>
                <a:latin typeface="+mn-lt"/>
              </a:rPr>
              <a:t>) </a:t>
            </a:r>
          </a:p>
        </p:txBody>
      </p:sp>
      <p:sp>
        <p:nvSpPr>
          <p:cNvPr id="53" name="Rectangle 52">
            <a:extLst>
              <a:ext uri="{FF2B5EF4-FFF2-40B4-BE49-F238E27FC236}">
                <a16:creationId xmlns:a16="http://schemas.microsoft.com/office/drawing/2014/main" id="{AE2B11F0-0B2B-E548-A572-A488F5822281}"/>
              </a:ext>
            </a:extLst>
          </p:cNvPr>
          <p:cNvSpPr/>
          <p:nvPr/>
        </p:nvSpPr>
        <p:spPr>
          <a:xfrm>
            <a:off x="5606004" y="3868305"/>
            <a:ext cx="6721033" cy="341632"/>
          </a:xfrm>
          <a:prstGeom prst="rect">
            <a:avLst/>
          </a:prstGeom>
        </p:spPr>
        <p:txBody>
          <a:bodyPr wrap="square">
            <a:spAutoFit/>
          </a:bodyPr>
          <a:lstStyle/>
          <a:p>
            <a:pPr>
              <a:lnSpc>
                <a:spcPct val="90000"/>
              </a:lnSpc>
            </a:pPr>
            <a:r>
              <a:rPr lang="en-US" dirty="0"/>
              <a:t>Initialization (step 0): For all a: if </a:t>
            </a:r>
            <a:r>
              <a:rPr lang="en-US" i="1" dirty="0"/>
              <a:t>a</a:t>
            </a:r>
            <a:r>
              <a:rPr lang="en-US" dirty="0"/>
              <a:t> adjacent to then </a:t>
            </a:r>
            <a:r>
              <a:rPr lang="en-US" i="1" dirty="0"/>
              <a:t>D(a) = c</a:t>
            </a:r>
            <a:r>
              <a:rPr lang="en-US" i="1" baseline="-25000" dirty="0"/>
              <a:t>u,a </a:t>
            </a:r>
            <a:endParaRPr lang="en-US" baseline="-25000" dirty="0"/>
          </a:p>
        </p:txBody>
      </p:sp>
    </p:spTree>
    <p:extLst>
      <p:ext uri="{BB962C8B-B14F-4D97-AF65-F5344CB8AC3E}">
        <p14:creationId xmlns:p14="http://schemas.microsoft.com/office/powerpoint/2010/main" val="18659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1000"/>
                                        <p:tgtEl>
                                          <p:spTgt spid="17"/>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507"/>
                                        </p:tgtEl>
                                        <p:attrNameLst>
                                          <p:attrName>style.visibility</p:attrName>
                                        </p:attrNameLst>
                                      </p:cBhvr>
                                      <p:to>
                                        <p:strVal val="visible"/>
                                      </p:to>
                                    </p:set>
                                    <p:animEffect transition="in" filter="dissolve">
                                      <p:cBhvr>
                                        <p:cTn id="16" dur="500"/>
                                        <p:tgtEl>
                                          <p:spTgt spid="507"/>
                                        </p:tgtEl>
                                      </p:cBhvr>
                                    </p:animEffect>
                                  </p:childTnLst>
                                </p:cTn>
                              </p:par>
                              <p:par>
                                <p:cTn id="17" presetID="9" presetClass="exit" presetSubtype="0" fill="hold" grpId="0" nodeType="withEffect">
                                  <p:stCondLst>
                                    <p:cond delay="0"/>
                                  </p:stCondLst>
                                  <p:childTnLst>
                                    <p:animEffect transition="out" filter="dissolve">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10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30"/>
                                        </p:tgtEl>
                                        <p:attrNameLst>
                                          <p:attrName>style.visibility</p:attrName>
                                        </p:attrNameLst>
                                      </p:cBhvr>
                                      <p:to>
                                        <p:strVal val="visible"/>
                                      </p:to>
                                    </p:set>
                                    <p:animEffect transition="in" filter="dissolve">
                                      <p:cBhvr>
                                        <p:cTn id="39" dur="1000"/>
                                        <p:tgtEl>
                                          <p:spTgt spid="530"/>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506"/>
                                        </p:tgtEl>
                                        <p:attrNameLst>
                                          <p:attrName>style.visibility</p:attrName>
                                        </p:attrNameLst>
                                      </p:cBhvr>
                                      <p:to>
                                        <p:strVal val="visible"/>
                                      </p:to>
                                    </p:set>
                                    <p:animEffect transition="in" filter="dissolve">
                                      <p:cBhvr>
                                        <p:cTn id="43" dur="500"/>
                                        <p:tgtEl>
                                          <p:spTgt spid="50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559"/>
                                        </p:tgtEl>
                                        <p:attrNameLst>
                                          <p:attrName>style.visibility</p:attrName>
                                        </p:attrNameLst>
                                      </p:cBhvr>
                                      <p:to>
                                        <p:strVal val="visible"/>
                                      </p:to>
                                    </p:set>
                                    <p:animEffect transition="in" filter="dissolve">
                                      <p:cBhvr>
                                        <p:cTn id="48" dur="500"/>
                                        <p:tgtEl>
                                          <p:spTgt spid="559"/>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nodeType="clickEffect">
                                  <p:stCondLst>
                                    <p:cond delay="0"/>
                                  </p:stCondLst>
                                  <p:childTnLst>
                                    <p:animEffect transition="out" filter="dissolve">
                                      <p:cBhvr>
                                        <p:cTn id="52" dur="500"/>
                                        <p:tgtEl>
                                          <p:spTgt spid="530"/>
                                        </p:tgtEl>
                                      </p:cBhvr>
                                    </p:animEffect>
                                    <p:set>
                                      <p:cBhvr>
                                        <p:cTn id="53" dur="1" fill="hold">
                                          <p:stCondLst>
                                            <p:cond delay="499"/>
                                          </p:stCondLst>
                                        </p:cTn>
                                        <p:tgtEl>
                                          <p:spTgt spid="53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10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537"/>
                                        </p:tgtEl>
                                        <p:attrNameLst>
                                          <p:attrName>style.visibility</p:attrName>
                                        </p:attrNameLst>
                                      </p:cBhvr>
                                      <p:to>
                                        <p:strVal val="visible"/>
                                      </p:to>
                                    </p:set>
                                    <p:animEffect transition="in" filter="dissolve">
                                      <p:cBhvr>
                                        <p:cTn id="63" dur="1000"/>
                                        <p:tgtEl>
                                          <p:spTgt spid="537"/>
                                        </p:tgtEl>
                                      </p:cBhvr>
                                    </p:animEffect>
                                  </p:childTnLst>
                                </p:cTn>
                              </p:par>
                            </p:childTnLst>
                          </p:cTn>
                        </p:par>
                        <p:par>
                          <p:cTn id="64" fill="hold">
                            <p:stCondLst>
                              <p:cond delay="1000"/>
                            </p:stCondLst>
                            <p:childTnLst>
                              <p:par>
                                <p:cTn id="65" presetID="9" presetClass="entr" presetSubtype="0" fill="hold" grpId="0" nodeType="afterEffect">
                                  <p:stCondLst>
                                    <p:cond delay="0"/>
                                  </p:stCondLst>
                                  <p:childTnLst>
                                    <p:set>
                                      <p:cBhvr>
                                        <p:cTn id="66" dur="1" fill="hold">
                                          <p:stCondLst>
                                            <p:cond delay="0"/>
                                          </p:stCondLst>
                                        </p:cTn>
                                        <p:tgtEl>
                                          <p:spTgt spid="505"/>
                                        </p:tgtEl>
                                        <p:attrNameLst>
                                          <p:attrName>style.visibility</p:attrName>
                                        </p:attrNameLst>
                                      </p:cBhvr>
                                      <p:to>
                                        <p:strVal val="visible"/>
                                      </p:to>
                                    </p:set>
                                    <p:animEffect transition="in" filter="dissolve">
                                      <p:cBhvr>
                                        <p:cTn id="67" dur="500"/>
                                        <p:tgtEl>
                                          <p:spTgt spid="50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560"/>
                                        </p:tgtEl>
                                        <p:attrNameLst>
                                          <p:attrName>style.visibility</p:attrName>
                                        </p:attrNameLst>
                                      </p:cBhvr>
                                      <p:to>
                                        <p:strVal val="visible"/>
                                      </p:to>
                                    </p:set>
                                    <p:animEffect transition="in" filter="dissolve">
                                      <p:cBhvr>
                                        <p:cTn id="72" dur="500"/>
                                        <p:tgtEl>
                                          <p:spTgt spid="56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nodeType="clickEffect">
                                  <p:stCondLst>
                                    <p:cond delay="0"/>
                                  </p:stCondLst>
                                  <p:childTnLst>
                                    <p:animEffect transition="out" filter="dissolve">
                                      <p:cBhvr>
                                        <p:cTn id="76" dur="500"/>
                                        <p:tgtEl>
                                          <p:spTgt spid="537"/>
                                        </p:tgtEl>
                                      </p:cBhvr>
                                    </p:animEffect>
                                    <p:set>
                                      <p:cBhvr>
                                        <p:cTn id="77" dur="1" fill="hold">
                                          <p:stCondLst>
                                            <p:cond delay="499"/>
                                          </p:stCondLst>
                                        </p:cTn>
                                        <p:tgtEl>
                                          <p:spTgt spid="53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left)">
                                      <p:cBhvr>
                                        <p:cTn id="82" dur="10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544"/>
                                        </p:tgtEl>
                                        <p:attrNameLst>
                                          <p:attrName>style.visibility</p:attrName>
                                        </p:attrNameLst>
                                      </p:cBhvr>
                                      <p:to>
                                        <p:strVal val="visible"/>
                                      </p:to>
                                    </p:set>
                                    <p:animEffect transition="in" filter="dissolve">
                                      <p:cBhvr>
                                        <p:cTn id="87" dur="1000"/>
                                        <p:tgtEl>
                                          <p:spTgt spid="544"/>
                                        </p:tgtEl>
                                      </p:cBhvr>
                                    </p:animEffect>
                                  </p:childTnLst>
                                </p:cTn>
                              </p:par>
                            </p:childTnLst>
                          </p:cTn>
                        </p:par>
                        <p:par>
                          <p:cTn id="88" fill="hold">
                            <p:stCondLst>
                              <p:cond delay="1000"/>
                            </p:stCondLst>
                            <p:childTnLst>
                              <p:par>
                                <p:cTn id="89" presetID="9" presetClass="entr" presetSubtype="0" fill="hold" grpId="0" nodeType="afterEffect">
                                  <p:stCondLst>
                                    <p:cond delay="0"/>
                                  </p:stCondLst>
                                  <p:childTnLst>
                                    <p:set>
                                      <p:cBhvr>
                                        <p:cTn id="90" dur="1" fill="hold">
                                          <p:stCondLst>
                                            <p:cond delay="0"/>
                                          </p:stCondLst>
                                        </p:cTn>
                                        <p:tgtEl>
                                          <p:spTgt spid="504"/>
                                        </p:tgtEl>
                                        <p:attrNameLst>
                                          <p:attrName>style.visibility</p:attrName>
                                        </p:attrNameLst>
                                      </p:cBhvr>
                                      <p:to>
                                        <p:strVal val="visible"/>
                                      </p:to>
                                    </p:set>
                                    <p:animEffect transition="in" filter="dissolve">
                                      <p:cBhvr>
                                        <p:cTn id="91" dur="500"/>
                                        <p:tgtEl>
                                          <p:spTgt spid="504"/>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nodeType="clickEffect">
                                  <p:stCondLst>
                                    <p:cond delay="0"/>
                                  </p:stCondLst>
                                  <p:childTnLst>
                                    <p:set>
                                      <p:cBhvr>
                                        <p:cTn id="95" dur="1" fill="hold">
                                          <p:stCondLst>
                                            <p:cond delay="0"/>
                                          </p:stCondLst>
                                        </p:cTn>
                                        <p:tgtEl>
                                          <p:spTgt spid="561"/>
                                        </p:tgtEl>
                                        <p:attrNameLst>
                                          <p:attrName>style.visibility</p:attrName>
                                        </p:attrNameLst>
                                      </p:cBhvr>
                                      <p:to>
                                        <p:strVal val="visible"/>
                                      </p:to>
                                    </p:set>
                                    <p:animEffect transition="in" filter="dissolve">
                                      <p:cBhvr>
                                        <p:cTn id="96" dur="500"/>
                                        <p:tgtEl>
                                          <p:spTgt spid="561"/>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xit" presetSubtype="0" fill="hold" nodeType="clickEffect">
                                  <p:stCondLst>
                                    <p:cond delay="0"/>
                                  </p:stCondLst>
                                  <p:childTnLst>
                                    <p:animEffect transition="out" filter="dissolve">
                                      <p:cBhvr>
                                        <p:cTn id="100" dur="500"/>
                                        <p:tgtEl>
                                          <p:spTgt spid="544"/>
                                        </p:tgtEl>
                                      </p:cBhvr>
                                    </p:animEffect>
                                    <p:set>
                                      <p:cBhvr>
                                        <p:cTn id="101" dur="1" fill="hold">
                                          <p:stCondLst>
                                            <p:cond delay="499"/>
                                          </p:stCondLst>
                                        </p:cTn>
                                        <p:tgtEl>
                                          <p:spTgt spid="544"/>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490"/>
                                        </p:tgtEl>
                                        <p:attrNameLst>
                                          <p:attrName>style.visibility</p:attrName>
                                        </p:attrNameLst>
                                      </p:cBhvr>
                                      <p:to>
                                        <p:strVal val="visible"/>
                                      </p:to>
                                    </p:set>
                                    <p:animEffect transition="in" filter="dissolve">
                                      <p:cBhvr>
                                        <p:cTn id="106" dur="1000"/>
                                        <p:tgtEl>
                                          <p:spTgt spid="490"/>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552"/>
                                        </p:tgtEl>
                                        <p:attrNameLst>
                                          <p:attrName>style.visibility</p:attrName>
                                        </p:attrNameLst>
                                      </p:cBhvr>
                                      <p:to>
                                        <p:strVal val="visible"/>
                                      </p:to>
                                    </p:set>
                                    <p:animEffect transition="in" filter="dissolve">
                                      <p:cBhvr>
                                        <p:cTn id="111" dur="1000"/>
                                        <p:tgtEl>
                                          <p:spTgt spid="552"/>
                                        </p:tgtEl>
                                      </p:cBhvr>
                                    </p:animEffect>
                                  </p:childTnLst>
                                </p:cTn>
                              </p:par>
                            </p:childTnLst>
                          </p:cTn>
                        </p:par>
                        <p:par>
                          <p:cTn id="112" fill="hold">
                            <p:stCondLst>
                              <p:cond delay="1000"/>
                            </p:stCondLst>
                            <p:childTnLst>
                              <p:par>
                                <p:cTn id="113" presetID="9" presetClass="entr" presetSubtype="0" fill="hold" grpId="0" nodeType="afterEffect">
                                  <p:stCondLst>
                                    <p:cond delay="0"/>
                                  </p:stCondLst>
                                  <p:childTnLst>
                                    <p:set>
                                      <p:cBhvr>
                                        <p:cTn id="114" dur="1" fill="hold">
                                          <p:stCondLst>
                                            <p:cond delay="0"/>
                                          </p:stCondLst>
                                        </p:cTn>
                                        <p:tgtEl>
                                          <p:spTgt spid="503"/>
                                        </p:tgtEl>
                                        <p:attrNameLst>
                                          <p:attrName>style.visibility</p:attrName>
                                        </p:attrNameLst>
                                      </p:cBhvr>
                                      <p:to>
                                        <p:strVal val="visible"/>
                                      </p:to>
                                    </p:set>
                                    <p:animEffect transition="in" filter="dissolve">
                                      <p:cBhvr>
                                        <p:cTn id="115" dur="500"/>
                                        <p:tgtEl>
                                          <p:spTgt spid="503"/>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nodeType="clickEffect">
                                  <p:stCondLst>
                                    <p:cond delay="0"/>
                                  </p:stCondLst>
                                  <p:childTnLst>
                                    <p:set>
                                      <p:cBhvr>
                                        <p:cTn id="119" dur="1" fill="hold">
                                          <p:stCondLst>
                                            <p:cond delay="0"/>
                                          </p:stCondLst>
                                        </p:cTn>
                                        <p:tgtEl>
                                          <p:spTgt spid="562"/>
                                        </p:tgtEl>
                                        <p:attrNameLst>
                                          <p:attrName>style.visibility</p:attrName>
                                        </p:attrNameLst>
                                      </p:cBhvr>
                                      <p:to>
                                        <p:strVal val="visible"/>
                                      </p:to>
                                    </p:set>
                                    <p:animEffect transition="in" filter="dissolve">
                                      <p:cBhvr>
                                        <p:cTn id="120" dur="500"/>
                                        <p:tgtEl>
                                          <p:spTgt spid="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p:bldP spid="503" grpId="0"/>
      <p:bldP spid="504" grpId="0"/>
      <p:bldP spid="505" grpId="0"/>
      <p:bldP spid="506" grpId="0"/>
      <p:bldP spid="507"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an example</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259" name="Group 16">
            <a:extLst>
              <a:ext uri="{FF2B5EF4-FFF2-40B4-BE49-F238E27FC236}">
                <a16:creationId xmlns:a16="http://schemas.microsoft.com/office/drawing/2014/main" id="{F6D427A6-9405-2D4E-BC72-78E69E64A628}"/>
              </a:ext>
            </a:extLst>
          </p:cNvPr>
          <p:cNvGrpSpPr>
            <a:grpSpLocks/>
          </p:cNvGrpSpPr>
          <p:nvPr/>
        </p:nvGrpSpPr>
        <p:grpSpPr bwMode="auto">
          <a:xfrm>
            <a:off x="4237238" y="1377591"/>
            <a:ext cx="3571875" cy="2236788"/>
            <a:chOff x="3162" y="1071"/>
            <a:chExt cx="2250" cy="1409"/>
          </a:xfrm>
        </p:grpSpPr>
        <p:sp>
          <p:nvSpPr>
            <p:cNvPr id="260" name="Freeform 17">
              <a:extLst>
                <a:ext uri="{FF2B5EF4-FFF2-40B4-BE49-F238E27FC236}">
                  <a16:creationId xmlns:a16="http://schemas.microsoft.com/office/drawing/2014/main" id="{B59803F6-669E-C147-9AA7-07A510F23C39}"/>
                </a:ext>
              </a:extLst>
            </p:cNvPr>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1" name="Freeform 18">
              <a:extLst>
                <a:ext uri="{FF2B5EF4-FFF2-40B4-BE49-F238E27FC236}">
                  <a16:creationId xmlns:a16="http://schemas.microsoft.com/office/drawing/2014/main" id="{4CE8143F-BB5D-1548-A2D1-0B3C05E2D172}"/>
                </a:ext>
              </a:extLst>
            </p:cNvPr>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2" name="Oval 19">
              <a:extLst>
                <a:ext uri="{FF2B5EF4-FFF2-40B4-BE49-F238E27FC236}">
                  <a16:creationId xmlns:a16="http://schemas.microsoft.com/office/drawing/2014/main" id="{CB2328B2-500E-0643-881F-169F140BD4A3}"/>
                </a:ext>
              </a:extLst>
            </p:cNvPr>
            <p:cNvSpPr>
              <a:spLocks noChangeArrowheads="1"/>
            </p:cNvSpPr>
            <p:nvPr/>
          </p:nvSpPr>
          <p:spPr bwMode="auto">
            <a:xfrm>
              <a:off x="3238" y="186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3" name="Line 20">
              <a:extLst>
                <a:ext uri="{FF2B5EF4-FFF2-40B4-BE49-F238E27FC236}">
                  <a16:creationId xmlns:a16="http://schemas.microsoft.com/office/drawing/2014/main" id="{EC0FDC3E-2336-EF44-B445-144049FF3B49}"/>
                </a:ext>
              </a:extLst>
            </p:cNvPr>
            <p:cNvSpPr>
              <a:spLocks noChangeShapeType="1"/>
            </p:cNvSpPr>
            <p:nvPr/>
          </p:nvSpPr>
          <p:spPr bwMode="auto">
            <a:xfrm>
              <a:off x="3238" y="185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4" name="Line 21">
              <a:extLst>
                <a:ext uri="{FF2B5EF4-FFF2-40B4-BE49-F238E27FC236}">
                  <a16:creationId xmlns:a16="http://schemas.microsoft.com/office/drawing/2014/main" id="{07B5F04F-0C18-CE48-93A1-4B267BBE4FAF}"/>
                </a:ext>
              </a:extLst>
            </p:cNvPr>
            <p:cNvSpPr>
              <a:spLocks noChangeShapeType="1"/>
            </p:cNvSpPr>
            <p:nvPr/>
          </p:nvSpPr>
          <p:spPr bwMode="auto">
            <a:xfrm>
              <a:off x="3551" y="185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5" name="Rectangle 22">
              <a:extLst>
                <a:ext uri="{FF2B5EF4-FFF2-40B4-BE49-F238E27FC236}">
                  <a16:creationId xmlns:a16="http://schemas.microsoft.com/office/drawing/2014/main" id="{0C43506A-1E78-F54A-910F-D37EBC1EF67F}"/>
                </a:ext>
              </a:extLst>
            </p:cNvPr>
            <p:cNvSpPr>
              <a:spLocks noChangeArrowheads="1"/>
            </p:cNvSpPr>
            <p:nvPr/>
          </p:nvSpPr>
          <p:spPr bwMode="auto">
            <a:xfrm>
              <a:off x="3238" y="1855"/>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6" name="Oval 23">
              <a:extLst>
                <a:ext uri="{FF2B5EF4-FFF2-40B4-BE49-F238E27FC236}">
                  <a16:creationId xmlns:a16="http://schemas.microsoft.com/office/drawing/2014/main" id="{27A71FF2-F42F-2844-AC5E-37F186F80F5F}"/>
                </a:ext>
              </a:extLst>
            </p:cNvPr>
            <p:cNvSpPr>
              <a:spLocks noChangeArrowheads="1"/>
            </p:cNvSpPr>
            <p:nvPr/>
          </p:nvSpPr>
          <p:spPr bwMode="auto">
            <a:xfrm>
              <a:off x="3235" y="179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7" name="Oval 24">
              <a:extLst>
                <a:ext uri="{FF2B5EF4-FFF2-40B4-BE49-F238E27FC236}">
                  <a16:creationId xmlns:a16="http://schemas.microsoft.com/office/drawing/2014/main" id="{9C47D8B7-EC1D-C743-87B3-403B84D4AD21}"/>
                </a:ext>
              </a:extLst>
            </p:cNvPr>
            <p:cNvSpPr>
              <a:spLocks noChangeArrowheads="1"/>
            </p:cNvSpPr>
            <p:nvPr/>
          </p:nvSpPr>
          <p:spPr bwMode="auto">
            <a:xfrm>
              <a:off x="3712" y="224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8" name="Line 25">
              <a:extLst>
                <a:ext uri="{FF2B5EF4-FFF2-40B4-BE49-F238E27FC236}">
                  <a16:creationId xmlns:a16="http://schemas.microsoft.com/office/drawing/2014/main" id="{BEC31F1C-3B0C-3040-AD04-6FCA0D057A34}"/>
                </a:ext>
              </a:extLst>
            </p:cNvPr>
            <p:cNvSpPr>
              <a:spLocks noChangeShapeType="1"/>
            </p:cNvSpPr>
            <p:nvPr/>
          </p:nvSpPr>
          <p:spPr bwMode="auto">
            <a:xfrm>
              <a:off x="3712" y="224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9" name="Line 26">
              <a:extLst>
                <a:ext uri="{FF2B5EF4-FFF2-40B4-BE49-F238E27FC236}">
                  <a16:creationId xmlns:a16="http://schemas.microsoft.com/office/drawing/2014/main" id="{56212EB3-C962-DA44-8730-7936B2191ABD}"/>
                </a:ext>
              </a:extLst>
            </p:cNvPr>
            <p:cNvSpPr>
              <a:spLocks noChangeShapeType="1"/>
            </p:cNvSpPr>
            <p:nvPr/>
          </p:nvSpPr>
          <p:spPr bwMode="auto">
            <a:xfrm>
              <a:off x="4025" y="224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0" name="Rectangle 27">
              <a:extLst>
                <a:ext uri="{FF2B5EF4-FFF2-40B4-BE49-F238E27FC236}">
                  <a16:creationId xmlns:a16="http://schemas.microsoft.com/office/drawing/2014/main" id="{70DA0FF6-1A2B-FA4D-8CF4-CF4512C72289}"/>
                </a:ext>
              </a:extLst>
            </p:cNvPr>
            <p:cNvSpPr>
              <a:spLocks noChangeArrowheads="1"/>
            </p:cNvSpPr>
            <p:nvPr/>
          </p:nvSpPr>
          <p:spPr bwMode="auto">
            <a:xfrm>
              <a:off x="3712" y="2242"/>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1" name="Oval 28">
              <a:extLst>
                <a:ext uri="{FF2B5EF4-FFF2-40B4-BE49-F238E27FC236}">
                  <a16:creationId xmlns:a16="http://schemas.microsoft.com/office/drawing/2014/main" id="{91BA553D-89DC-1440-84C3-F0FFE0B7EE06}"/>
                </a:ext>
              </a:extLst>
            </p:cNvPr>
            <p:cNvSpPr>
              <a:spLocks noChangeArrowheads="1"/>
            </p:cNvSpPr>
            <p:nvPr/>
          </p:nvSpPr>
          <p:spPr bwMode="auto">
            <a:xfrm>
              <a:off x="3709" y="218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2" name="Oval 29">
              <a:extLst>
                <a:ext uri="{FF2B5EF4-FFF2-40B4-BE49-F238E27FC236}">
                  <a16:creationId xmlns:a16="http://schemas.microsoft.com/office/drawing/2014/main" id="{5F155988-DD8E-7949-85F9-F8B730D85581}"/>
                </a:ext>
              </a:extLst>
            </p:cNvPr>
            <p:cNvSpPr>
              <a:spLocks noChangeArrowheads="1"/>
            </p:cNvSpPr>
            <p:nvPr/>
          </p:nvSpPr>
          <p:spPr bwMode="auto">
            <a:xfrm>
              <a:off x="3708" y="155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3" name="Line 30">
              <a:extLst>
                <a:ext uri="{FF2B5EF4-FFF2-40B4-BE49-F238E27FC236}">
                  <a16:creationId xmlns:a16="http://schemas.microsoft.com/office/drawing/2014/main" id="{007AA526-21E2-1449-A457-DC487F6259BF}"/>
                </a:ext>
              </a:extLst>
            </p:cNvPr>
            <p:cNvSpPr>
              <a:spLocks noChangeShapeType="1"/>
            </p:cNvSpPr>
            <p:nvPr/>
          </p:nvSpPr>
          <p:spPr bwMode="auto">
            <a:xfrm>
              <a:off x="3708" y="155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4" name="Line 31">
              <a:extLst>
                <a:ext uri="{FF2B5EF4-FFF2-40B4-BE49-F238E27FC236}">
                  <a16:creationId xmlns:a16="http://schemas.microsoft.com/office/drawing/2014/main" id="{A7D6DEE1-2254-2340-92B2-4425F8E4149C}"/>
                </a:ext>
              </a:extLst>
            </p:cNvPr>
            <p:cNvSpPr>
              <a:spLocks noChangeShapeType="1"/>
            </p:cNvSpPr>
            <p:nvPr/>
          </p:nvSpPr>
          <p:spPr bwMode="auto">
            <a:xfrm>
              <a:off x="4021" y="1552"/>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5" name="Rectangle 32">
              <a:extLst>
                <a:ext uri="{FF2B5EF4-FFF2-40B4-BE49-F238E27FC236}">
                  <a16:creationId xmlns:a16="http://schemas.microsoft.com/office/drawing/2014/main" id="{CD0F76A8-F2F6-A040-A641-8C6DD2B4D0BA}"/>
                </a:ext>
              </a:extLst>
            </p:cNvPr>
            <p:cNvSpPr>
              <a:spLocks noChangeArrowheads="1"/>
            </p:cNvSpPr>
            <p:nvPr/>
          </p:nvSpPr>
          <p:spPr bwMode="auto">
            <a:xfrm>
              <a:off x="3708" y="1552"/>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9" name="Oval 33">
              <a:extLst>
                <a:ext uri="{FF2B5EF4-FFF2-40B4-BE49-F238E27FC236}">
                  <a16:creationId xmlns:a16="http://schemas.microsoft.com/office/drawing/2014/main" id="{021DFE64-FE6B-AF4B-A487-798FD40EE4E9}"/>
                </a:ext>
              </a:extLst>
            </p:cNvPr>
            <p:cNvSpPr>
              <a:spLocks noChangeArrowheads="1"/>
            </p:cNvSpPr>
            <p:nvPr/>
          </p:nvSpPr>
          <p:spPr bwMode="auto">
            <a:xfrm>
              <a:off x="3705" y="149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5" name="Oval 34">
              <a:extLst>
                <a:ext uri="{FF2B5EF4-FFF2-40B4-BE49-F238E27FC236}">
                  <a16:creationId xmlns:a16="http://schemas.microsoft.com/office/drawing/2014/main" id="{D7221543-9DA7-9C4F-BF64-841725D580D9}"/>
                </a:ext>
              </a:extLst>
            </p:cNvPr>
            <p:cNvSpPr>
              <a:spLocks noChangeArrowheads="1"/>
            </p:cNvSpPr>
            <p:nvPr/>
          </p:nvSpPr>
          <p:spPr bwMode="auto">
            <a:xfrm>
              <a:off x="4391" y="1555"/>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6" name="Line 35">
              <a:extLst>
                <a:ext uri="{FF2B5EF4-FFF2-40B4-BE49-F238E27FC236}">
                  <a16:creationId xmlns:a16="http://schemas.microsoft.com/office/drawing/2014/main" id="{3AA9DB23-022C-B843-ACB1-9CD5A8D48918}"/>
                </a:ext>
              </a:extLst>
            </p:cNvPr>
            <p:cNvSpPr>
              <a:spLocks noChangeShapeType="1"/>
            </p:cNvSpPr>
            <p:nvPr/>
          </p:nvSpPr>
          <p:spPr bwMode="auto">
            <a:xfrm>
              <a:off x="4391" y="154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7" name="Line 36">
              <a:extLst>
                <a:ext uri="{FF2B5EF4-FFF2-40B4-BE49-F238E27FC236}">
                  <a16:creationId xmlns:a16="http://schemas.microsoft.com/office/drawing/2014/main" id="{AAE6AF87-B018-8A44-81E6-B8267ADC39E9}"/>
                </a:ext>
              </a:extLst>
            </p:cNvPr>
            <p:cNvSpPr>
              <a:spLocks noChangeShapeType="1"/>
            </p:cNvSpPr>
            <p:nvPr/>
          </p:nvSpPr>
          <p:spPr bwMode="auto">
            <a:xfrm>
              <a:off x="4703" y="154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8" name="Rectangle 37">
              <a:extLst>
                <a:ext uri="{FF2B5EF4-FFF2-40B4-BE49-F238E27FC236}">
                  <a16:creationId xmlns:a16="http://schemas.microsoft.com/office/drawing/2014/main" id="{E486C5EC-F3AE-514D-8BFC-C15DDC7BC42F}"/>
                </a:ext>
              </a:extLst>
            </p:cNvPr>
            <p:cNvSpPr>
              <a:spLocks noChangeArrowheads="1"/>
            </p:cNvSpPr>
            <p:nvPr/>
          </p:nvSpPr>
          <p:spPr bwMode="auto">
            <a:xfrm>
              <a:off x="4391" y="1548"/>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3" name="Oval 38">
              <a:extLst>
                <a:ext uri="{FF2B5EF4-FFF2-40B4-BE49-F238E27FC236}">
                  <a16:creationId xmlns:a16="http://schemas.microsoft.com/office/drawing/2014/main" id="{D570042E-655B-9244-B2DE-DD6B84D18E36}"/>
                </a:ext>
              </a:extLst>
            </p:cNvPr>
            <p:cNvSpPr>
              <a:spLocks noChangeArrowheads="1"/>
            </p:cNvSpPr>
            <p:nvPr/>
          </p:nvSpPr>
          <p:spPr bwMode="auto">
            <a:xfrm>
              <a:off x="4394" y="1492"/>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4" name="Oval 39">
              <a:extLst>
                <a:ext uri="{FF2B5EF4-FFF2-40B4-BE49-F238E27FC236}">
                  <a16:creationId xmlns:a16="http://schemas.microsoft.com/office/drawing/2014/main" id="{209FDC48-A133-7C43-A4F4-AEC33B2394DC}"/>
                </a:ext>
              </a:extLst>
            </p:cNvPr>
            <p:cNvSpPr>
              <a:spLocks noChangeArrowheads="1"/>
            </p:cNvSpPr>
            <p:nvPr/>
          </p:nvSpPr>
          <p:spPr bwMode="auto">
            <a:xfrm>
              <a:off x="4401" y="2246"/>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Line 40">
              <a:extLst>
                <a:ext uri="{FF2B5EF4-FFF2-40B4-BE49-F238E27FC236}">
                  <a16:creationId xmlns:a16="http://schemas.microsoft.com/office/drawing/2014/main" id="{6C737D5E-249D-704B-8624-06BC6AF83FC8}"/>
                </a:ext>
              </a:extLst>
            </p:cNvPr>
            <p:cNvSpPr>
              <a:spLocks noChangeShapeType="1"/>
            </p:cNvSpPr>
            <p:nvPr/>
          </p:nvSpPr>
          <p:spPr bwMode="auto">
            <a:xfrm>
              <a:off x="4401" y="2239"/>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6" name="Line 41">
              <a:extLst>
                <a:ext uri="{FF2B5EF4-FFF2-40B4-BE49-F238E27FC236}">
                  <a16:creationId xmlns:a16="http://schemas.microsoft.com/office/drawing/2014/main" id="{2BB65E91-5543-2A4A-83D1-AF4BD2A561BA}"/>
                </a:ext>
              </a:extLst>
            </p:cNvPr>
            <p:cNvSpPr>
              <a:spLocks noChangeShapeType="1"/>
            </p:cNvSpPr>
            <p:nvPr/>
          </p:nvSpPr>
          <p:spPr bwMode="auto">
            <a:xfrm>
              <a:off x="4714" y="2239"/>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Rectangle 42">
              <a:extLst>
                <a:ext uri="{FF2B5EF4-FFF2-40B4-BE49-F238E27FC236}">
                  <a16:creationId xmlns:a16="http://schemas.microsoft.com/office/drawing/2014/main" id="{31754303-C1B0-564A-BC8B-D1994E2260A3}"/>
                </a:ext>
              </a:extLst>
            </p:cNvPr>
            <p:cNvSpPr>
              <a:spLocks noChangeArrowheads="1"/>
            </p:cNvSpPr>
            <p:nvPr/>
          </p:nvSpPr>
          <p:spPr bwMode="auto">
            <a:xfrm>
              <a:off x="4401" y="2239"/>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8" name="Oval 43">
              <a:extLst>
                <a:ext uri="{FF2B5EF4-FFF2-40B4-BE49-F238E27FC236}">
                  <a16:creationId xmlns:a16="http://schemas.microsoft.com/office/drawing/2014/main" id="{5EBC6ED3-D791-D849-8DF4-6EEC31DF9218}"/>
                </a:ext>
              </a:extLst>
            </p:cNvPr>
            <p:cNvSpPr>
              <a:spLocks noChangeArrowheads="1"/>
            </p:cNvSpPr>
            <p:nvPr/>
          </p:nvSpPr>
          <p:spPr bwMode="auto">
            <a:xfrm>
              <a:off x="4398" y="2180"/>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9" name="Oval 44">
              <a:extLst>
                <a:ext uri="{FF2B5EF4-FFF2-40B4-BE49-F238E27FC236}">
                  <a16:creationId xmlns:a16="http://schemas.microsoft.com/office/drawing/2014/main" id="{69D4B18F-1B3D-AA47-B609-E5E0116A4B8C}"/>
                </a:ext>
              </a:extLst>
            </p:cNvPr>
            <p:cNvSpPr>
              <a:spLocks noChangeArrowheads="1"/>
            </p:cNvSpPr>
            <p:nvPr/>
          </p:nvSpPr>
          <p:spPr bwMode="auto">
            <a:xfrm>
              <a:off x="4966" y="19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3" name="Line 45">
              <a:extLst>
                <a:ext uri="{FF2B5EF4-FFF2-40B4-BE49-F238E27FC236}">
                  <a16:creationId xmlns:a16="http://schemas.microsoft.com/office/drawing/2014/main" id="{6B623BCC-754E-AD43-A91B-5BE9046197D9}"/>
                </a:ext>
              </a:extLst>
            </p:cNvPr>
            <p:cNvSpPr>
              <a:spLocks noChangeShapeType="1"/>
            </p:cNvSpPr>
            <p:nvPr/>
          </p:nvSpPr>
          <p:spPr bwMode="auto">
            <a:xfrm>
              <a:off x="4966" y="18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5" name="Line 46">
              <a:extLst>
                <a:ext uri="{FF2B5EF4-FFF2-40B4-BE49-F238E27FC236}">
                  <a16:creationId xmlns:a16="http://schemas.microsoft.com/office/drawing/2014/main" id="{70C54C4E-9E9A-CB4F-9BAD-759F10AB73D6}"/>
                </a:ext>
              </a:extLst>
            </p:cNvPr>
            <p:cNvSpPr>
              <a:spLocks noChangeShapeType="1"/>
            </p:cNvSpPr>
            <p:nvPr/>
          </p:nvSpPr>
          <p:spPr bwMode="auto">
            <a:xfrm>
              <a:off x="5279" y="18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7" name="Rectangle 47">
              <a:extLst>
                <a:ext uri="{FF2B5EF4-FFF2-40B4-BE49-F238E27FC236}">
                  <a16:creationId xmlns:a16="http://schemas.microsoft.com/office/drawing/2014/main" id="{48B02502-224F-614A-AF74-CA45B87B4FC2}"/>
                </a:ext>
              </a:extLst>
            </p:cNvPr>
            <p:cNvSpPr>
              <a:spLocks noChangeArrowheads="1"/>
            </p:cNvSpPr>
            <p:nvPr/>
          </p:nvSpPr>
          <p:spPr bwMode="auto">
            <a:xfrm>
              <a:off x="4966" y="18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Oval 48">
              <a:extLst>
                <a:ext uri="{FF2B5EF4-FFF2-40B4-BE49-F238E27FC236}">
                  <a16:creationId xmlns:a16="http://schemas.microsoft.com/office/drawing/2014/main" id="{1CBE76C4-29B1-DF47-8C80-E056EC01FEE0}"/>
                </a:ext>
              </a:extLst>
            </p:cNvPr>
            <p:cNvSpPr>
              <a:spLocks noChangeArrowheads="1"/>
            </p:cNvSpPr>
            <p:nvPr/>
          </p:nvSpPr>
          <p:spPr bwMode="auto">
            <a:xfrm>
              <a:off x="4963" y="18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Freeform 49">
              <a:extLst>
                <a:ext uri="{FF2B5EF4-FFF2-40B4-BE49-F238E27FC236}">
                  <a16:creationId xmlns:a16="http://schemas.microsoft.com/office/drawing/2014/main" id="{F7C58F3A-0B59-CE40-8968-EFD5B03D593E}"/>
                </a:ext>
              </a:extLst>
            </p:cNvPr>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8" name="Freeform 50">
              <a:extLst>
                <a:ext uri="{FF2B5EF4-FFF2-40B4-BE49-F238E27FC236}">
                  <a16:creationId xmlns:a16="http://schemas.microsoft.com/office/drawing/2014/main" id="{5CA0B20D-583A-724F-8F77-3D2EE0DD0137}"/>
                </a:ext>
              </a:extLst>
            </p:cNvPr>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3" name="Freeform 51">
              <a:extLst>
                <a:ext uri="{FF2B5EF4-FFF2-40B4-BE49-F238E27FC236}">
                  <a16:creationId xmlns:a16="http://schemas.microsoft.com/office/drawing/2014/main" id="{F9705D5A-4067-4E46-97EF-A4A7592F8062}"/>
                </a:ext>
              </a:extLst>
            </p:cNvPr>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4" name="Freeform 52">
              <a:extLst>
                <a:ext uri="{FF2B5EF4-FFF2-40B4-BE49-F238E27FC236}">
                  <a16:creationId xmlns:a16="http://schemas.microsoft.com/office/drawing/2014/main" id="{22C3BA86-2C31-C244-BCC8-F79B83E99BAE}"/>
                </a:ext>
              </a:extLst>
            </p:cNvPr>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5" name="Freeform 53">
              <a:extLst>
                <a:ext uri="{FF2B5EF4-FFF2-40B4-BE49-F238E27FC236}">
                  <a16:creationId xmlns:a16="http://schemas.microsoft.com/office/drawing/2014/main" id="{36BA8254-18D7-D841-8B10-CF1677FF4B4C}"/>
                </a:ext>
              </a:extLst>
            </p:cNvPr>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6" name="Freeform 54">
              <a:extLst>
                <a:ext uri="{FF2B5EF4-FFF2-40B4-BE49-F238E27FC236}">
                  <a16:creationId xmlns:a16="http://schemas.microsoft.com/office/drawing/2014/main" id="{FDD9D6F7-B6B7-8C4F-B4CD-8A42B44DA874}"/>
                </a:ext>
              </a:extLst>
            </p:cNvPr>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7" name="Freeform 55">
              <a:extLst>
                <a:ext uri="{FF2B5EF4-FFF2-40B4-BE49-F238E27FC236}">
                  <a16:creationId xmlns:a16="http://schemas.microsoft.com/office/drawing/2014/main" id="{0EEE8685-1A2C-124B-AEBC-CE60F95275A6}"/>
                </a:ext>
              </a:extLst>
            </p:cNvPr>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8" name="Freeform 56">
              <a:extLst>
                <a:ext uri="{FF2B5EF4-FFF2-40B4-BE49-F238E27FC236}">
                  <a16:creationId xmlns:a16="http://schemas.microsoft.com/office/drawing/2014/main" id="{CDFCCD1A-99F5-3248-A9D4-80A4A3508E86}"/>
                </a:ext>
              </a:extLst>
            </p:cNvPr>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9" name="Freeform 57">
              <a:extLst>
                <a:ext uri="{FF2B5EF4-FFF2-40B4-BE49-F238E27FC236}">
                  <a16:creationId xmlns:a16="http://schemas.microsoft.com/office/drawing/2014/main" id="{8158BEB1-D7DD-304F-93D8-B63A3B9F79D7}"/>
                </a:ext>
              </a:extLst>
            </p:cNvPr>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50" name="Group 58">
              <a:extLst>
                <a:ext uri="{FF2B5EF4-FFF2-40B4-BE49-F238E27FC236}">
                  <a16:creationId xmlns:a16="http://schemas.microsoft.com/office/drawing/2014/main" id="{5708D0AB-39B8-5F4D-964A-583102F20F6D}"/>
                </a:ext>
              </a:extLst>
            </p:cNvPr>
            <p:cNvGrpSpPr>
              <a:grpSpLocks/>
            </p:cNvGrpSpPr>
            <p:nvPr/>
          </p:nvGrpSpPr>
          <p:grpSpPr bwMode="auto">
            <a:xfrm>
              <a:off x="3287" y="1744"/>
              <a:ext cx="205" cy="250"/>
              <a:chOff x="2954" y="2425"/>
              <a:chExt cx="208" cy="250"/>
            </a:xfrm>
          </p:grpSpPr>
          <p:sp>
            <p:nvSpPr>
              <p:cNvPr id="476" name="Rectangle 59">
                <a:extLst>
                  <a:ext uri="{FF2B5EF4-FFF2-40B4-BE49-F238E27FC236}">
                    <a16:creationId xmlns:a16="http://schemas.microsoft.com/office/drawing/2014/main" id="{698B8676-76A7-4C47-8D65-7AD44E1F849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7" name="Text Box 60">
                <a:extLst>
                  <a:ext uri="{FF2B5EF4-FFF2-40B4-BE49-F238E27FC236}">
                    <a16:creationId xmlns:a16="http://schemas.microsoft.com/office/drawing/2014/main" id="{5163CA4B-303D-0E4C-B36C-0EB9193499CB}"/>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1" name="Group 61">
              <a:extLst>
                <a:ext uri="{FF2B5EF4-FFF2-40B4-BE49-F238E27FC236}">
                  <a16:creationId xmlns:a16="http://schemas.microsoft.com/office/drawing/2014/main" id="{22504589-6EDA-CD46-9F6D-B4E53859C7BB}"/>
                </a:ext>
              </a:extLst>
            </p:cNvPr>
            <p:cNvGrpSpPr>
              <a:grpSpLocks/>
            </p:cNvGrpSpPr>
            <p:nvPr/>
          </p:nvGrpSpPr>
          <p:grpSpPr bwMode="auto">
            <a:xfrm>
              <a:off x="4461" y="2128"/>
              <a:ext cx="196" cy="250"/>
              <a:chOff x="2958" y="2425"/>
              <a:chExt cx="199" cy="250"/>
            </a:xfrm>
          </p:grpSpPr>
          <p:sp>
            <p:nvSpPr>
              <p:cNvPr id="474" name="Rectangle 62">
                <a:extLst>
                  <a:ext uri="{FF2B5EF4-FFF2-40B4-BE49-F238E27FC236}">
                    <a16:creationId xmlns:a16="http://schemas.microsoft.com/office/drawing/2014/main" id="{B5EB60BB-0E5E-C14B-B24B-878829D35E80}"/>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5" name="Text Box 63">
                <a:extLst>
                  <a:ext uri="{FF2B5EF4-FFF2-40B4-BE49-F238E27FC236}">
                    <a16:creationId xmlns:a16="http://schemas.microsoft.com/office/drawing/2014/main" id="{AC01CA65-68FA-E340-BE13-4C47DBA310D1}"/>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2" name="Group 64">
              <a:extLst>
                <a:ext uri="{FF2B5EF4-FFF2-40B4-BE49-F238E27FC236}">
                  <a16:creationId xmlns:a16="http://schemas.microsoft.com/office/drawing/2014/main" id="{7E66326C-FC5C-CB48-9635-4D30ECB15D8D}"/>
                </a:ext>
              </a:extLst>
            </p:cNvPr>
            <p:cNvGrpSpPr>
              <a:grpSpLocks/>
            </p:cNvGrpSpPr>
            <p:nvPr/>
          </p:nvGrpSpPr>
          <p:grpSpPr bwMode="auto">
            <a:xfrm>
              <a:off x="3772" y="2095"/>
              <a:ext cx="212" cy="288"/>
              <a:chOff x="2951" y="2395"/>
              <a:chExt cx="213" cy="288"/>
            </a:xfrm>
          </p:grpSpPr>
          <p:sp>
            <p:nvSpPr>
              <p:cNvPr id="472" name="Rectangle 65">
                <a:extLst>
                  <a:ext uri="{FF2B5EF4-FFF2-40B4-BE49-F238E27FC236}">
                    <a16:creationId xmlns:a16="http://schemas.microsoft.com/office/drawing/2014/main" id="{6BF35853-D616-6B43-8985-14AABE1F752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3" name="Text Box 66">
                <a:extLst>
                  <a:ext uri="{FF2B5EF4-FFF2-40B4-BE49-F238E27FC236}">
                    <a16:creationId xmlns:a16="http://schemas.microsoft.com/office/drawing/2014/main" id="{3282D7A0-A2E9-7F4B-A22E-01546569C593}"/>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nvGrpSpPr>
            <p:cNvPr id="453" name="Group 67">
              <a:extLst>
                <a:ext uri="{FF2B5EF4-FFF2-40B4-BE49-F238E27FC236}">
                  <a16:creationId xmlns:a16="http://schemas.microsoft.com/office/drawing/2014/main" id="{3104BBAE-4F76-E649-85DB-F84D22362B81}"/>
                </a:ext>
              </a:extLst>
            </p:cNvPr>
            <p:cNvGrpSpPr>
              <a:grpSpLocks/>
            </p:cNvGrpSpPr>
            <p:nvPr/>
          </p:nvGrpSpPr>
          <p:grpSpPr bwMode="auto">
            <a:xfrm>
              <a:off x="4438" y="1438"/>
              <a:ext cx="232" cy="250"/>
              <a:chOff x="2941" y="2425"/>
              <a:chExt cx="235" cy="250"/>
            </a:xfrm>
          </p:grpSpPr>
          <p:sp>
            <p:nvSpPr>
              <p:cNvPr id="470" name="Rectangle 68">
                <a:extLst>
                  <a:ext uri="{FF2B5EF4-FFF2-40B4-BE49-F238E27FC236}">
                    <a16:creationId xmlns:a16="http://schemas.microsoft.com/office/drawing/2014/main" id="{0CEE42FC-526E-AB47-8798-637A6484857F}"/>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1" name="Text Box 69">
                <a:extLst>
                  <a:ext uri="{FF2B5EF4-FFF2-40B4-BE49-F238E27FC236}">
                    <a16:creationId xmlns:a16="http://schemas.microsoft.com/office/drawing/2014/main" id="{BD20AA39-4C83-B348-A22B-DC09D5E67986}"/>
                  </a:ext>
                </a:extLst>
              </p:cNvPr>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4" name="Group 70">
              <a:extLst>
                <a:ext uri="{FF2B5EF4-FFF2-40B4-BE49-F238E27FC236}">
                  <a16:creationId xmlns:a16="http://schemas.microsoft.com/office/drawing/2014/main" id="{76A8AB1F-2271-4C40-97FF-558125D0E3D2}"/>
                </a:ext>
              </a:extLst>
            </p:cNvPr>
            <p:cNvGrpSpPr>
              <a:grpSpLocks/>
            </p:cNvGrpSpPr>
            <p:nvPr/>
          </p:nvGrpSpPr>
          <p:grpSpPr bwMode="auto">
            <a:xfrm>
              <a:off x="3771" y="1438"/>
              <a:ext cx="196" cy="250"/>
              <a:chOff x="2958" y="2425"/>
              <a:chExt cx="199" cy="250"/>
            </a:xfrm>
          </p:grpSpPr>
          <p:sp>
            <p:nvSpPr>
              <p:cNvPr id="468" name="Rectangle 71">
                <a:extLst>
                  <a:ext uri="{FF2B5EF4-FFF2-40B4-BE49-F238E27FC236}">
                    <a16:creationId xmlns:a16="http://schemas.microsoft.com/office/drawing/2014/main" id="{8A1243C8-B070-1144-AFC1-660A0D476384}"/>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9" name="Text Box 72">
                <a:extLst>
                  <a:ext uri="{FF2B5EF4-FFF2-40B4-BE49-F238E27FC236}">
                    <a16:creationId xmlns:a16="http://schemas.microsoft.com/office/drawing/2014/main" id="{0A633A5D-CB9F-9D4A-9828-FA8DAB76D822}"/>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5" name="Group 73">
              <a:extLst>
                <a:ext uri="{FF2B5EF4-FFF2-40B4-BE49-F238E27FC236}">
                  <a16:creationId xmlns:a16="http://schemas.microsoft.com/office/drawing/2014/main" id="{1F39B98B-5A5F-9A45-8998-1BA51D5362D8}"/>
                </a:ext>
              </a:extLst>
            </p:cNvPr>
            <p:cNvGrpSpPr>
              <a:grpSpLocks/>
            </p:cNvGrpSpPr>
            <p:nvPr/>
          </p:nvGrpSpPr>
          <p:grpSpPr bwMode="auto">
            <a:xfrm>
              <a:off x="5025" y="1756"/>
              <a:ext cx="212" cy="288"/>
              <a:chOff x="2949" y="2395"/>
              <a:chExt cx="214" cy="288"/>
            </a:xfrm>
          </p:grpSpPr>
          <p:sp>
            <p:nvSpPr>
              <p:cNvPr id="466" name="Rectangle 74">
                <a:extLst>
                  <a:ext uri="{FF2B5EF4-FFF2-40B4-BE49-F238E27FC236}">
                    <a16:creationId xmlns:a16="http://schemas.microsoft.com/office/drawing/2014/main" id="{6D133BDC-CBD5-E04A-956A-CB070C46E616}"/>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7" name="Text Box 75">
                <a:extLst>
                  <a:ext uri="{FF2B5EF4-FFF2-40B4-BE49-F238E27FC236}">
                    <a16:creationId xmlns:a16="http://schemas.microsoft.com/office/drawing/2014/main" id="{E22274D1-6BF0-6F4F-AA7F-923617C44471}"/>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sp>
          <p:nvSpPr>
            <p:cNvPr id="456" name="Text Box 76">
              <a:extLst>
                <a:ext uri="{FF2B5EF4-FFF2-40B4-BE49-F238E27FC236}">
                  <a16:creationId xmlns:a16="http://schemas.microsoft.com/office/drawing/2014/main" id="{E87F994C-88BC-7843-84FF-C20876A28AD3}"/>
                </a:ext>
              </a:extLst>
            </p:cNvPr>
            <p:cNvSpPr txBox="1">
              <a:spLocks noChangeArrowheads="1"/>
            </p:cNvSpPr>
            <p:nvPr/>
          </p:nvSpPr>
          <p:spPr bwMode="auto">
            <a:xfrm>
              <a:off x="3493" y="156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7" name="Text Box 77">
              <a:extLst>
                <a:ext uri="{FF2B5EF4-FFF2-40B4-BE49-F238E27FC236}">
                  <a16:creationId xmlns:a16="http://schemas.microsoft.com/office/drawing/2014/main" id="{D6E661FA-C756-184B-8F8C-454F6D2F20C6}"/>
                </a:ext>
              </a:extLst>
            </p:cNvPr>
            <p:cNvSpPr txBox="1">
              <a:spLocks noChangeArrowheads="1"/>
            </p:cNvSpPr>
            <p:nvPr/>
          </p:nvSpPr>
          <p:spPr bwMode="auto">
            <a:xfrm>
              <a:off x="3841" y="178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8" name="Text Box 78">
              <a:extLst>
                <a:ext uri="{FF2B5EF4-FFF2-40B4-BE49-F238E27FC236}">
                  <a16:creationId xmlns:a16="http://schemas.microsoft.com/office/drawing/2014/main" id="{7AAD1753-0153-BE49-9A5A-86A6144677D4}"/>
                </a:ext>
              </a:extLst>
            </p:cNvPr>
            <p:cNvSpPr txBox="1">
              <a:spLocks noChangeArrowheads="1"/>
            </p:cNvSpPr>
            <p:nvPr/>
          </p:nvSpPr>
          <p:spPr bwMode="auto">
            <a:xfrm>
              <a:off x="3406" y="200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9" name="Text Box 79">
              <a:extLst>
                <a:ext uri="{FF2B5EF4-FFF2-40B4-BE49-F238E27FC236}">
                  <a16:creationId xmlns:a16="http://schemas.microsoft.com/office/drawing/2014/main" id="{CE9F4FB6-1319-824C-8EE6-E829F9B81392}"/>
                </a:ext>
              </a:extLst>
            </p:cNvPr>
            <p:cNvSpPr txBox="1">
              <a:spLocks noChangeArrowheads="1"/>
            </p:cNvSpPr>
            <p:nvPr/>
          </p:nvSpPr>
          <p:spPr bwMode="auto">
            <a:xfrm>
              <a:off x="4225" y="1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0" name="Text Box 80">
              <a:extLst>
                <a:ext uri="{FF2B5EF4-FFF2-40B4-BE49-F238E27FC236}">
                  <a16:creationId xmlns:a16="http://schemas.microsoft.com/office/drawing/2014/main" id="{C479D34B-E495-6941-B1B8-7C27A07FA48D}"/>
                </a:ext>
              </a:extLst>
            </p:cNvPr>
            <p:cNvSpPr txBox="1">
              <a:spLocks noChangeArrowheads="1"/>
            </p:cNvSpPr>
            <p:nvPr/>
          </p:nvSpPr>
          <p:spPr bwMode="auto">
            <a:xfrm>
              <a:off x="4162" y="223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1" name="Text Box 81">
              <a:extLst>
                <a:ext uri="{FF2B5EF4-FFF2-40B4-BE49-F238E27FC236}">
                  <a16:creationId xmlns:a16="http://schemas.microsoft.com/office/drawing/2014/main" id="{651E935E-97A1-694E-90ED-DA0D52808F61}"/>
                </a:ext>
              </a:extLst>
            </p:cNvPr>
            <p:cNvSpPr txBox="1">
              <a:spLocks noChangeArrowheads="1"/>
            </p:cNvSpPr>
            <p:nvPr/>
          </p:nvSpPr>
          <p:spPr bwMode="auto">
            <a:xfrm>
              <a:off x="4522" y="180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2" name="Text Box 82">
              <a:extLst>
                <a:ext uri="{FF2B5EF4-FFF2-40B4-BE49-F238E27FC236}">
                  <a16:creationId xmlns:a16="http://schemas.microsoft.com/office/drawing/2014/main" id="{BCE34168-89E8-CA4E-B734-D7785C5D44A4}"/>
                </a:ext>
              </a:extLst>
            </p:cNvPr>
            <p:cNvSpPr txBox="1">
              <a:spLocks noChangeArrowheads="1"/>
            </p:cNvSpPr>
            <p:nvPr/>
          </p:nvSpPr>
          <p:spPr bwMode="auto">
            <a:xfrm>
              <a:off x="4882" y="2069"/>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3" name="Text Box 83">
              <a:extLst>
                <a:ext uri="{FF2B5EF4-FFF2-40B4-BE49-F238E27FC236}">
                  <a16:creationId xmlns:a16="http://schemas.microsoft.com/office/drawing/2014/main" id="{E61D1248-702D-AA4E-A62B-3B6DB8874302}"/>
                </a:ext>
              </a:extLst>
            </p:cNvPr>
            <p:cNvSpPr txBox="1">
              <a:spLocks noChangeArrowheads="1"/>
            </p:cNvSpPr>
            <p:nvPr/>
          </p:nvSpPr>
          <p:spPr bwMode="auto">
            <a:xfrm>
              <a:off x="4855" y="153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4" name="Text Box 84">
              <a:extLst>
                <a:ext uri="{FF2B5EF4-FFF2-40B4-BE49-F238E27FC236}">
                  <a16:creationId xmlns:a16="http://schemas.microsoft.com/office/drawing/2014/main" id="{8E7448E7-B23E-9A4A-947C-66285C7E1020}"/>
                </a:ext>
              </a:extLst>
            </p:cNvPr>
            <p:cNvSpPr txBox="1">
              <a:spLocks noChangeArrowheads="1"/>
            </p:cNvSpPr>
            <p:nvPr/>
          </p:nvSpPr>
          <p:spPr bwMode="auto">
            <a:xfrm>
              <a:off x="4120" y="138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5" name="Text Box 85">
              <a:extLst>
                <a:ext uri="{FF2B5EF4-FFF2-40B4-BE49-F238E27FC236}">
                  <a16:creationId xmlns:a16="http://schemas.microsoft.com/office/drawing/2014/main" id="{EFA31E11-E078-ED44-8DB8-4912DC480664}"/>
                </a:ext>
              </a:extLst>
            </p:cNvPr>
            <p:cNvSpPr txBox="1">
              <a:spLocks noChangeArrowheads="1"/>
            </p:cNvSpPr>
            <p:nvPr/>
          </p:nvSpPr>
          <p:spPr bwMode="auto">
            <a:xfrm>
              <a:off x="3769" y="111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cxnSp>
        <p:nvCxnSpPr>
          <p:cNvPr id="38" name="Straight Arrow Connector 37">
            <a:extLst>
              <a:ext uri="{FF2B5EF4-FFF2-40B4-BE49-F238E27FC236}">
                <a16:creationId xmlns:a16="http://schemas.microsoft.com/office/drawing/2014/main" id="{112457CF-2890-E146-8628-638AC5577656}"/>
              </a:ext>
            </a:extLst>
          </p:cNvPr>
          <p:cNvCxnSpPr>
            <a:cxnSpLocks/>
            <a:endCxn id="271" idx="2"/>
          </p:cNvCxnSpPr>
          <p:nvPr/>
        </p:nvCxnSpPr>
        <p:spPr>
          <a:xfrm>
            <a:off x="4666129" y="2789499"/>
            <a:ext cx="439472" cy="42879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9" name="Straight Arrow Connector 558">
            <a:extLst>
              <a:ext uri="{FF2B5EF4-FFF2-40B4-BE49-F238E27FC236}">
                <a16:creationId xmlns:a16="http://schemas.microsoft.com/office/drawing/2014/main" id="{491C301B-8A6E-4845-BF28-577AD894F891}"/>
              </a:ext>
            </a:extLst>
          </p:cNvPr>
          <p:cNvCxnSpPr>
            <a:cxnSpLocks/>
            <a:endCxn id="414" idx="2"/>
          </p:cNvCxnSpPr>
          <p:nvPr/>
        </p:nvCxnSpPr>
        <p:spPr>
          <a:xfrm>
            <a:off x="5617182" y="3300714"/>
            <a:ext cx="586969" cy="64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0" name="Straight Arrow Connector 559">
            <a:extLst>
              <a:ext uri="{FF2B5EF4-FFF2-40B4-BE49-F238E27FC236}">
                <a16:creationId xmlns:a16="http://schemas.microsoft.com/office/drawing/2014/main" id="{3C9D1B43-9124-3142-843B-DC7A58F1456E}"/>
              </a:ext>
            </a:extLst>
          </p:cNvPr>
          <p:cNvCxnSpPr>
            <a:cxnSpLocks/>
            <a:stCxn id="266" idx="7"/>
          </p:cNvCxnSpPr>
          <p:nvPr/>
        </p:nvCxnSpPr>
        <p:spPr>
          <a:xfrm flipV="1">
            <a:off x="4777246" y="2268639"/>
            <a:ext cx="502342" cy="2819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1" name="Straight Arrow Connector 560">
            <a:extLst>
              <a:ext uri="{FF2B5EF4-FFF2-40B4-BE49-F238E27FC236}">
                <a16:creationId xmlns:a16="http://schemas.microsoft.com/office/drawing/2014/main" id="{8A7B92A4-0E80-6D4D-87F2-803D33EFB3E5}"/>
              </a:ext>
            </a:extLst>
          </p:cNvPr>
          <p:cNvCxnSpPr>
            <a:cxnSpLocks/>
          </p:cNvCxnSpPr>
          <p:nvPr/>
        </p:nvCxnSpPr>
        <p:spPr>
          <a:xfrm flipV="1">
            <a:off x="6452488" y="2233914"/>
            <a:ext cx="0" cy="8835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2" name="Straight Arrow Connector 561">
            <a:extLst>
              <a:ext uri="{FF2B5EF4-FFF2-40B4-BE49-F238E27FC236}">
                <a16:creationId xmlns:a16="http://schemas.microsoft.com/office/drawing/2014/main" id="{368CBA46-10A4-6B43-8244-BF448DB2A1AB}"/>
              </a:ext>
            </a:extLst>
          </p:cNvPr>
          <p:cNvCxnSpPr>
            <a:cxnSpLocks/>
          </p:cNvCxnSpPr>
          <p:nvPr/>
        </p:nvCxnSpPr>
        <p:spPr>
          <a:xfrm flipV="1">
            <a:off x="6715788" y="2822294"/>
            <a:ext cx="606730" cy="4480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4" name="Group 3">
            <a:extLst>
              <a:ext uri="{FF2B5EF4-FFF2-40B4-BE49-F238E27FC236}">
                <a16:creationId xmlns:a16="http://schemas.microsoft.com/office/drawing/2014/main" id="{CAD83B90-6A61-424F-807D-7507674811C5}"/>
              </a:ext>
            </a:extLst>
          </p:cNvPr>
          <p:cNvGrpSpPr>
            <a:grpSpLocks/>
          </p:cNvGrpSpPr>
          <p:nvPr/>
        </p:nvGrpSpPr>
        <p:grpSpPr bwMode="auto">
          <a:xfrm>
            <a:off x="1182356" y="4594769"/>
            <a:ext cx="3244850" cy="1500187"/>
            <a:chOff x="1385" y="1283"/>
            <a:chExt cx="2044" cy="945"/>
          </a:xfrm>
        </p:grpSpPr>
        <p:sp>
          <p:nvSpPr>
            <p:cNvPr id="235" name="Freeform 4">
              <a:extLst>
                <a:ext uri="{FF2B5EF4-FFF2-40B4-BE49-F238E27FC236}">
                  <a16:creationId xmlns:a16="http://schemas.microsoft.com/office/drawing/2014/main" id="{D55BBFC2-7A7F-8B48-AC36-5E367A0102A7}"/>
                </a:ext>
              </a:extLst>
            </p:cNvPr>
            <p:cNvSpPr>
              <a:spLocks/>
            </p:cNvSpPr>
            <p:nvPr/>
          </p:nvSpPr>
          <p:spPr bwMode="auto">
            <a:xfrm>
              <a:off x="1648" y="1465"/>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6" name="Oval 5">
              <a:extLst>
                <a:ext uri="{FF2B5EF4-FFF2-40B4-BE49-F238E27FC236}">
                  <a16:creationId xmlns:a16="http://schemas.microsoft.com/office/drawing/2014/main" id="{D1E533AD-8D87-7A4B-8A7E-E763008FB4BF}"/>
                </a:ext>
              </a:extLst>
            </p:cNvPr>
            <p:cNvSpPr>
              <a:spLocks noChangeArrowheads="1"/>
            </p:cNvSpPr>
            <p:nvPr/>
          </p:nvSpPr>
          <p:spPr bwMode="auto">
            <a:xfrm>
              <a:off x="1388" y="1707"/>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7" name="Line 6">
              <a:extLst>
                <a:ext uri="{FF2B5EF4-FFF2-40B4-BE49-F238E27FC236}">
                  <a16:creationId xmlns:a16="http://schemas.microsoft.com/office/drawing/2014/main" id="{8393A25C-8E73-3945-96CC-27CA319F0D65}"/>
                </a:ext>
              </a:extLst>
            </p:cNvPr>
            <p:cNvSpPr>
              <a:spLocks noChangeShapeType="1"/>
            </p:cNvSpPr>
            <p:nvPr/>
          </p:nvSpPr>
          <p:spPr bwMode="auto">
            <a:xfrm>
              <a:off x="1388" y="1700"/>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Line 7">
              <a:extLst>
                <a:ext uri="{FF2B5EF4-FFF2-40B4-BE49-F238E27FC236}">
                  <a16:creationId xmlns:a16="http://schemas.microsoft.com/office/drawing/2014/main" id="{00CB3848-99BB-D84B-AFA1-D2A40790588A}"/>
                </a:ext>
              </a:extLst>
            </p:cNvPr>
            <p:cNvSpPr>
              <a:spLocks noChangeShapeType="1"/>
            </p:cNvSpPr>
            <p:nvPr/>
          </p:nvSpPr>
          <p:spPr bwMode="auto">
            <a:xfrm>
              <a:off x="1701" y="1700"/>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Rectangle 8">
              <a:extLst>
                <a:ext uri="{FF2B5EF4-FFF2-40B4-BE49-F238E27FC236}">
                  <a16:creationId xmlns:a16="http://schemas.microsoft.com/office/drawing/2014/main" id="{D86D7FD3-F350-4745-AAE8-4DC4DEC2289F}"/>
                </a:ext>
              </a:extLst>
            </p:cNvPr>
            <p:cNvSpPr>
              <a:spLocks noChangeArrowheads="1"/>
            </p:cNvSpPr>
            <p:nvPr/>
          </p:nvSpPr>
          <p:spPr bwMode="auto">
            <a:xfrm>
              <a:off x="1388" y="1700"/>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0" name="Oval 9">
              <a:extLst>
                <a:ext uri="{FF2B5EF4-FFF2-40B4-BE49-F238E27FC236}">
                  <a16:creationId xmlns:a16="http://schemas.microsoft.com/office/drawing/2014/main" id="{9A82BFE7-2A38-894C-A32D-46DEDFCA2D5B}"/>
                </a:ext>
              </a:extLst>
            </p:cNvPr>
            <p:cNvSpPr>
              <a:spLocks noChangeArrowheads="1"/>
            </p:cNvSpPr>
            <p:nvPr/>
          </p:nvSpPr>
          <p:spPr bwMode="auto">
            <a:xfrm>
              <a:off x="1385" y="1641"/>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1" name="Oval 10">
              <a:extLst>
                <a:ext uri="{FF2B5EF4-FFF2-40B4-BE49-F238E27FC236}">
                  <a16:creationId xmlns:a16="http://schemas.microsoft.com/office/drawing/2014/main" id="{AA854307-5377-8A41-9AEB-75CD5A873A85}"/>
                </a:ext>
              </a:extLst>
            </p:cNvPr>
            <p:cNvSpPr>
              <a:spLocks noChangeArrowheads="1"/>
            </p:cNvSpPr>
            <p:nvPr/>
          </p:nvSpPr>
          <p:spPr bwMode="auto">
            <a:xfrm>
              <a:off x="1862" y="2094"/>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2" name="Line 11">
              <a:extLst>
                <a:ext uri="{FF2B5EF4-FFF2-40B4-BE49-F238E27FC236}">
                  <a16:creationId xmlns:a16="http://schemas.microsoft.com/office/drawing/2014/main" id="{9FA810B5-81B4-AB4E-9CB4-8AB6FC42F914}"/>
                </a:ext>
              </a:extLst>
            </p:cNvPr>
            <p:cNvSpPr>
              <a:spLocks noChangeShapeType="1"/>
            </p:cNvSpPr>
            <p:nvPr/>
          </p:nvSpPr>
          <p:spPr bwMode="auto">
            <a:xfrm>
              <a:off x="1862" y="2087"/>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3" name="Line 12">
              <a:extLst>
                <a:ext uri="{FF2B5EF4-FFF2-40B4-BE49-F238E27FC236}">
                  <a16:creationId xmlns:a16="http://schemas.microsoft.com/office/drawing/2014/main" id="{1F897DDB-A59F-8A49-AA62-3734F23BB98B}"/>
                </a:ext>
              </a:extLst>
            </p:cNvPr>
            <p:cNvSpPr>
              <a:spLocks noChangeShapeType="1"/>
            </p:cNvSpPr>
            <p:nvPr/>
          </p:nvSpPr>
          <p:spPr bwMode="auto">
            <a:xfrm>
              <a:off x="2175" y="2087"/>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4" name="Rectangle 13">
              <a:extLst>
                <a:ext uri="{FF2B5EF4-FFF2-40B4-BE49-F238E27FC236}">
                  <a16:creationId xmlns:a16="http://schemas.microsoft.com/office/drawing/2014/main" id="{109513FF-1C63-234A-9B1E-75D62A42C019}"/>
                </a:ext>
              </a:extLst>
            </p:cNvPr>
            <p:cNvSpPr>
              <a:spLocks noChangeArrowheads="1"/>
            </p:cNvSpPr>
            <p:nvPr/>
          </p:nvSpPr>
          <p:spPr bwMode="auto">
            <a:xfrm>
              <a:off x="1862" y="2087"/>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Oval 14">
              <a:extLst>
                <a:ext uri="{FF2B5EF4-FFF2-40B4-BE49-F238E27FC236}">
                  <a16:creationId xmlns:a16="http://schemas.microsoft.com/office/drawing/2014/main" id="{30EA6A56-1EC2-C342-B322-0BD69F60A770}"/>
                </a:ext>
              </a:extLst>
            </p:cNvPr>
            <p:cNvSpPr>
              <a:spLocks noChangeArrowheads="1"/>
            </p:cNvSpPr>
            <p:nvPr/>
          </p:nvSpPr>
          <p:spPr bwMode="auto">
            <a:xfrm>
              <a:off x="1859" y="2028"/>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4" name="Oval 15">
              <a:extLst>
                <a:ext uri="{FF2B5EF4-FFF2-40B4-BE49-F238E27FC236}">
                  <a16:creationId xmlns:a16="http://schemas.microsoft.com/office/drawing/2014/main" id="{91BAA6D5-E6E6-3F47-BA4B-0311E0711BF2}"/>
                </a:ext>
              </a:extLst>
            </p:cNvPr>
            <p:cNvSpPr>
              <a:spLocks noChangeArrowheads="1"/>
            </p:cNvSpPr>
            <p:nvPr/>
          </p:nvSpPr>
          <p:spPr bwMode="auto">
            <a:xfrm>
              <a:off x="1858" y="1404"/>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5" name="Line 16">
              <a:extLst>
                <a:ext uri="{FF2B5EF4-FFF2-40B4-BE49-F238E27FC236}">
                  <a16:creationId xmlns:a16="http://schemas.microsoft.com/office/drawing/2014/main" id="{A8F35EF4-8155-D144-9887-2394E21FD472}"/>
                </a:ext>
              </a:extLst>
            </p:cNvPr>
            <p:cNvSpPr>
              <a:spLocks noChangeShapeType="1"/>
            </p:cNvSpPr>
            <p:nvPr/>
          </p:nvSpPr>
          <p:spPr bwMode="auto">
            <a:xfrm>
              <a:off x="1858" y="1397"/>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6" name="Line 17">
              <a:extLst>
                <a:ext uri="{FF2B5EF4-FFF2-40B4-BE49-F238E27FC236}">
                  <a16:creationId xmlns:a16="http://schemas.microsoft.com/office/drawing/2014/main" id="{C0FFA446-EED0-654F-8B59-830BB7BE9A71}"/>
                </a:ext>
              </a:extLst>
            </p:cNvPr>
            <p:cNvSpPr>
              <a:spLocks noChangeShapeType="1"/>
            </p:cNvSpPr>
            <p:nvPr/>
          </p:nvSpPr>
          <p:spPr bwMode="auto">
            <a:xfrm>
              <a:off x="2171" y="1397"/>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7" name="Rectangle 18">
              <a:extLst>
                <a:ext uri="{FF2B5EF4-FFF2-40B4-BE49-F238E27FC236}">
                  <a16:creationId xmlns:a16="http://schemas.microsoft.com/office/drawing/2014/main" id="{8C6FDE51-7923-3B44-830E-2DB7807967F9}"/>
                </a:ext>
              </a:extLst>
            </p:cNvPr>
            <p:cNvSpPr>
              <a:spLocks noChangeArrowheads="1"/>
            </p:cNvSpPr>
            <p:nvPr/>
          </p:nvSpPr>
          <p:spPr bwMode="auto">
            <a:xfrm>
              <a:off x="1858" y="1397"/>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8" name="Oval 19">
              <a:extLst>
                <a:ext uri="{FF2B5EF4-FFF2-40B4-BE49-F238E27FC236}">
                  <a16:creationId xmlns:a16="http://schemas.microsoft.com/office/drawing/2014/main" id="{48735EAA-D015-2749-B8E6-A932F1A86542}"/>
                </a:ext>
              </a:extLst>
            </p:cNvPr>
            <p:cNvSpPr>
              <a:spLocks noChangeArrowheads="1"/>
            </p:cNvSpPr>
            <p:nvPr/>
          </p:nvSpPr>
          <p:spPr bwMode="auto">
            <a:xfrm>
              <a:off x="1855" y="1338"/>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6" name="Oval 20">
              <a:extLst>
                <a:ext uri="{FF2B5EF4-FFF2-40B4-BE49-F238E27FC236}">
                  <a16:creationId xmlns:a16="http://schemas.microsoft.com/office/drawing/2014/main" id="{2C0D7CB9-B6B7-7F48-A7C9-A5362FCF3389}"/>
                </a:ext>
              </a:extLst>
            </p:cNvPr>
            <p:cNvSpPr>
              <a:spLocks noChangeArrowheads="1"/>
            </p:cNvSpPr>
            <p:nvPr/>
          </p:nvSpPr>
          <p:spPr bwMode="auto">
            <a:xfrm>
              <a:off x="2541" y="1400"/>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7" name="Line 21">
              <a:extLst>
                <a:ext uri="{FF2B5EF4-FFF2-40B4-BE49-F238E27FC236}">
                  <a16:creationId xmlns:a16="http://schemas.microsoft.com/office/drawing/2014/main" id="{5710184A-753A-EF4E-A1BA-C728CC0A0842}"/>
                </a:ext>
              </a:extLst>
            </p:cNvPr>
            <p:cNvSpPr>
              <a:spLocks noChangeShapeType="1"/>
            </p:cNvSpPr>
            <p:nvPr/>
          </p:nvSpPr>
          <p:spPr bwMode="auto">
            <a:xfrm>
              <a:off x="2541" y="139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8" name="Line 22">
              <a:extLst>
                <a:ext uri="{FF2B5EF4-FFF2-40B4-BE49-F238E27FC236}">
                  <a16:creationId xmlns:a16="http://schemas.microsoft.com/office/drawing/2014/main" id="{77D8EC50-7DE6-D947-804E-5FF59E34213E}"/>
                </a:ext>
              </a:extLst>
            </p:cNvPr>
            <p:cNvSpPr>
              <a:spLocks noChangeShapeType="1"/>
            </p:cNvSpPr>
            <p:nvPr/>
          </p:nvSpPr>
          <p:spPr bwMode="auto">
            <a:xfrm>
              <a:off x="2853" y="139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9" name="Rectangle 23">
              <a:extLst>
                <a:ext uri="{FF2B5EF4-FFF2-40B4-BE49-F238E27FC236}">
                  <a16:creationId xmlns:a16="http://schemas.microsoft.com/office/drawing/2014/main" id="{640A0C04-CA0A-D44B-AE10-2BB26102D989}"/>
                </a:ext>
              </a:extLst>
            </p:cNvPr>
            <p:cNvSpPr>
              <a:spLocks noChangeArrowheads="1"/>
            </p:cNvSpPr>
            <p:nvPr/>
          </p:nvSpPr>
          <p:spPr bwMode="auto">
            <a:xfrm>
              <a:off x="2541" y="1393"/>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0" name="Oval 24">
              <a:extLst>
                <a:ext uri="{FF2B5EF4-FFF2-40B4-BE49-F238E27FC236}">
                  <a16:creationId xmlns:a16="http://schemas.microsoft.com/office/drawing/2014/main" id="{3DBD615F-4385-7F48-84F4-A38AEA1DC5FD}"/>
                </a:ext>
              </a:extLst>
            </p:cNvPr>
            <p:cNvSpPr>
              <a:spLocks noChangeArrowheads="1"/>
            </p:cNvSpPr>
            <p:nvPr/>
          </p:nvSpPr>
          <p:spPr bwMode="auto">
            <a:xfrm>
              <a:off x="2544" y="1337"/>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1" name="Oval 25">
              <a:extLst>
                <a:ext uri="{FF2B5EF4-FFF2-40B4-BE49-F238E27FC236}">
                  <a16:creationId xmlns:a16="http://schemas.microsoft.com/office/drawing/2014/main" id="{5EAEA945-6C71-7244-8444-F5DE78D3A253}"/>
                </a:ext>
              </a:extLst>
            </p:cNvPr>
            <p:cNvSpPr>
              <a:spLocks noChangeArrowheads="1"/>
            </p:cNvSpPr>
            <p:nvPr/>
          </p:nvSpPr>
          <p:spPr bwMode="auto">
            <a:xfrm>
              <a:off x="2551" y="2091"/>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2" name="Line 26">
              <a:extLst>
                <a:ext uri="{FF2B5EF4-FFF2-40B4-BE49-F238E27FC236}">
                  <a16:creationId xmlns:a16="http://schemas.microsoft.com/office/drawing/2014/main" id="{B239EFA1-CE87-FA45-AECE-0A1D04B2EEA2}"/>
                </a:ext>
              </a:extLst>
            </p:cNvPr>
            <p:cNvSpPr>
              <a:spLocks noChangeShapeType="1"/>
            </p:cNvSpPr>
            <p:nvPr/>
          </p:nvSpPr>
          <p:spPr bwMode="auto">
            <a:xfrm>
              <a:off x="2551" y="208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3" name="Line 27">
              <a:extLst>
                <a:ext uri="{FF2B5EF4-FFF2-40B4-BE49-F238E27FC236}">
                  <a16:creationId xmlns:a16="http://schemas.microsoft.com/office/drawing/2014/main" id="{F57F8B7F-1DEE-0646-944B-3627E05035DF}"/>
                </a:ext>
              </a:extLst>
            </p:cNvPr>
            <p:cNvSpPr>
              <a:spLocks noChangeShapeType="1"/>
            </p:cNvSpPr>
            <p:nvPr/>
          </p:nvSpPr>
          <p:spPr bwMode="auto">
            <a:xfrm>
              <a:off x="2864" y="208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4" name="Rectangle 28">
              <a:extLst>
                <a:ext uri="{FF2B5EF4-FFF2-40B4-BE49-F238E27FC236}">
                  <a16:creationId xmlns:a16="http://schemas.microsoft.com/office/drawing/2014/main" id="{48E9AA69-2A64-F44B-AF24-4B58BF3B859A}"/>
                </a:ext>
              </a:extLst>
            </p:cNvPr>
            <p:cNvSpPr>
              <a:spLocks noChangeArrowheads="1"/>
            </p:cNvSpPr>
            <p:nvPr/>
          </p:nvSpPr>
          <p:spPr bwMode="auto">
            <a:xfrm>
              <a:off x="2551" y="2084"/>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5" name="Oval 29">
              <a:extLst>
                <a:ext uri="{FF2B5EF4-FFF2-40B4-BE49-F238E27FC236}">
                  <a16:creationId xmlns:a16="http://schemas.microsoft.com/office/drawing/2014/main" id="{DB57CF03-5C7F-7446-BFCA-6885962A7619}"/>
                </a:ext>
              </a:extLst>
            </p:cNvPr>
            <p:cNvSpPr>
              <a:spLocks noChangeArrowheads="1"/>
            </p:cNvSpPr>
            <p:nvPr/>
          </p:nvSpPr>
          <p:spPr bwMode="auto">
            <a:xfrm>
              <a:off x="2548" y="2025"/>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6" name="Oval 30">
              <a:extLst>
                <a:ext uri="{FF2B5EF4-FFF2-40B4-BE49-F238E27FC236}">
                  <a16:creationId xmlns:a16="http://schemas.microsoft.com/office/drawing/2014/main" id="{57E7565D-361A-0649-83E3-41C966CEDD90}"/>
                </a:ext>
              </a:extLst>
            </p:cNvPr>
            <p:cNvSpPr>
              <a:spLocks noChangeArrowheads="1"/>
            </p:cNvSpPr>
            <p:nvPr/>
          </p:nvSpPr>
          <p:spPr bwMode="auto">
            <a:xfrm>
              <a:off x="3116" y="175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7" name="Line 31">
              <a:extLst>
                <a:ext uri="{FF2B5EF4-FFF2-40B4-BE49-F238E27FC236}">
                  <a16:creationId xmlns:a16="http://schemas.microsoft.com/office/drawing/2014/main" id="{7307AAD6-1B7B-3E4C-AD3F-1CB98C2433DD}"/>
                </a:ext>
              </a:extLst>
            </p:cNvPr>
            <p:cNvSpPr>
              <a:spLocks noChangeShapeType="1"/>
            </p:cNvSpPr>
            <p:nvPr/>
          </p:nvSpPr>
          <p:spPr bwMode="auto">
            <a:xfrm>
              <a:off x="3116" y="174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8" name="Line 32">
              <a:extLst>
                <a:ext uri="{FF2B5EF4-FFF2-40B4-BE49-F238E27FC236}">
                  <a16:creationId xmlns:a16="http://schemas.microsoft.com/office/drawing/2014/main" id="{85AADD66-C3FE-324C-91AE-0057BDCFD4DB}"/>
                </a:ext>
              </a:extLst>
            </p:cNvPr>
            <p:cNvSpPr>
              <a:spLocks noChangeShapeType="1"/>
            </p:cNvSpPr>
            <p:nvPr/>
          </p:nvSpPr>
          <p:spPr bwMode="auto">
            <a:xfrm>
              <a:off x="3429" y="174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9" name="Rectangle 33">
              <a:extLst>
                <a:ext uri="{FF2B5EF4-FFF2-40B4-BE49-F238E27FC236}">
                  <a16:creationId xmlns:a16="http://schemas.microsoft.com/office/drawing/2014/main" id="{8FC4E749-70CE-3946-A306-97D91D359DD6}"/>
                </a:ext>
              </a:extLst>
            </p:cNvPr>
            <p:cNvSpPr>
              <a:spLocks noChangeArrowheads="1"/>
            </p:cNvSpPr>
            <p:nvPr/>
          </p:nvSpPr>
          <p:spPr bwMode="auto">
            <a:xfrm>
              <a:off x="3116" y="174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Oval 34">
              <a:extLst>
                <a:ext uri="{FF2B5EF4-FFF2-40B4-BE49-F238E27FC236}">
                  <a16:creationId xmlns:a16="http://schemas.microsoft.com/office/drawing/2014/main" id="{83AC3490-7FA4-A843-9DD7-EAD43C146CE9}"/>
                </a:ext>
              </a:extLst>
            </p:cNvPr>
            <p:cNvSpPr>
              <a:spLocks noChangeArrowheads="1"/>
            </p:cNvSpPr>
            <p:nvPr/>
          </p:nvSpPr>
          <p:spPr bwMode="auto">
            <a:xfrm>
              <a:off x="3113" y="168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1" name="Freeform 35">
              <a:extLst>
                <a:ext uri="{FF2B5EF4-FFF2-40B4-BE49-F238E27FC236}">
                  <a16:creationId xmlns:a16="http://schemas.microsoft.com/office/drawing/2014/main" id="{E0CB0E6F-0318-5A42-804B-74DE7351E2D5}"/>
                </a:ext>
              </a:extLst>
            </p:cNvPr>
            <p:cNvSpPr>
              <a:spLocks/>
            </p:cNvSpPr>
            <p:nvPr/>
          </p:nvSpPr>
          <p:spPr bwMode="auto">
            <a:xfrm>
              <a:off x="2707" y="1492"/>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Freeform 36">
              <a:extLst>
                <a:ext uri="{FF2B5EF4-FFF2-40B4-BE49-F238E27FC236}">
                  <a16:creationId xmlns:a16="http://schemas.microsoft.com/office/drawing/2014/main" id="{8911BBF2-790A-F940-A9A6-265EE2DEDCD5}"/>
                </a:ext>
              </a:extLst>
            </p:cNvPr>
            <p:cNvSpPr>
              <a:spLocks/>
            </p:cNvSpPr>
            <p:nvPr/>
          </p:nvSpPr>
          <p:spPr bwMode="auto">
            <a:xfrm>
              <a:off x="2866" y="1831"/>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Freeform 37">
              <a:extLst>
                <a:ext uri="{FF2B5EF4-FFF2-40B4-BE49-F238E27FC236}">
                  <a16:creationId xmlns:a16="http://schemas.microsoft.com/office/drawing/2014/main" id="{5FCEA00D-30D9-AD48-B36B-87D306BDCA76}"/>
                </a:ext>
              </a:extLst>
            </p:cNvPr>
            <p:cNvSpPr>
              <a:spLocks/>
            </p:cNvSpPr>
            <p:nvPr/>
          </p:nvSpPr>
          <p:spPr bwMode="auto">
            <a:xfrm>
              <a:off x="2185" y="2113"/>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Freeform 38">
              <a:extLst>
                <a:ext uri="{FF2B5EF4-FFF2-40B4-BE49-F238E27FC236}">
                  <a16:creationId xmlns:a16="http://schemas.microsoft.com/office/drawing/2014/main" id="{FFF79244-8621-1B4A-A951-D5F428298CC0}"/>
                </a:ext>
              </a:extLst>
            </p:cNvPr>
            <p:cNvSpPr>
              <a:spLocks/>
            </p:cNvSpPr>
            <p:nvPr/>
          </p:nvSpPr>
          <p:spPr bwMode="auto">
            <a:xfrm>
              <a:off x="1594" y="1789"/>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95" name="Group 39">
              <a:extLst>
                <a:ext uri="{FF2B5EF4-FFF2-40B4-BE49-F238E27FC236}">
                  <a16:creationId xmlns:a16="http://schemas.microsoft.com/office/drawing/2014/main" id="{3FE22FDD-2AF6-2F45-9D94-A7E347A876AC}"/>
                </a:ext>
              </a:extLst>
            </p:cNvPr>
            <p:cNvGrpSpPr>
              <a:grpSpLocks/>
            </p:cNvGrpSpPr>
            <p:nvPr/>
          </p:nvGrpSpPr>
          <p:grpSpPr bwMode="auto">
            <a:xfrm>
              <a:off x="1437" y="1589"/>
              <a:ext cx="205" cy="250"/>
              <a:chOff x="2954" y="2425"/>
              <a:chExt cx="208" cy="250"/>
            </a:xfrm>
          </p:grpSpPr>
          <p:sp>
            <p:nvSpPr>
              <p:cNvPr id="311" name="Rectangle 40">
                <a:extLst>
                  <a:ext uri="{FF2B5EF4-FFF2-40B4-BE49-F238E27FC236}">
                    <a16:creationId xmlns:a16="http://schemas.microsoft.com/office/drawing/2014/main" id="{7F9E7EA5-4703-3A4F-83AA-78477F6D2D3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Text Box 41">
                <a:extLst>
                  <a:ext uri="{FF2B5EF4-FFF2-40B4-BE49-F238E27FC236}">
                    <a16:creationId xmlns:a16="http://schemas.microsoft.com/office/drawing/2014/main" id="{7F6788A4-B028-5E46-BA6B-8260B340CCBA}"/>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6" name="Group 42">
              <a:extLst>
                <a:ext uri="{FF2B5EF4-FFF2-40B4-BE49-F238E27FC236}">
                  <a16:creationId xmlns:a16="http://schemas.microsoft.com/office/drawing/2014/main" id="{3B399E80-BBE9-DE42-9C20-F733C3486EF5}"/>
                </a:ext>
              </a:extLst>
            </p:cNvPr>
            <p:cNvGrpSpPr>
              <a:grpSpLocks/>
            </p:cNvGrpSpPr>
            <p:nvPr/>
          </p:nvGrpSpPr>
          <p:grpSpPr bwMode="auto">
            <a:xfrm>
              <a:off x="2611" y="1973"/>
              <a:ext cx="196" cy="250"/>
              <a:chOff x="2958" y="2425"/>
              <a:chExt cx="199" cy="250"/>
            </a:xfrm>
          </p:grpSpPr>
          <p:sp>
            <p:nvSpPr>
              <p:cNvPr id="309" name="Rectangle 43">
                <a:extLst>
                  <a:ext uri="{FF2B5EF4-FFF2-40B4-BE49-F238E27FC236}">
                    <a16:creationId xmlns:a16="http://schemas.microsoft.com/office/drawing/2014/main" id="{C759317C-74E3-004E-8696-C6730D2A76B6}"/>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Text Box 44">
                <a:extLst>
                  <a:ext uri="{FF2B5EF4-FFF2-40B4-BE49-F238E27FC236}">
                    <a16:creationId xmlns:a16="http://schemas.microsoft.com/office/drawing/2014/main" id="{5EC66565-CE3C-DC49-A451-6127C9B7F138}"/>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5">
              <a:extLst>
                <a:ext uri="{FF2B5EF4-FFF2-40B4-BE49-F238E27FC236}">
                  <a16:creationId xmlns:a16="http://schemas.microsoft.com/office/drawing/2014/main" id="{24F7013F-EE6F-1840-BCC7-9CF2E43BDEC7}"/>
                </a:ext>
              </a:extLst>
            </p:cNvPr>
            <p:cNvGrpSpPr>
              <a:grpSpLocks/>
            </p:cNvGrpSpPr>
            <p:nvPr/>
          </p:nvGrpSpPr>
          <p:grpSpPr bwMode="auto">
            <a:xfrm>
              <a:off x="1922" y="1940"/>
              <a:ext cx="212" cy="288"/>
              <a:chOff x="2951" y="2395"/>
              <a:chExt cx="213" cy="288"/>
            </a:xfrm>
          </p:grpSpPr>
          <p:sp>
            <p:nvSpPr>
              <p:cNvPr id="307" name="Rectangle 46">
                <a:extLst>
                  <a:ext uri="{FF2B5EF4-FFF2-40B4-BE49-F238E27FC236}">
                    <a16:creationId xmlns:a16="http://schemas.microsoft.com/office/drawing/2014/main" id="{534C2F14-5739-6A42-A4B7-963A8F9D05F3}"/>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7">
                <a:extLst>
                  <a:ext uri="{FF2B5EF4-FFF2-40B4-BE49-F238E27FC236}">
                    <a16:creationId xmlns:a16="http://schemas.microsoft.com/office/drawing/2014/main" id="{06099668-A654-B443-AD81-E015DBEC4A94}"/>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nvGrpSpPr>
            <p:cNvPr id="298" name="Group 48">
              <a:extLst>
                <a:ext uri="{FF2B5EF4-FFF2-40B4-BE49-F238E27FC236}">
                  <a16:creationId xmlns:a16="http://schemas.microsoft.com/office/drawing/2014/main" id="{9DDFF683-1C8F-C14A-B1E0-84D48C9766B8}"/>
                </a:ext>
              </a:extLst>
            </p:cNvPr>
            <p:cNvGrpSpPr>
              <a:grpSpLocks/>
            </p:cNvGrpSpPr>
            <p:nvPr/>
          </p:nvGrpSpPr>
          <p:grpSpPr bwMode="auto">
            <a:xfrm>
              <a:off x="2588" y="1283"/>
              <a:ext cx="232" cy="250"/>
              <a:chOff x="2941" y="2425"/>
              <a:chExt cx="235" cy="250"/>
            </a:xfrm>
          </p:grpSpPr>
          <p:sp>
            <p:nvSpPr>
              <p:cNvPr id="305" name="Rectangle 49">
                <a:extLst>
                  <a:ext uri="{FF2B5EF4-FFF2-40B4-BE49-F238E27FC236}">
                    <a16:creationId xmlns:a16="http://schemas.microsoft.com/office/drawing/2014/main" id="{6ACA49F7-2DDA-174A-BA02-F0E6DC5FE7C7}"/>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6" name="Text Box 50">
                <a:extLst>
                  <a:ext uri="{FF2B5EF4-FFF2-40B4-BE49-F238E27FC236}">
                    <a16:creationId xmlns:a16="http://schemas.microsoft.com/office/drawing/2014/main" id="{B380098B-5F1B-B443-B890-D9D80D58A566}"/>
                  </a:ext>
                </a:extLst>
              </p:cNvPr>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9" name="Group 51">
              <a:extLst>
                <a:ext uri="{FF2B5EF4-FFF2-40B4-BE49-F238E27FC236}">
                  <a16:creationId xmlns:a16="http://schemas.microsoft.com/office/drawing/2014/main" id="{657C09A9-0D00-C341-97E4-BFE0D534EAC3}"/>
                </a:ext>
              </a:extLst>
            </p:cNvPr>
            <p:cNvGrpSpPr>
              <a:grpSpLocks/>
            </p:cNvGrpSpPr>
            <p:nvPr/>
          </p:nvGrpSpPr>
          <p:grpSpPr bwMode="auto">
            <a:xfrm>
              <a:off x="1921" y="1283"/>
              <a:ext cx="196" cy="250"/>
              <a:chOff x="2958" y="2425"/>
              <a:chExt cx="199" cy="250"/>
            </a:xfrm>
          </p:grpSpPr>
          <p:sp>
            <p:nvSpPr>
              <p:cNvPr id="303" name="Rectangle 52">
                <a:extLst>
                  <a:ext uri="{FF2B5EF4-FFF2-40B4-BE49-F238E27FC236}">
                    <a16:creationId xmlns:a16="http://schemas.microsoft.com/office/drawing/2014/main" id="{DA96FFA9-8E2C-F446-A90C-1D2C3A740941}"/>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Text Box 53">
                <a:extLst>
                  <a:ext uri="{FF2B5EF4-FFF2-40B4-BE49-F238E27FC236}">
                    <a16:creationId xmlns:a16="http://schemas.microsoft.com/office/drawing/2014/main" id="{4094D47B-3C2E-1549-9303-FE64B14C52B7}"/>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0" name="Group 54">
              <a:extLst>
                <a:ext uri="{FF2B5EF4-FFF2-40B4-BE49-F238E27FC236}">
                  <a16:creationId xmlns:a16="http://schemas.microsoft.com/office/drawing/2014/main" id="{4895C555-2EC4-9F4B-9A35-FF3D23C076E1}"/>
                </a:ext>
              </a:extLst>
            </p:cNvPr>
            <p:cNvGrpSpPr>
              <a:grpSpLocks/>
            </p:cNvGrpSpPr>
            <p:nvPr/>
          </p:nvGrpSpPr>
          <p:grpSpPr bwMode="auto">
            <a:xfrm>
              <a:off x="3175" y="1601"/>
              <a:ext cx="212" cy="288"/>
              <a:chOff x="2949" y="2395"/>
              <a:chExt cx="214" cy="288"/>
            </a:xfrm>
          </p:grpSpPr>
          <p:sp>
            <p:nvSpPr>
              <p:cNvPr id="301" name="Rectangle 55">
                <a:extLst>
                  <a:ext uri="{FF2B5EF4-FFF2-40B4-BE49-F238E27FC236}">
                    <a16:creationId xmlns:a16="http://schemas.microsoft.com/office/drawing/2014/main" id="{1594FC40-950D-DD4E-9742-69A340A7FA59}"/>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Text Box 56">
                <a:extLst>
                  <a:ext uri="{FF2B5EF4-FFF2-40B4-BE49-F238E27FC236}">
                    <a16:creationId xmlns:a16="http://schemas.microsoft.com/office/drawing/2014/main" id="{70D90BEE-05A4-FA49-8BE7-08E95F13AB67}"/>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sp>
        <p:nvSpPr>
          <p:cNvPr id="313" name="Text Box 57">
            <a:extLst>
              <a:ext uri="{FF2B5EF4-FFF2-40B4-BE49-F238E27FC236}">
                <a16:creationId xmlns:a16="http://schemas.microsoft.com/office/drawing/2014/main" id="{64A60984-9F92-014B-A1A1-4ED6EE18F034}"/>
              </a:ext>
            </a:extLst>
          </p:cNvPr>
          <p:cNvSpPr txBox="1">
            <a:spLocks noChangeArrowheads="1"/>
          </p:cNvSpPr>
          <p:nvPr/>
        </p:nvSpPr>
        <p:spPr bwMode="auto">
          <a:xfrm>
            <a:off x="441194" y="3975560"/>
            <a:ext cx="475213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0"/>
              </a:spcBef>
              <a:spcAft>
                <a:spcPct val="0"/>
              </a:spcAft>
            </a:pPr>
            <a:r>
              <a:rPr lang="en-US" dirty="0">
                <a:solidFill>
                  <a:srgbClr val="000000"/>
                </a:solidFill>
                <a:latin typeface="+mn-lt"/>
              </a:rPr>
              <a:t>resulting least-cost-path tree from u:</a:t>
            </a:r>
          </a:p>
        </p:txBody>
      </p:sp>
      <p:grpSp>
        <p:nvGrpSpPr>
          <p:cNvPr id="24" name="Group 23">
            <a:extLst>
              <a:ext uri="{FF2B5EF4-FFF2-40B4-BE49-F238E27FC236}">
                <a16:creationId xmlns:a16="http://schemas.microsoft.com/office/drawing/2014/main" id="{6CB75B83-340D-DF48-B11B-E4763431618C}"/>
              </a:ext>
            </a:extLst>
          </p:cNvPr>
          <p:cNvGrpSpPr/>
          <p:nvPr/>
        </p:nvGrpSpPr>
        <p:grpSpPr>
          <a:xfrm>
            <a:off x="5736310" y="3974818"/>
            <a:ext cx="4022768" cy="2583002"/>
            <a:chOff x="6731733" y="3986393"/>
            <a:chExt cx="4022768" cy="2583002"/>
          </a:xfrm>
        </p:grpSpPr>
        <p:sp>
          <p:nvSpPr>
            <p:cNvPr id="329" name="Text Box 73">
              <a:extLst>
                <a:ext uri="{FF2B5EF4-FFF2-40B4-BE49-F238E27FC236}">
                  <a16:creationId xmlns:a16="http://schemas.microsoft.com/office/drawing/2014/main" id="{33F13002-9C84-AC45-85CD-36E5D057AC9F}"/>
                </a:ext>
              </a:extLst>
            </p:cNvPr>
            <p:cNvSpPr txBox="1">
              <a:spLocks noChangeArrowheads="1"/>
            </p:cNvSpPr>
            <p:nvPr/>
          </p:nvSpPr>
          <p:spPr bwMode="auto">
            <a:xfrm>
              <a:off x="6731733" y="3986393"/>
              <a:ext cx="402276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0"/>
                </a:spcBef>
                <a:spcAft>
                  <a:spcPct val="0"/>
                </a:spcAft>
              </a:pPr>
              <a:r>
                <a:rPr lang="en-US" dirty="0">
                  <a:solidFill>
                    <a:srgbClr val="000000"/>
                  </a:solidFill>
                  <a:latin typeface="+mn-lt"/>
                </a:rPr>
                <a:t>resulting forwarding table in u:</a:t>
              </a:r>
            </a:p>
          </p:txBody>
        </p:sp>
        <p:grpSp>
          <p:nvGrpSpPr>
            <p:cNvPr id="22" name="Group 21">
              <a:extLst>
                <a:ext uri="{FF2B5EF4-FFF2-40B4-BE49-F238E27FC236}">
                  <a16:creationId xmlns:a16="http://schemas.microsoft.com/office/drawing/2014/main" id="{5A06AC3B-3519-6940-83CC-F298AC6E1530}"/>
                </a:ext>
              </a:extLst>
            </p:cNvPr>
            <p:cNvGrpSpPr/>
            <p:nvPr/>
          </p:nvGrpSpPr>
          <p:grpSpPr>
            <a:xfrm>
              <a:off x="7373074" y="4495305"/>
              <a:ext cx="2423080" cy="2074090"/>
              <a:chOff x="9178724" y="1740531"/>
              <a:chExt cx="2423080" cy="2074090"/>
            </a:xfrm>
          </p:grpSpPr>
          <p:sp>
            <p:nvSpPr>
              <p:cNvPr id="21" name="Rectangle 20">
                <a:extLst>
                  <a:ext uri="{FF2B5EF4-FFF2-40B4-BE49-F238E27FC236}">
                    <a16:creationId xmlns:a16="http://schemas.microsoft.com/office/drawing/2014/main" id="{FA510DE8-21E1-A542-BA94-C8D9DE35CF35}"/>
                  </a:ext>
                </a:extLst>
              </p:cNvPr>
              <p:cNvSpPr/>
              <p:nvPr/>
            </p:nvSpPr>
            <p:spPr>
              <a:xfrm>
                <a:off x="9199418" y="1778000"/>
                <a:ext cx="2373746" cy="27709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854B982-B7D4-D841-A53C-E699EE81E943}"/>
                  </a:ext>
                </a:extLst>
              </p:cNvPr>
              <p:cNvSpPr/>
              <p:nvPr/>
            </p:nvSpPr>
            <p:spPr>
              <a:xfrm>
                <a:off x="9190298" y="1770927"/>
                <a:ext cx="2384385" cy="1979271"/>
              </a:xfrm>
              <a:prstGeom prst="rect">
                <a:avLst/>
              </a:prstGeom>
              <a:noFill/>
              <a:ln>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507A910-2025-F047-93E1-3DCFBCE13ED1}"/>
                  </a:ext>
                </a:extLst>
              </p:cNvPr>
              <p:cNvSpPr txBox="1"/>
              <p:nvPr/>
            </p:nvSpPr>
            <p:spPr>
              <a:xfrm>
                <a:off x="9572264" y="2060295"/>
                <a:ext cx="404277" cy="1754326"/>
              </a:xfrm>
              <a:prstGeom prst="rect">
                <a:avLst/>
              </a:prstGeom>
              <a:noFill/>
            </p:spPr>
            <p:txBody>
              <a:bodyPr wrap="none" rtlCol="0">
                <a:spAutoFit/>
              </a:bodyPr>
              <a:lstStyle/>
              <a:p>
                <a:pPr algn="ctr">
                  <a:lnSpc>
                    <a:spcPct val="90000"/>
                  </a:lnSpc>
                </a:pPr>
                <a:r>
                  <a:rPr lang="en-US" sz="2400" dirty="0"/>
                  <a:t>v</a:t>
                </a:r>
              </a:p>
              <a:p>
                <a:pPr algn="ctr">
                  <a:lnSpc>
                    <a:spcPct val="90000"/>
                  </a:lnSpc>
                </a:pPr>
                <a:r>
                  <a:rPr lang="en-US" sz="2400" dirty="0"/>
                  <a:t>x</a:t>
                </a:r>
              </a:p>
              <a:p>
                <a:pPr algn="ctr">
                  <a:lnSpc>
                    <a:spcPct val="90000"/>
                  </a:lnSpc>
                </a:pPr>
                <a:r>
                  <a:rPr lang="en-US" sz="2400" dirty="0"/>
                  <a:t>y</a:t>
                </a:r>
              </a:p>
              <a:p>
                <a:pPr algn="ctr">
                  <a:lnSpc>
                    <a:spcPct val="90000"/>
                  </a:lnSpc>
                </a:pPr>
                <a:r>
                  <a:rPr lang="en-US" sz="2400" dirty="0"/>
                  <a:t>w</a:t>
                </a:r>
              </a:p>
              <a:p>
                <a:pPr algn="ctr">
                  <a:lnSpc>
                    <a:spcPct val="90000"/>
                  </a:lnSpc>
                </a:pPr>
                <a:r>
                  <a:rPr lang="en-US" sz="2400" dirty="0"/>
                  <a:t>z</a:t>
                </a:r>
                <a:endParaRPr lang="en-US" dirty="0"/>
              </a:p>
            </p:txBody>
          </p:sp>
          <p:sp>
            <p:nvSpPr>
              <p:cNvPr id="330" name="TextBox 329">
                <a:extLst>
                  <a:ext uri="{FF2B5EF4-FFF2-40B4-BE49-F238E27FC236}">
                    <a16:creationId xmlns:a16="http://schemas.microsoft.com/office/drawing/2014/main" id="{D2ECC22B-FD29-854E-98E6-577039BEAFC8}"/>
                  </a:ext>
                </a:extLst>
              </p:cNvPr>
              <p:cNvSpPr txBox="1"/>
              <p:nvPr/>
            </p:nvSpPr>
            <p:spPr>
              <a:xfrm>
                <a:off x="10615914" y="2050649"/>
                <a:ext cx="748923" cy="1754326"/>
              </a:xfrm>
              <a:prstGeom prst="rect">
                <a:avLst/>
              </a:prstGeom>
              <a:noFill/>
            </p:spPr>
            <p:txBody>
              <a:bodyPr wrap="none" rtlCol="0">
                <a:spAutoFit/>
              </a:bodyPr>
              <a:lstStyle/>
              <a:p>
                <a:pPr>
                  <a:lnSpc>
                    <a:spcPct val="90000"/>
                  </a:lnSpc>
                </a:pPr>
                <a:r>
                  <a:rPr lang="en-US" sz="2400" dirty="0"/>
                  <a:t>(u,v)</a:t>
                </a:r>
              </a:p>
              <a:p>
                <a:pPr>
                  <a:lnSpc>
                    <a:spcPct val="90000"/>
                  </a:lnSpc>
                </a:pPr>
                <a:r>
                  <a:rPr lang="en-US" sz="2400" dirty="0"/>
                  <a:t>(u,x)</a:t>
                </a:r>
              </a:p>
              <a:p>
                <a:pPr>
                  <a:lnSpc>
                    <a:spcPct val="90000"/>
                  </a:lnSpc>
                </a:pPr>
                <a:r>
                  <a:rPr lang="en-US" sz="2400" dirty="0"/>
                  <a:t>(u,x)</a:t>
                </a:r>
              </a:p>
              <a:p>
                <a:pPr>
                  <a:lnSpc>
                    <a:spcPct val="90000"/>
                  </a:lnSpc>
                </a:pPr>
                <a:r>
                  <a:rPr lang="en-US" sz="2400" dirty="0"/>
                  <a:t>(u,x)</a:t>
                </a:r>
              </a:p>
              <a:p>
                <a:pPr>
                  <a:lnSpc>
                    <a:spcPct val="90000"/>
                  </a:lnSpc>
                </a:pPr>
                <a:r>
                  <a:rPr lang="en-US" sz="2400" dirty="0"/>
                  <a:t>(u,x)</a:t>
                </a:r>
                <a:endParaRPr lang="en-US" dirty="0"/>
              </a:p>
            </p:txBody>
          </p:sp>
          <p:sp>
            <p:nvSpPr>
              <p:cNvPr id="8" name="TextBox 7">
                <a:extLst>
                  <a:ext uri="{FF2B5EF4-FFF2-40B4-BE49-F238E27FC236}">
                    <a16:creationId xmlns:a16="http://schemas.microsoft.com/office/drawing/2014/main" id="{9E9A1932-3100-C346-AA74-8048C9EF5669}"/>
                  </a:ext>
                </a:extLst>
              </p:cNvPr>
              <p:cNvSpPr txBox="1"/>
              <p:nvPr/>
            </p:nvSpPr>
            <p:spPr>
              <a:xfrm>
                <a:off x="9220467" y="1747835"/>
                <a:ext cx="1123000" cy="338554"/>
              </a:xfrm>
              <a:prstGeom prst="rect">
                <a:avLst/>
              </a:prstGeom>
              <a:noFill/>
            </p:spPr>
            <p:txBody>
              <a:bodyPr wrap="none" rtlCol="0">
                <a:spAutoFit/>
              </a:bodyPr>
              <a:lstStyle/>
              <a:p>
                <a:r>
                  <a:rPr lang="en-US" sz="1600" dirty="0"/>
                  <a:t>destination</a:t>
                </a:r>
                <a:endParaRPr lang="en-US" dirty="0"/>
              </a:p>
            </p:txBody>
          </p:sp>
          <p:sp>
            <p:nvSpPr>
              <p:cNvPr id="331" name="TextBox 330">
                <a:extLst>
                  <a:ext uri="{FF2B5EF4-FFF2-40B4-BE49-F238E27FC236}">
                    <a16:creationId xmlns:a16="http://schemas.microsoft.com/office/drawing/2014/main" id="{5C520567-C138-9F4F-972E-A6D6E1C098AE}"/>
                  </a:ext>
                </a:extLst>
              </p:cNvPr>
              <p:cNvSpPr txBox="1"/>
              <p:nvPr/>
            </p:nvSpPr>
            <p:spPr>
              <a:xfrm>
                <a:off x="10338125" y="1740531"/>
                <a:ext cx="1263679" cy="338554"/>
              </a:xfrm>
              <a:prstGeom prst="rect">
                <a:avLst/>
              </a:prstGeom>
              <a:noFill/>
            </p:spPr>
            <p:txBody>
              <a:bodyPr wrap="none" rtlCol="0">
                <a:spAutoFit/>
              </a:bodyPr>
              <a:lstStyle/>
              <a:p>
                <a:r>
                  <a:rPr lang="en-US" sz="1600" dirty="0"/>
                  <a:t>outgoing link</a:t>
                </a:r>
              </a:p>
            </p:txBody>
          </p:sp>
          <p:cxnSp>
            <p:nvCxnSpPr>
              <p:cNvPr id="10" name="Straight Connector 9">
                <a:extLst>
                  <a:ext uri="{FF2B5EF4-FFF2-40B4-BE49-F238E27FC236}">
                    <a16:creationId xmlns:a16="http://schemas.microsoft.com/office/drawing/2014/main" id="{C34AB781-8439-8C4F-8F97-23D8CA7BA068}"/>
                  </a:ext>
                </a:extLst>
              </p:cNvPr>
              <p:cNvCxnSpPr>
                <a:cxnSpLocks/>
              </p:cNvCxnSpPr>
              <p:nvPr/>
            </p:nvCxnSpPr>
            <p:spPr>
              <a:xfrm>
                <a:off x="9178724" y="2060293"/>
                <a:ext cx="2395960" cy="0"/>
              </a:xfrm>
              <a:prstGeom prst="line">
                <a:avLst/>
              </a:prstGeom>
              <a:ln w="1270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E7D2336-FF8B-F94C-A7C3-827D1CE1B031}"/>
                  </a:ext>
                </a:extLst>
              </p:cNvPr>
              <p:cNvCxnSpPr>
                <a:cxnSpLocks/>
              </p:cNvCxnSpPr>
              <p:nvPr/>
            </p:nvCxnSpPr>
            <p:spPr>
              <a:xfrm>
                <a:off x="10359342" y="1770927"/>
                <a:ext cx="0" cy="1990845"/>
              </a:xfrm>
              <a:prstGeom prst="line">
                <a:avLst/>
              </a:prstGeom>
              <a:ln w="12700">
                <a:solidFill>
                  <a:srgbClr val="0000A8"/>
                </a:solidFill>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F7EB9AF4-5603-FB43-B05B-61449C2AEFFB}"/>
              </a:ext>
            </a:extLst>
          </p:cNvPr>
          <p:cNvGrpSpPr/>
          <p:nvPr/>
        </p:nvGrpSpPr>
        <p:grpSpPr>
          <a:xfrm>
            <a:off x="8565265" y="4815068"/>
            <a:ext cx="3170508" cy="369332"/>
            <a:chOff x="8565265" y="4815068"/>
            <a:chExt cx="3170508" cy="369332"/>
          </a:xfrm>
        </p:grpSpPr>
        <p:sp>
          <p:nvSpPr>
            <p:cNvPr id="25" name="TextBox 24">
              <a:extLst>
                <a:ext uri="{FF2B5EF4-FFF2-40B4-BE49-F238E27FC236}">
                  <a16:creationId xmlns:a16="http://schemas.microsoft.com/office/drawing/2014/main" id="{7E6387EE-3D37-4948-8425-E51C56BFAD3E}"/>
                </a:ext>
              </a:extLst>
            </p:cNvPr>
            <p:cNvSpPr txBox="1"/>
            <p:nvPr/>
          </p:nvSpPr>
          <p:spPr>
            <a:xfrm>
              <a:off x="9201874" y="4815068"/>
              <a:ext cx="2533899" cy="369332"/>
            </a:xfrm>
            <a:prstGeom prst="rect">
              <a:avLst/>
            </a:prstGeom>
            <a:noFill/>
          </p:spPr>
          <p:txBody>
            <a:bodyPr wrap="none" rtlCol="0">
              <a:spAutoFit/>
            </a:bodyPr>
            <a:lstStyle/>
            <a:p>
              <a:r>
                <a:rPr lang="en-US" dirty="0"/>
                <a:t>route from </a:t>
              </a:r>
              <a:r>
                <a:rPr lang="en-US" i="1" dirty="0"/>
                <a:t>u</a:t>
              </a:r>
              <a:r>
                <a:rPr lang="en-US" dirty="0"/>
                <a:t> to</a:t>
              </a:r>
              <a:r>
                <a:rPr lang="en-US" i="1" dirty="0"/>
                <a:t> v </a:t>
              </a:r>
              <a:r>
                <a:rPr lang="en-US" dirty="0"/>
                <a:t>directly</a:t>
              </a:r>
            </a:p>
          </p:txBody>
        </p:sp>
        <p:cxnSp>
          <p:nvCxnSpPr>
            <p:cNvPr id="27" name="Straight Connector 26">
              <a:extLst>
                <a:ext uri="{FF2B5EF4-FFF2-40B4-BE49-F238E27FC236}">
                  <a16:creationId xmlns:a16="http://schemas.microsoft.com/office/drawing/2014/main" id="{B127B774-BBDB-844B-9FDB-AFB31AC4A39F}"/>
                </a:ext>
              </a:extLst>
            </p:cNvPr>
            <p:cNvCxnSpPr>
              <a:cxnSpLocks/>
            </p:cNvCxnSpPr>
            <p:nvPr/>
          </p:nvCxnSpPr>
          <p:spPr>
            <a:xfrm>
              <a:off x="8565265" y="5000264"/>
              <a:ext cx="682907"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F3C6B55-B326-044B-8E06-D5159D43754E}"/>
              </a:ext>
            </a:extLst>
          </p:cNvPr>
          <p:cNvGrpSpPr/>
          <p:nvPr/>
        </p:nvGrpSpPr>
        <p:grpSpPr>
          <a:xfrm>
            <a:off x="8877782" y="5197032"/>
            <a:ext cx="2372811" cy="1260926"/>
            <a:chOff x="8877782" y="5197032"/>
            <a:chExt cx="2372811" cy="1260926"/>
          </a:xfrm>
        </p:grpSpPr>
        <p:sp>
          <p:nvSpPr>
            <p:cNvPr id="333" name="TextBox 332">
              <a:extLst>
                <a:ext uri="{FF2B5EF4-FFF2-40B4-BE49-F238E27FC236}">
                  <a16:creationId xmlns:a16="http://schemas.microsoft.com/office/drawing/2014/main" id="{C09FF997-745F-784E-9A60-C291F499E8CB}"/>
                </a:ext>
              </a:extLst>
            </p:cNvPr>
            <p:cNvSpPr txBox="1"/>
            <p:nvPr/>
          </p:nvSpPr>
          <p:spPr>
            <a:xfrm>
              <a:off x="9215379" y="5534628"/>
              <a:ext cx="2035214" cy="923330"/>
            </a:xfrm>
            <a:prstGeom prst="rect">
              <a:avLst/>
            </a:prstGeom>
            <a:noFill/>
          </p:spPr>
          <p:txBody>
            <a:bodyPr wrap="square" rtlCol="0">
              <a:spAutoFit/>
            </a:bodyPr>
            <a:lstStyle/>
            <a:p>
              <a:r>
                <a:rPr lang="en-US" dirty="0"/>
                <a:t>route from u to all other destinations via </a:t>
              </a:r>
              <a:r>
                <a:rPr lang="en-US" i="1" dirty="0"/>
                <a:t>x</a:t>
              </a:r>
              <a:r>
                <a:rPr lang="en-US" dirty="0"/>
                <a:t> </a:t>
              </a:r>
            </a:p>
          </p:txBody>
        </p:sp>
        <p:sp>
          <p:nvSpPr>
            <p:cNvPr id="30" name="Right Brace 29">
              <a:extLst>
                <a:ext uri="{FF2B5EF4-FFF2-40B4-BE49-F238E27FC236}">
                  <a16:creationId xmlns:a16="http://schemas.microsoft.com/office/drawing/2014/main" id="{68ADB3E5-D636-BB44-86FA-BBB701733A10}"/>
                </a:ext>
              </a:extLst>
            </p:cNvPr>
            <p:cNvSpPr/>
            <p:nvPr/>
          </p:nvSpPr>
          <p:spPr>
            <a:xfrm>
              <a:off x="8877782" y="5197032"/>
              <a:ext cx="352218" cy="1238491"/>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34556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another example</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276" name="Group 2">
            <a:extLst>
              <a:ext uri="{FF2B5EF4-FFF2-40B4-BE49-F238E27FC236}">
                <a16:creationId xmlns:a16="http://schemas.microsoft.com/office/drawing/2014/main" id="{32F1096F-92AF-264C-9891-4B2131A1535A}"/>
              </a:ext>
            </a:extLst>
          </p:cNvPr>
          <p:cNvGrpSpPr>
            <a:grpSpLocks/>
          </p:cNvGrpSpPr>
          <p:nvPr/>
        </p:nvGrpSpPr>
        <p:grpSpPr bwMode="auto">
          <a:xfrm>
            <a:off x="7267328" y="1497821"/>
            <a:ext cx="4217987" cy="3364357"/>
            <a:chOff x="415" y="856"/>
            <a:chExt cx="2910" cy="2258"/>
          </a:xfrm>
        </p:grpSpPr>
        <p:grpSp>
          <p:nvGrpSpPr>
            <p:cNvPr id="277" name="Group 3">
              <a:extLst>
                <a:ext uri="{FF2B5EF4-FFF2-40B4-BE49-F238E27FC236}">
                  <a16:creationId xmlns:a16="http://schemas.microsoft.com/office/drawing/2014/main" id="{658BC70D-BFE1-3445-B630-7B3A4A79644E}"/>
                </a:ext>
              </a:extLst>
            </p:cNvPr>
            <p:cNvGrpSpPr>
              <a:grpSpLocks/>
            </p:cNvGrpSpPr>
            <p:nvPr/>
          </p:nvGrpSpPr>
          <p:grpSpPr bwMode="auto">
            <a:xfrm>
              <a:off x="1290" y="1997"/>
              <a:ext cx="316" cy="267"/>
              <a:chOff x="1613" y="2011"/>
              <a:chExt cx="316" cy="267"/>
            </a:xfrm>
          </p:grpSpPr>
          <p:sp>
            <p:nvSpPr>
              <p:cNvPr id="339" name="Oval 4">
                <a:extLst>
                  <a:ext uri="{FF2B5EF4-FFF2-40B4-BE49-F238E27FC236}">
                    <a16:creationId xmlns:a16="http://schemas.microsoft.com/office/drawing/2014/main" id="{12B70928-94ED-274E-B17E-6E7CC5A85CBE}"/>
                  </a:ext>
                </a:extLst>
              </p:cNvPr>
              <p:cNvSpPr>
                <a:spLocks noChangeArrowheads="1"/>
              </p:cNvSpPr>
              <p:nvPr/>
            </p:nvSpPr>
            <p:spPr bwMode="auto">
              <a:xfrm>
                <a:off x="1616" y="2138"/>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0" name="Line 5">
                <a:extLst>
                  <a:ext uri="{FF2B5EF4-FFF2-40B4-BE49-F238E27FC236}">
                    <a16:creationId xmlns:a16="http://schemas.microsoft.com/office/drawing/2014/main" id="{724BACA0-C784-AA40-8F39-24AD77537946}"/>
                  </a:ext>
                </a:extLst>
              </p:cNvPr>
              <p:cNvSpPr>
                <a:spLocks noChangeShapeType="1"/>
              </p:cNvSpPr>
              <p:nvPr/>
            </p:nvSpPr>
            <p:spPr bwMode="auto">
              <a:xfrm>
                <a:off x="1616" y="2129"/>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60ABD3DF-926A-F240-941E-16F8EC7F87C1}"/>
                  </a:ext>
                </a:extLst>
              </p:cNvPr>
              <p:cNvSpPr>
                <a:spLocks noChangeShapeType="1"/>
              </p:cNvSpPr>
              <p:nvPr/>
            </p:nvSpPr>
            <p:spPr bwMode="auto">
              <a:xfrm>
                <a:off x="1929" y="2129"/>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Rectangle 7">
                <a:extLst>
                  <a:ext uri="{FF2B5EF4-FFF2-40B4-BE49-F238E27FC236}">
                    <a16:creationId xmlns:a16="http://schemas.microsoft.com/office/drawing/2014/main" id="{422D10D2-9AFE-1242-8892-1E7B20AE2262}"/>
                  </a:ext>
                </a:extLst>
              </p:cNvPr>
              <p:cNvSpPr>
                <a:spLocks noChangeArrowheads="1"/>
              </p:cNvSpPr>
              <p:nvPr/>
            </p:nvSpPr>
            <p:spPr bwMode="auto">
              <a:xfrm>
                <a:off x="1616" y="2129"/>
                <a:ext cx="308"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Oval 8">
                <a:extLst>
                  <a:ext uri="{FF2B5EF4-FFF2-40B4-BE49-F238E27FC236}">
                    <a16:creationId xmlns:a16="http://schemas.microsoft.com/office/drawing/2014/main" id="{A63B1AAC-711F-694A-BF58-5189313DB89E}"/>
                  </a:ext>
                </a:extLst>
              </p:cNvPr>
              <p:cNvSpPr>
                <a:spLocks noChangeArrowheads="1"/>
              </p:cNvSpPr>
              <p:nvPr/>
            </p:nvSpPr>
            <p:spPr bwMode="auto">
              <a:xfrm>
                <a:off x="1613" y="2072"/>
                <a:ext cx="311"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Rectangle 9">
                <a:extLst>
                  <a:ext uri="{FF2B5EF4-FFF2-40B4-BE49-F238E27FC236}">
                    <a16:creationId xmlns:a16="http://schemas.microsoft.com/office/drawing/2014/main" id="{C458B676-20F1-6E43-A811-83BAEA22C33B}"/>
                  </a:ext>
                </a:extLst>
              </p:cNvPr>
              <p:cNvSpPr>
                <a:spLocks noChangeArrowheads="1"/>
              </p:cNvSpPr>
              <p:nvPr/>
            </p:nvSpPr>
            <p:spPr bwMode="auto">
              <a:xfrm>
                <a:off x="1686" y="2100"/>
                <a:ext cx="140" cy="105"/>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5" name="Text Box 10">
                <a:extLst>
                  <a:ext uri="{FF2B5EF4-FFF2-40B4-BE49-F238E27FC236}">
                    <a16:creationId xmlns:a16="http://schemas.microsoft.com/office/drawing/2014/main" id="{484CB1B7-C628-9F42-990E-9F7B96F34448}"/>
                  </a:ext>
                </a:extLst>
              </p:cNvPr>
              <p:cNvSpPr txBox="1">
                <a:spLocks noChangeArrowheads="1"/>
              </p:cNvSpPr>
              <p:nvPr/>
            </p:nvSpPr>
            <p:spPr bwMode="auto">
              <a:xfrm>
                <a:off x="1633" y="2011"/>
                <a:ext cx="254" cy="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78" name="Text Box 11">
              <a:extLst>
                <a:ext uri="{FF2B5EF4-FFF2-40B4-BE49-F238E27FC236}">
                  <a16:creationId xmlns:a16="http://schemas.microsoft.com/office/drawing/2014/main" id="{2C66EC07-AF51-8046-9F06-245C35A6BAEF}"/>
                </a:ext>
              </a:extLst>
            </p:cNvPr>
            <p:cNvSpPr txBox="1">
              <a:spLocks noChangeArrowheads="1"/>
            </p:cNvSpPr>
            <p:nvPr/>
          </p:nvSpPr>
          <p:spPr bwMode="auto">
            <a:xfrm>
              <a:off x="925" y="1959"/>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9" name="Text Box 12">
              <a:extLst>
                <a:ext uri="{FF2B5EF4-FFF2-40B4-BE49-F238E27FC236}">
                  <a16:creationId xmlns:a16="http://schemas.microsoft.com/office/drawing/2014/main" id="{FD2DA6DD-F18F-9646-A088-CBDDFC29893E}"/>
                </a:ext>
              </a:extLst>
            </p:cNvPr>
            <p:cNvSpPr txBox="1">
              <a:spLocks noChangeArrowheads="1"/>
            </p:cNvSpPr>
            <p:nvPr/>
          </p:nvSpPr>
          <p:spPr bwMode="auto">
            <a:xfrm>
              <a:off x="1430" y="1478"/>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4</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80" name="Group 13">
              <a:extLst>
                <a:ext uri="{FF2B5EF4-FFF2-40B4-BE49-F238E27FC236}">
                  <a16:creationId xmlns:a16="http://schemas.microsoft.com/office/drawing/2014/main" id="{471A1164-4650-7144-A6A9-CC01236964B8}"/>
                </a:ext>
              </a:extLst>
            </p:cNvPr>
            <p:cNvGrpSpPr>
              <a:grpSpLocks/>
            </p:cNvGrpSpPr>
            <p:nvPr/>
          </p:nvGrpSpPr>
          <p:grpSpPr bwMode="auto">
            <a:xfrm>
              <a:off x="1299" y="2848"/>
              <a:ext cx="316" cy="266"/>
              <a:chOff x="1613" y="2011"/>
              <a:chExt cx="316" cy="266"/>
            </a:xfrm>
          </p:grpSpPr>
          <p:sp>
            <p:nvSpPr>
              <p:cNvPr id="332" name="Oval 14">
                <a:extLst>
                  <a:ext uri="{FF2B5EF4-FFF2-40B4-BE49-F238E27FC236}">
                    <a16:creationId xmlns:a16="http://schemas.microsoft.com/office/drawing/2014/main" id="{80A336F3-1162-5342-AC4A-8B2AED4E9173}"/>
                  </a:ext>
                </a:extLst>
              </p:cNvPr>
              <p:cNvSpPr>
                <a:spLocks noChangeArrowheads="1"/>
              </p:cNvSpPr>
              <p:nvPr/>
            </p:nvSpPr>
            <p:spPr bwMode="auto">
              <a:xfrm>
                <a:off x="1616" y="213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15">
                <a:extLst>
                  <a:ext uri="{FF2B5EF4-FFF2-40B4-BE49-F238E27FC236}">
                    <a16:creationId xmlns:a16="http://schemas.microsoft.com/office/drawing/2014/main" id="{9FF9E86E-2F60-184C-8322-81DAB6CC7920}"/>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Line 16">
                <a:extLst>
                  <a:ext uri="{FF2B5EF4-FFF2-40B4-BE49-F238E27FC236}">
                    <a16:creationId xmlns:a16="http://schemas.microsoft.com/office/drawing/2014/main" id="{139291DA-0B23-AF4A-80E1-C5AB8C8D5486}"/>
                  </a:ext>
                </a:extLst>
              </p:cNvPr>
              <p:cNvSpPr>
                <a:spLocks noChangeShapeType="1"/>
              </p:cNvSpPr>
              <p:nvPr/>
            </p:nvSpPr>
            <p:spPr bwMode="auto">
              <a:xfrm>
                <a:off x="1929"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Rectangle 17">
                <a:extLst>
                  <a:ext uri="{FF2B5EF4-FFF2-40B4-BE49-F238E27FC236}">
                    <a16:creationId xmlns:a16="http://schemas.microsoft.com/office/drawing/2014/main" id="{DCCEEA9D-E3E7-3E47-B22F-9936B2939769}"/>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6" name="Oval 18">
                <a:extLst>
                  <a:ext uri="{FF2B5EF4-FFF2-40B4-BE49-F238E27FC236}">
                    <a16:creationId xmlns:a16="http://schemas.microsoft.com/office/drawing/2014/main" id="{BC673A69-9F19-6E48-B78B-300E678AB93C}"/>
                  </a:ext>
                </a:extLst>
              </p:cNvPr>
              <p:cNvSpPr>
                <a:spLocks noChangeArrowheads="1"/>
              </p:cNvSpPr>
              <p:nvPr/>
            </p:nvSpPr>
            <p:spPr bwMode="auto">
              <a:xfrm>
                <a:off x="1613" y="207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7" name="Rectangle 19">
                <a:extLst>
                  <a:ext uri="{FF2B5EF4-FFF2-40B4-BE49-F238E27FC236}">
                    <a16:creationId xmlns:a16="http://schemas.microsoft.com/office/drawing/2014/main" id="{9CB54AFD-33DB-F34A-A696-9C14C1F2BC23}"/>
                  </a:ext>
                </a:extLst>
              </p:cNvPr>
              <p:cNvSpPr>
                <a:spLocks noChangeArrowheads="1"/>
              </p:cNvSpPr>
              <p:nvPr/>
            </p:nvSpPr>
            <p:spPr bwMode="auto">
              <a:xfrm>
                <a:off x="1687" y="2100"/>
                <a:ext cx="141" cy="105"/>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8" name="Text Box 20">
                <a:extLst>
                  <a:ext uri="{FF2B5EF4-FFF2-40B4-BE49-F238E27FC236}">
                    <a16:creationId xmlns:a16="http://schemas.microsoft.com/office/drawing/2014/main" id="{AC845383-9D3E-5C42-BB6B-3E65197E8A69}"/>
                  </a:ext>
                </a:extLst>
              </p:cNvPr>
              <p:cNvSpPr txBox="1">
                <a:spLocks noChangeArrowheads="1"/>
              </p:cNvSpPr>
              <p:nvPr/>
            </p:nvSpPr>
            <p:spPr bwMode="auto">
              <a:xfrm>
                <a:off x="1652" y="2011"/>
                <a:ext cx="215"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1" name="Group 21">
              <a:extLst>
                <a:ext uri="{FF2B5EF4-FFF2-40B4-BE49-F238E27FC236}">
                  <a16:creationId xmlns:a16="http://schemas.microsoft.com/office/drawing/2014/main" id="{BA8E377E-CA1A-ED4B-BF90-295028D96A71}"/>
                </a:ext>
              </a:extLst>
            </p:cNvPr>
            <p:cNvGrpSpPr>
              <a:grpSpLocks/>
            </p:cNvGrpSpPr>
            <p:nvPr/>
          </p:nvGrpSpPr>
          <p:grpSpPr bwMode="auto">
            <a:xfrm>
              <a:off x="1295" y="856"/>
              <a:ext cx="316" cy="266"/>
              <a:chOff x="1613" y="2011"/>
              <a:chExt cx="316" cy="266"/>
            </a:xfrm>
          </p:grpSpPr>
          <p:sp>
            <p:nvSpPr>
              <p:cNvPr id="325" name="Oval 22">
                <a:extLst>
                  <a:ext uri="{FF2B5EF4-FFF2-40B4-BE49-F238E27FC236}">
                    <a16:creationId xmlns:a16="http://schemas.microsoft.com/office/drawing/2014/main" id="{BDA57358-5E81-8C48-92CB-61DF13F5077D}"/>
                  </a:ext>
                </a:extLst>
              </p:cNvPr>
              <p:cNvSpPr>
                <a:spLocks noChangeArrowheads="1"/>
              </p:cNvSpPr>
              <p:nvPr/>
            </p:nvSpPr>
            <p:spPr bwMode="auto">
              <a:xfrm>
                <a:off x="1616" y="213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Line 23">
                <a:extLst>
                  <a:ext uri="{FF2B5EF4-FFF2-40B4-BE49-F238E27FC236}">
                    <a16:creationId xmlns:a16="http://schemas.microsoft.com/office/drawing/2014/main" id="{25B69C18-8DE4-7742-9F14-35A6A889477E}"/>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7" name="Line 24">
                <a:extLst>
                  <a:ext uri="{FF2B5EF4-FFF2-40B4-BE49-F238E27FC236}">
                    <a16:creationId xmlns:a16="http://schemas.microsoft.com/office/drawing/2014/main" id="{6CB89C37-D416-D242-8479-89D57F65205D}"/>
                  </a:ext>
                </a:extLst>
              </p:cNvPr>
              <p:cNvSpPr>
                <a:spLocks noChangeShapeType="1"/>
              </p:cNvSpPr>
              <p:nvPr/>
            </p:nvSpPr>
            <p:spPr bwMode="auto">
              <a:xfrm>
                <a:off x="1929"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8" name="Rectangle 25">
                <a:extLst>
                  <a:ext uri="{FF2B5EF4-FFF2-40B4-BE49-F238E27FC236}">
                    <a16:creationId xmlns:a16="http://schemas.microsoft.com/office/drawing/2014/main" id="{21DBFB42-3378-4745-AF73-D425CA55A387}"/>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9" name="Oval 26">
                <a:extLst>
                  <a:ext uri="{FF2B5EF4-FFF2-40B4-BE49-F238E27FC236}">
                    <a16:creationId xmlns:a16="http://schemas.microsoft.com/office/drawing/2014/main" id="{447835FA-E0FB-B943-9D6A-5FD52614881A}"/>
                  </a:ext>
                </a:extLst>
              </p:cNvPr>
              <p:cNvSpPr>
                <a:spLocks noChangeArrowheads="1"/>
              </p:cNvSpPr>
              <p:nvPr/>
            </p:nvSpPr>
            <p:spPr bwMode="auto">
              <a:xfrm>
                <a:off x="1611" y="2072"/>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Rectangle 27">
                <a:extLst>
                  <a:ext uri="{FF2B5EF4-FFF2-40B4-BE49-F238E27FC236}">
                    <a16:creationId xmlns:a16="http://schemas.microsoft.com/office/drawing/2014/main" id="{07E675A6-015B-7F42-BDF9-8330D4ADC660}"/>
                  </a:ext>
                </a:extLst>
              </p:cNvPr>
              <p:cNvSpPr>
                <a:spLocks noChangeArrowheads="1"/>
              </p:cNvSpPr>
              <p:nvPr/>
            </p:nvSpPr>
            <p:spPr bwMode="auto">
              <a:xfrm>
                <a:off x="1687" y="2100"/>
                <a:ext cx="141" cy="103"/>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1" name="Text Box 28">
                <a:extLst>
                  <a:ext uri="{FF2B5EF4-FFF2-40B4-BE49-F238E27FC236}">
                    <a16:creationId xmlns:a16="http://schemas.microsoft.com/office/drawing/2014/main" id="{9E12F9CF-21DB-3349-B2C0-3044A3D51B5F}"/>
                  </a:ext>
                </a:extLst>
              </p:cNvPr>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x</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2" name="Group 29">
              <a:extLst>
                <a:ext uri="{FF2B5EF4-FFF2-40B4-BE49-F238E27FC236}">
                  <a16:creationId xmlns:a16="http://schemas.microsoft.com/office/drawing/2014/main" id="{21FBA163-2A78-6543-B0CC-7CA119F1B6E5}"/>
                </a:ext>
              </a:extLst>
            </p:cNvPr>
            <p:cNvGrpSpPr>
              <a:grpSpLocks/>
            </p:cNvGrpSpPr>
            <p:nvPr/>
          </p:nvGrpSpPr>
          <p:grpSpPr bwMode="auto">
            <a:xfrm>
              <a:off x="415" y="2028"/>
              <a:ext cx="316" cy="267"/>
              <a:chOff x="1613" y="2011"/>
              <a:chExt cx="316" cy="267"/>
            </a:xfrm>
          </p:grpSpPr>
          <p:sp>
            <p:nvSpPr>
              <p:cNvPr id="318" name="Oval 30">
                <a:extLst>
                  <a:ext uri="{FF2B5EF4-FFF2-40B4-BE49-F238E27FC236}">
                    <a16:creationId xmlns:a16="http://schemas.microsoft.com/office/drawing/2014/main" id="{29825365-4AD8-5E4B-8933-DB1422AAA033}"/>
                  </a:ext>
                </a:extLst>
              </p:cNvPr>
              <p:cNvSpPr>
                <a:spLocks noChangeArrowheads="1"/>
              </p:cNvSpPr>
              <p:nvPr/>
            </p:nvSpPr>
            <p:spPr bwMode="auto">
              <a:xfrm>
                <a:off x="1616" y="2138"/>
                <a:ext cx="313" cy="82"/>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9" name="Line 31">
                <a:extLst>
                  <a:ext uri="{FF2B5EF4-FFF2-40B4-BE49-F238E27FC236}">
                    <a16:creationId xmlns:a16="http://schemas.microsoft.com/office/drawing/2014/main" id="{F38B670B-8807-404D-9154-5457C9702221}"/>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0" name="Line 32">
                <a:extLst>
                  <a:ext uri="{FF2B5EF4-FFF2-40B4-BE49-F238E27FC236}">
                    <a16:creationId xmlns:a16="http://schemas.microsoft.com/office/drawing/2014/main" id="{00108054-5F4F-9447-84AE-A11B0755C199}"/>
                  </a:ext>
                </a:extLst>
              </p:cNvPr>
              <p:cNvSpPr>
                <a:spLocks noChangeShapeType="1"/>
              </p:cNvSpPr>
              <p:nvPr/>
            </p:nvSpPr>
            <p:spPr bwMode="auto">
              <a:xfrm>
                <a:off x="1931"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Rectangle 33">
                <a:extLst>
                  <a:ext uri="{FF2B5EF4-FFF2-40B4-BE49-F238E27FC236}">
                    <a16:creationId xmlns:a16="http://schemas.microsoft.com/office/drawing/2014/main" id="{D048D158-7C67-CC4B-A11E-67C17E0A2401}"/>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2" name="Oval 34">
                <a:extLst>
                  <a:ext uri="{FF2B5EF4-FFF2-40B4-BE49-F238E27FC236}">
                    <a16:creationId xmlns:a16="http://schemas.microsoft.com/office/drawing/2014/main" id="{138D5ABE-A76B-984C-BC94-76AC43F40B59}"/>
                  </a:ext>
                </a:extLst>
              </p:cNvPr>
              <p:cNvSpPr>
                <a:spLocks noChangeArrowheads="1"/>
              </p:cNvSpPr>
              <p:nvPr/>
            </p:nvSpPr>
            <p:spPr bwMode="auto">
              <a:xfrm>
                <a:off x="1613" y="2072"/>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Rectangle 35">
                <a:extLst>
                  <a:ext uri="{FF2B5EF4-FFF2-40B4-BE49-F238E27FC236}">
                    <a16:creationId xmlns:a16="http://schemas.microsoft.com/office/drawing/2014/main" id="{A4BA8382-8E98-814C-B112-88E0250B6E6C}"/>
                  </a:ext>
                </a:extLst>
              </p:cNvPr>
              <p:cNvSpPr>
                <a:spLocks noChangeArrowheads="1"/>
              </p:cNvSpPr>
              <p:nvPr/>
            </p:nvSpPr>
            <p:spPr bwMode="auto">
              <a:xfrm>
                <a:off x="1687" y="2102"/>
                <a:ext cx="141" cy="103"/>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Text Box 36">
                <a:extLst>
                  <a:ext uri="{FF2B5EF4-FFF2-40B4-BE49-F238E27FC236}">
                    <a16:creationId xmlns:a16="http://schemas.microsoft.com/office/drawing/2014/main" id="{C430FDFB-B840-284A-B1DA-B79B4376897B}"/>
                  </a:ext>
                </a:extLst>
              </p:cNvPr>
              <p:cNvSpPr txBox="1">
                <a:spLocks noChangeArrowheads="1"/>
              </p:cNvSpPr>
              <p:nvPr/>
            </p:nvSpPr>
            <p:spPr bwMode="auto">
              <a:xfrm>
                <a:off x="1648" y="2011"/>
                <a:ext cx="226"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83" name="Line 37">
              <a:extLst>
                <a:ext uri="{FF2B5EF4-FFF2-40B4-BE49-F238E27FC236}">
                  <a16:creationId xmlns:a16="http://schemas.microsoft.com/office/drawing/2014/main" id="{808D4F56-0160-9841-BF84-39B90D2E1D66}"/>
                </a:ext>
              </a:extLst>
            </p:cNvPr>
            <p:cNvSpPr>
              <a:spLocks noChangeShapeType="1"/>
            </p:cNvSpPr>
            <p:nvPr/>
          </p:nvSpPr>
          <p:spPr bwMode="auto">
            <a:xfrm>
              <a:off x="738" y="2156"/>
              <a:ext cx="632"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4" name="Line 38">
              <a:extLst>
                <a:ext uri="{FF2B5EF4-FFF2-40B4-BE49-F238E27FC236}">
                  <a16:creationId xmlns:a16="http://schemas.microsoft.com/office/drawing/2014/main" id="{7AFA0E43-6979-C944-8C7A-BFE8A232B3D5}"/>
                </a:ext>
              </a:extLst>
            </p:cNvPr>
            <p:cNvSpPr>
              <a:spLocks noChangeShapeType="1"/>
            </p:cNvSpPr>
            <p:nvPr/>
          </p:nvSpPr>
          <p:spPr bwMode="auto">
            <a:xfrm>
              <a:off x="1440" y="1082"/>
              <a:ext cx="0" cy="9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5" name="Line 39">
              <a:extLst>
                <a:ext uri="{FF2B5EF4-FFF2-40B4-BE49-F238E27FC236}">
                  <a16:creationId xmlns:a16="http://schemas.microsoft.com/office/drawing/2014/main" id="{8B831959-D369-6E45-8A3C-8760AE9252DD}"/>
                </a:ext>
              </a:extLst>
            </p:cNvPr>
            <p:cNvSpPr>
              <a:spLocks noChangeShapeType="1"/>
            </p:cNvSpPr>
            <p:nvPr/>
          </p:nvSpPr>
          <p:spPr bwMode="auto">
            <a:xfrm flipH="1">
              <a:off x="614" y="1021"/>
              <a:ext cx="674" cy="108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6" name="Text Box 40">
              <a:extLst>
                <a:ext uri="{FF2B5EF4-FFF2-40B4-BE49-F238E27FC236}">
                  <a16:creationId xmlns:a16="http://schemas.microsoft.com/office/drawing/2014/main" id="{4F3E9232-C703-104F-A4AB-12CF1F98134C}"/>
                </a:ext>
              </a:extLst>
            </p:cNvPr>
            <p:cNvSpPr txBox="1">
              <a:spLocks noChangeArrowheads="1"/>
            </p:cNvSpPr>
            <p:nvPr/>
          </p:nvSpPr>
          <p:spPr bwMode="auto">
            <a:xfrm>
              <a:off x="772" y="1368"/>
              <a:ext cx="215" cy="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7" name="Line 41">
              <a:extLst>
                <a:ext uri="{FF2B5EF4-FFF2-40B4-BE49-F238E27FC236}">
                  <a16:creationId xmlns:a16="http://schemas.microsoft.com/office/drawing/2014/main" id="{5BC1DD56-6FD0-6A4A-8705-9C46BE3DC573}"/>
                </a:ext>
              </a:extLst>
            </p:cNvPr>
            <p:cNvSpPr>
              <a:spLocks noChangeShapeType="1"/>
            </p:cNvSpPr>
            <p:nvPr/>
          </p:nvSpPr>
          <p:spPr bwMode="auto">
            <a:xfrm>
              <a:off x="1447" y="2206"/>
              <a:ext cx="9" cy="71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8" name="Text Box 42">
              <a:extLst>
                <a:ext uri="{FF2B5EF4-FFF2-40B4-BE49-F238E27FC236}">
                  <a16:creationId xmlns:a16="http://schemas.microsoft.com/office/drawing/2014/main" id="{8B65710B-4630-3345-85EB-E3A08BF77DBC}"/>
                </a:ext>
              </a:extLst>
            </p:cNvPr>
            <p:cNvSpPr txBox="1">
              <a:spLocks noChangeArrowheads="1"/>
            </p:cNvSpPr>
            <p:nvPr/>
          </p:nvSpPr>
          <p:spPr bwMode="auto">
            <a:xfrm>
              <a:off x="1454" y="2407"/>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9" name="Freeform 43">
              <a:extLst>
                <a:ext uri="{FF2B5EF4-FFF2-40B4-BE49-F238E27FC236}">
                  <a16:creationId xmlns:a16="http://schemas.microsoft.com/office/drawing/2014/main" id="{1DA37895-BEA5-2F44-B0FB-06B2F676B163}"/>
                </a:ext>
              </a:extLst>
            </p:cNvPr>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4">
              <a:extLst>
                <a:ext uri="{FF2B5EF4-FFF2-40B4-BE49-F238E27FC236}">
                  <a16:creationId xmlns:a16="http://schemas.microsoft.com/office/drawing/2014/main" id="{14130176-E966-1940-B020-47161106B123}"/>
                </a:ext>
              </a:extLst>
            </p:cNvPr>
            <p:cNvSpPr txBox="1">
              <a:spLocks noChangeArrowheads="1"/>
            </p:cNvSpPr>
            <p:nvPr/>
          </p:nvSpPr>
          <p:spPr bwMode="auto">
            <a:xfrm>
              <a:off x="768" y="2582"/>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7</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1" name="Line 45">
              <a:extLst>
                <a:ext uri="{FF2B5EF4-FFF2-40B4-BE49-F238E27FC236}">
                  <a16:creationId xmlns:a16="http://schemas.microsoft.com/office/drawing/2014/main" id="{5FA533BD-9B17-724F-B020-409CFC3CE356}"/>
                </a:ext>
              </a:extLst>
            </p:cNvPr>
            <p:cNvSpPr>
              <a:spLocks noChangeShapeType="1"/>
            </p:cNvSpPr>
            <p:nvPr/>
          </p:nvSpPr>
          <p:spPr bwMode="auto">
            <a:xfrm flipH="1">
              <a:off x="1450" y="2158"/>
              <a:ext cx="998" cy="82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Text Box 46">
              <a:extLst>
                <a:ext uri="{FF2B5EF4-FFF2-40B4-BE49-F238E27FC236}">
                  <a16:creationId xmlns:a16="http://schemas.microsoft.com/office/drawing/2014/main" id="{4B9E6712-F2E9-6348-B7CF-9CEC9EE3D668}"/>
                </a:ext>
              </a:extLst>
            </p:cNvPr>
            <p:cNvSpPr txBox="1">
              <a:spLocks noChangeArrowheads="1"/>
            </p:cNvSpPr>
            <p:nvPr/>
          </p:nvSpPr>
          <p:spPr bwMode="auto">
            <a:xfrm>
              <a:off x="1896" y="2569"/>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4</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Freeform 47">
              <a:extLst>
                <a:ext uri="{FF2B5EF4-FFF2-40B4-BE49-F238E27FC236}">
                  <a16:creationId xmlns:a16="http://schemas.microsoft.com/office/drawing/2014/main" id="{61A0A93C-B128-F646-84CC-2F72C42DF74E}"/>
                </a:ext>
              </a:extLst>
            </p:cNvPr>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94" name="Group 48">
              <a:extLst>
                <a:ext uri="{FF2B5EF4-FFF2-40B4-BE49-F238E27FC236}">
                  <a16:creationId xmlns:a16="http://schemas.microsoft.com/office/drawing/2014/main" id="{B7C23859-55BB-9B44-ADBB-F78119E7BD0E}"/>
                </a:ext>
              </a:extLst>
            </p:cNvPr>
            <p:cNvGrpSpPr>
              <a:grpSpLocks/>
            </p:cNvGrpSpPr>
            <p:nvPr/>
          </p:nvGrpSpPr>
          <p:grpSpPr bwMode="auto">
            <a:xfrm>
              <a:off x="2332" y="2021"/>
              <a:ext cx="316" cy="266"/>
              <a:chOff x="1613" y="2011"/>
              <a:chExt cx="316" cy="266"/>
            </a:xfrm>
          </p:grpSpPr>
          <p:sp>
            <p:nvSpPr>
              <p:cNvPr id="311" name="Oval 49">
                <a:extLst>
                  <a:ext uri="{FF2B5EF4-FFF2-40B4-BE49-F238E27FC236}">
                    <a16:creationId xmlns:a16="http://schemas.microsoft.com/office/drawing/2014/main" id="{949CF37C-265E-D64E-B325-9AB7E8C2748C}"/>
                  </a:ext>
                </a:extLst>
              </p:cNvPr>
              <p:cNvSpPr>
                <a:spLocks noChangeArrowheads="1"/>
              </p:cNvSpPr>
              <p:nvPr/>
            </p:nvSpPr>
            <p:spPr bwMode="auto">
              <a:xfrm>
                <a:off x="1616" y="2136"/>
                <a:ext cx="313" cy="82"/>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Line 50">
                <a:extLst>
                  <a:ext uri="{FF2B5EF4-FFF2-40B4-BE49-F238E27FC236}">
                    <a16:creationId xmlns:a16="http://schemas.microsoft.com/office/drawing/2014/main" id="{97FEF3EE-7C25-6444-B8E7-03C400A28A6B}"/>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Line 51">
                <a:extLst>
                  <a:ext uri="{FF2B5EF4-FFF2-40B4-BE49-F238E27FC236}">
                    <a16:creationId xmlns:a16="http://schemas.microsoft.com/office/drawing/2014/main" id="{FE3C484F-0565-0E43-B670-DA87C89A2B77}"/>
                  </a:ext>
                </a:extLst>
              </p:cNvPr>
              <p:cNvSpPr>
                <a:spLocks noChangeShapeType="1"/>
              </p:cNvSpPr>
              <p:nvPr/>
            </p:nvSpPr>
            <p:spPr bwMode="auto">
              <a:xfrm>
                <a:off x="1929"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4" name="Rectangle 52">
                <a:extLst>
                  <a:ext uri="{FF2B5EF4-FFF2-40B4-BE49-F238E27FC236}">
                    <a16:creationId xmlns:a16="http://schemas.microsoft.com/office/drawing/2014/main" id="{03D9537A-3264-0D40-B097-904F1967094C}"/>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5" name="Oval 53">
                <a:extLst>
                  <a:ext uri="{FF2B5EF4-FFF2-40B4-BE49-F238E27FC236}">
                    <a16:creationId xmlns:a16="http://schemas.microsoft.com/office/drawing/2014/main" id="{39EFFB9B-60D2-6F4A-AE7C-381CD9E03BDB}"/>
                  </a:ext>
                </a:extLst>
              </p:cNvPr>
              <p:cNvSpPr>
                <a:spLocks noChangeArrowheads="1"/>
              </p:cNvSpPr>
              <p:nvPr/>
            </p:nvSpPr>
            <p:spPr bwMode="auto">
              <a:xfrm>
                <a:off x="1613" y="2070"/>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6" name="Rectangle 54">
                <a:extLst>
                  <a:ext uri="{FF2B5EF4-FFF2-40B4-BE49-F238E27FC236}">
                    <a16:creationId xmlns:a16="http://schemas.microsoft.com/office/drawing/2014/main" id="{56D1F98E-84A8-024C-B33E-AF0196C29288}"/>
                  </a:ext>
                </a:extLst>
              </p:cNvPr>
              <p:cNvSpPr>
                <a:spLocks noChangeArrowheads="1"/>
              </p:cNvSpPr>
              <p:nvPr/>
            </p:nvSpPr>
            <p:spPr bwMode="auto">
              <a:xfrm>
                <a:off x="1687" y="2100"/>
                <a:ext cx="141" cy="103"/>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7" name="Text Box 55">
                <a:extLst>
                  <a:ext uri="{FF2B5EF4-FFF2-40B4-BE49-F238E27FC236}">
                    <a16:creationId xmlns:a16="http://schemas.microsoft.com/office/drawing/2014/main" id="{FF2D3BFC-D492-494B-B3FC-F2B37848F7ED}"/>
                  </a:ext>
                </a:extLst>
              </p:cNvPr>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95" name="Text Box 56">
              <a:extLst>
                <a:ext uri="{FF2B5EF4-FFF2-40B4-BE49-F238E27FC236}">
                  <a16:creationId xmlns:a16="http://schemas.microsoft.com/office/drawing/2014/main" id="{B415EC29-BD23-5146-8BE4-412D2D3F3844}"/>
                </a:ext>
              </a:extLst>
            </p:cNvPr>
            <p:cNvSpPr txBox="1">
              <a:spLocks noChangeArrowheads="1"/>
            </p:cNvSpPr>
            <p:nvPr/>
          </p:nvSpPr>
          <p:spPr bwMode="auto">
            <a:xfrm>
              <a:off x="1814" y="1721"/>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8</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96" name="Group 57">
              <a:extLst>
                <a:ext uri="{FF2B5EF4-FFF2-40B4-BE49-F238E27FC236}">
                  <a16:creationId xmlns:a16="http://schemas.microsoft.com/office/drawing/2014/main" id="{C4202DE4-8110-9149-847A-09872B32E92F}"/>
                </a:ext>
              </a:extLst>
            </p:cNvPr>
            <p:cNvGrpSpPr>
              <a:grpSpLocks/>
            </p:cNvGrpSpPr>
            <p:nvPr/>
          </p:nvGrpSpPr>
          <p:grpSpPr bwMode="auto">
            <a:xfrm>
              <a:off x="3009" y="2002"/>
              <a:ext cx="316" cy="266"/>
              <a:chOff x="1613" y="2011"/>
              <a:chExt cx="316" cy="266"/>
            </a:xfrm>
          </p:grpSpPr>
          <p:sp>
            <p:nvSpPr>
              <p:cNvPr id="304" name="Oval 58">
                <a:extLst>
                  <a:ext uri="{FF2B5EF4-FFF2-40B4-BE49-F238E27FC236}">
                    <a16:creationId xmlns:a16="http://schemas.microsoft.com/office/drawing/2014/main" id="{9EF75287-5339-3F4B-9A63-10529CE67B12}"/>
                  </a:ext>
                </a:extLst>
              </p:cNvPr>
              <p:cNvSpPr>
                <a:spLocks noChangeArrowheads="1"/>
              </p:cNvSpPr>
              <p:nvPr/>
            </p:nvSpPr>
            <p:spPr bwMode="auto">
              <a:xfrm>
                <a:off x="1616" y="213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5" name="Line 59">
                <a:extLst>
                  <a:ext uri="{FF2B5EF4-FFF2-40B4-BE49-F238E27FC236}">
                    <a16:creationId xmlns:a16="http://schemas.microsoft.com/office/drawing/2014/main" id="{2AB637C9-6517-4947-A07D-D630784FBAE7}"/>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6" name="Line 60">
                <a:extLst>
                  <a:ext uri="{FF2B5EF4-FFF2-40B4-BE49-F238E27FC236}">
                    <a16:creationId xmlns:a16="http://schemas.microsoft.com/office/drawing/2014/main" id="{2495A212-75B8-3943-99C1-206BECF8DEE4}"/>
                  </a:ext>
                </a:extLst>
              </p:cNvPr>
              <p:cNvSpPr>
                <a:spLocks noChangeShapeType="1"/>
              </p:cNvSpPr>
              <p:nvPr/>
            </p:nvSpPr>
            <p:spPr bwMode="auto">
              <a:xfrm>
                <a:off x="1929" y="213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7" name="Rectangle 61">
                <a:extLst>
                  <a:ext uri="{FF2B5EF4-FFF2-40B4-BE49-F238E27FC236}">
                    <a16:creationId xmlns:a16="http://schemas.microsoft.com/office/drawing/2014/main" id="{8AA8B627-1CEC-4142-A0A3-32829E047EC1}"/>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Oval 62">
                <a:extLst>
                  <a:ext uri="{FF2B5EF4-FFF2-40B4-BE49-F238E27FC236}">
                    <a16:creationId xmlns:a16="http://schemas.microsoft.com/office/drawing/2014/main" id="{F2AD727A-865F-A446-B467-3543A7C5AD51}"/>
                  </a:ext>
                </a:extLst>
              </p:cNvPr>
              <p:cNvSpPr>
                <a:spLocks noChangeArrowheads="1"/>
              </p:cNvSpPr>
              <p:nvPr/>
            </p:nvSpPr>
            <p:spPr bwMode="auto">
              <a:xfrm>
                <a:off x="1611" y="207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9" name="Rectangle 63">
                <a:extLst>
                  <a:ext uri="{FF2B5EF4-FFF2-40B4-BE49-F238E27FC236}">
                    <a16:creationId xmlns:a16="http://schemas.microsoft.com/office/drawing/2014/main" id="{694BCF0D-8965-434E-92FD-E4E57EB0AB5B}"/>
                  </a:ext>
                </a:extLst>
              </p:cNvPr>
              <p:cNvSpPr>
                <a:spLocks noChangeArrowheads="1"/>
              </p:cNvSpPr>
              <p:nvPr/>
            </p:nvSpPr>
            <p:spPr bwMode="auto">
              <a:xfrm>
                <a:off x="1687" y="2100"/>
                <a:ext cx="141" cy="105"/>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Text Box 64">
                <a:extLst>
                  <a:ext uri="{FF2B5EF4-FFF2-40B4-BE49-F238E27FC236}">
                    <a16:creationId xmlns:a16="http://schemas.microsoft.com/office/drawing/2014/main" id="{0A90B092-1D02-6E42-B19F-DD4E347FBBB9}"/>
                  </a:ext>
                </a:extLst>
              </p:cNvPr>
              <p:cNvSpPr txBox="1">
                <a:spLocks noChangeArrowheads="1"/>
              </p:cNvSpPr>
              <p:nvPr/>
            </p:nvSpPr>
            <p:spPr bwMode="auto">
              <a:xfrm>
                <a:off x="1653" y="2011"/>
                <a:ext cx="215"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z</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97" name="Line 65">
              <a:extLst>
                <a:ext uri="{FF2B5EF4-FFF2-40B4-BE49-F238E27FC236}">
                  <a16:creationId xmlns:a16="http://schemas.microsoft.com/office/drawing/2014/main" id="{65E888B4-5F50-3146-B1A9-976CBB4189C3}"/>
                </a:ext>
              </a:extLst>
            </p:cNvPr>
            <p:cNvSpPr>
              <a:spLocks noChangeShapeType="1"/>
            </p:cNvSpPr>
            <p:nvPr/>
          </p:nvSpPr>
          <p:spPr bwMode="auto">
            <a:xfrm>
              <a:off x="2640" y="2149"/>
              <a:ext cx="352"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8" name="Text Box 66">
              <a:extLst>
                <a:ext uri="{FF2B5EF4-FFF2-40B4-BE49-F238E27FC236}">
                  <a16:creationId xmlns:a16="http://schemas.microsoft.com/office/drawing/2014/main" id="{F6469025-7017-984A-AA1F-2D5626DC3C4F}"/>
                </a:ext>
              </a:extLst>
            </p:cNvPr>
            <p:cNvSpPr txBox="1">
              <a:spLocks noChangeArrowheads="1"/>
            </p:cNvSpPr>
            <p:nvPr/>
          </p:nvSpPr>
          <p:spPr bwMode="auto">
            <a:xfrm>
              <a:off x="2706" y="2149"/>
              <a:ext cx="215" cy="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Line 67">
              <a:extLst>
                <a:ext uri="{FF2B5EF4-FFF2-40B4-BE49-F238E27FC236}">
                  <a16:creationId xmlns:a16="http://schemas.microsoft.com/office/drawing/2014/main" id="{9DCC2A67-B231-F242-991B-5F4693B17004}"/>
                </a:ext>
              </a:extLst>
            </p:cNvPr>
            <p:cNvSpPr>
              <a:spLocks noChangeShapeType="1"/>
            </p:cNvSpPr>
            <p:nvPr/>
          </p:nvSpPr>
          <p:spPr bwMode="auto">
            <a:xfrm>
              <a:off x="1503" y="990"/>
              <a:ext cx="965" cy="11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0" name="Text Box 68">
              <a:extLst>
                <a:ext uri="{FF2B5EF4-FFF2-40B4-BE49-F238E27FC236}">
                  <a16:creationId xmlns:a16="http://schemas.microsoft.com/office/drawing/2014/main" id="{8129B7AB-5637-0844-AC15-1A3C9C2955C4}"/>
                </a:ext>
              </a:extLst>
            </p:cNvPr>
            <p:cNvSpPr txBox="1">
              <a:spLocks noChangeArrowheads="1"/>
            </p:cNvSpPr>
            <p:nvPr/>
          </p:nvSpPr>
          <p:spPr bwMode="auto">
            <a:xfrm>
              <a:off x="1919" y="1343"/>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7</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Freeform 69">
              <a:extLst>
                <a:ext uri="{FF2B5EF4-FFF2-40B4-BE49-F238E27FC236}">
                  <a16:creationId xmlns:a16="http://schemas.microsoft.com/office/drawing/2014/main" id="{29AAE3EF-0505-6F46-BD2A-6D69115981B9}"/>
                </a:ext>
              </a:extLst>
            </p:cNvPr>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rgbClr val="00CC99"/>
            </a:solidFill>
            <a:ln w="9525">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Freeform 70">
              <a:extLst>
                <a:ext uri="{FF2B5EF4-FFF2-40B4-BE49-F238E27FC236}">
                  <a16:creationId xmlns:a16="http://schemas.microsoft.com/office/drawing/2014/main" id="{8B2F3D65-7E00-5D45-B201-518DAF552032}"/>
                </a:ext>
              </a:extLst>
            </p:cNvPr>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Text Box 71">
              <a:extLst>
                <a:ext uri="{FF2B5EF4-FFF2-40B4-BE49-F238E27FC236}">
                  <a16:creationId xmlns:a16="http://schemas.microsoft.com/office/drawing/2014/main" id="{E68507B9-D09E-784A-9037-01E28A33760D}"/>
                </a:ext>
              </a:extLst>
            </p:cNvPr>
            <p:cNvSpPr txBox="1">
              <a:spLocks noChangeArrowheads="1"/>
            </p:cNvSpPr>
            <p:nvPr/>
          </p:nvSpPr>
          <p:spPr bwMode="auto">
            <a:xfrm>
              <a:off x="2680" y="1008"/>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9</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46" name="Text Box 73">
            <a:extLst>
              <a:ext uri="{FF2B5EF4-FFF2-40B4-BE49-F238E27FC236}">
                <a16:creationId xmlns:a16="http://schemas.microsoft.com/office/drawing/2014/main" id="{A7B8CE6F-D2D0-C64A-985C-14A532171BDD}"/>
              </a:ext>
            </a:extLst>
          </p:cNvPr>
          <p:cNvSpPr txBox="1">
            <a:spLocks noChangeArrowheads="1"/>
          </p:cNvSpPr>
          <p:nvPr/>
        </p:nvSpPr>
        <p:spPr bwMode="auto">
          <a:xfrm>
            <a:off x="593232" y="1792545"/>
            <a:ext cx="817916"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Text Box 74">
            <a:extLst>
              <a:ext uri="{FF2B5EF4-FFF2-40B4-BE49-F238E27FC236}">
                <a16:creationId xmlns:a16="http://schemas.microsoft.com/office/drawing/2014/main" id="{68BAE725-C9B0-4841-BC00-DFE4ABCC81F2}"/>
              </a:ext>
            </a:extLst>
          </p:cNvPr>
          <p:cNvSpPr txBox="1">
            <a:spLocks noChangeArrowheads="1"/>
          </p:cNvSpPr>
          <p:nvPr/>
        </p:nvSpPr>
        <p:spPr bwMode="auto">
          <a:xfrm>
            <a:off x="1661579" y="1793419"/>
            <a:ext cx="46679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b="0" i="1" u="none" strike="noStrike" kern="0" cap="none" spc="0" normalizeH="0" baseline="0" noProof="0" dirty="0">
                <a:ln>
                  <a:noFill/>
                </a:ln>
                <a:solidFill>
                  <a:srgbClr val="000000"/>
                </a:solidFill>
                <a:effectLst/>
                <a:uLnTx/>
                <a:uFillTx/>
                <a:latin typeface="Arial" charset="0"/>
                <a:ea typeface="ＭＳ Ｐゴシック" charset="0"/>
              </a:rPr>
              <a:t>N</a:t>
            </a:r>
            <a:r>
              <a:rPr kumimoji="0" lang="en-US" b="0" i="1"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348" name="Text Box 75">
            <a:extLst>
              <a:ext uri="{FF2B5EF4-FFF2-40B4-BE49-F238E27FC236}">
                <a16:creationId xmlns:a16="http://schemas.microsoft.com/office/drawing/2014/main" id="{852A35C1-53FD-CB4F-B4CA-0E3908EA55AD}"/>
              </a:ext>
            </a:extLst>
          </p:cNvPr>
          <p:cNvSpPr txBox="1">
            <a:spLocks noChangeArrowheads="1"/>
          </p:cNvSpPr>
          <p:nvPr/>
        </p:nvSpPr>
        <p:spPr bwMode="auto">
          <a:xfrm>
            <a:off x="2373738" y="1644712"/>
            <a:ext cx="641522"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v</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p(v)</a:t>
            </a:r>
          </a:p>
        </p:txBody>
      </p:sp>
      <p:sp>
        <p:nvSpPr>
          <p:cNvPr id="349" name="Text Box 76">
            <a:extLst>
              <a:ext uri="{FF2B5EF4-FFF2-40B4-BE49-F238E27FC236}">
                <a16:creationId xmlns:a16="http://schemas.microsoft.com/office/drawing/2014/main" id="{BBDC5F24-2BBB-0D44-B8B8-9CFC425F44D1}"/>
              </a:ext>
            </a:extLst>
          </p:cNvPr>
          <p:cNvSpPr txBox="1">
            <a:spLocks noChangeArrowheads="1"/>
          </p:cNvSpPr>
          <p:nvPr/>
        </p:nvSpPr>
        <p:spPr bwMode="auto">
          <a:xfrm>
            <a:off x="785268" y="2280100"/>
            <a:ext cx="327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350" name="Text Box 77">
            <a:extLst>
              <a:ext uri="{FF2B5EF4-FFF2-40B4-BE49-F238E27FC236}">
                <a16:creationId xmlns:a16="http://schemas.microsoft.com/office/drawing/2014/main" id="{1F8B1E53-4D00-F94A-8B2B-876B773605C7}"/>
              </a:ext>
            </a:extLst>
          </p:cNvPr>
          <p:cNvSpPr txBox="1">
            <a:spLocks noChangeArrowheads="1"/>
          </p:cNvSpPr>
          <p:nvPr/>
        </p:nvSpPr>
        <p:spPr bwMode="auto">
          <a:xfrm>
            <a:off x="770326" y="2715388"/>
            <a:ext cx="327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a:t>
            </a:r>
          </a:p>
        </p:txBody>
      </p:sp>
      <p:sp>
        <p:nvSpPr>
          <p:cNvPr id="351" name="Text Box 78">
            <a:extLst>
              <a:ext uri="{FF2B5EF4-FFF2-40B4-BE49-F238E27FC236}">
                <a16:creationId xmlns:a16="http://schemas.microsoft.com/office/drawing/2014/main" id="{E227DF10-F3CE-8B4B-80AA-C13257890D0D}"/>
              </a:ext>
            </a:extLst>
          </p:cNvPr>
          <p:cNvSpPr txBox="1">
            <a:spLocks noChangeArrowheads="1"/>
          </p:cNvSpPr>
          <p:nvPr/>
        </p:nvSpPr>
        <p:spPr bwMode="auto">
          <a:xfrm>
            <a:off x="767972" y="3193935"/>
            <a:ext cx="327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a:t>
            </a:r>
          </a:p>
        </p:txBody>
      </p:sp>
      <p:sp>
        <p:nvSpPr>
          <p:cNvPr id="352" name="Text Box 79">
            <a:extLst>
              <a:ext uri="{FF2B5EF4-FFF2-40B4-BE49-F238E27FC236}">
                <a16:creationId xmlns:a16="http://schemas.microsoft.com/office/drawing/2014/main" id="{58F5B987-DA0B-DE4E-A3DB-E7A0F640D49B}"/>
              </a:ext>
            </a:extLst>
          </p:cNvPr>
          <p:cNvSpPr txBox="1">
            <a:spLocks noChangeArrowheads="1"/>
          </p:cNvSpPr>
          <p:nvPr/>
        </p:nvSpPr>
        <p:spPr bwMode="auto">
          <a:xfrm>
            <a:off x="765563" y="3622020"/>
            <a:ext cx="327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a:t>
            </a:r>
          </a:p>
        </p:txBody>
      </p:sp>
      <p:sp>
        <p:nvSpPr>
          <p:cNvPr id="353" name="Text Box 80">
            <a:extLst>
              <a:ext uri="{FF2B5EF4-FFF2-40B4-BE49-F238E27FC236}">
                <a16:creationId xmlns:a16="http://schemas.microsoft.com/office/drawing/2014/main" id="{E271C2C0-9C9D-0843-979B-F9ADBEE6BCCF}"/>
              </a:ext>
            </a:extLst>
          </p:cNvPr>
          <p:cNvSpPr txBox="1">
            <a:spLocks noChangeArrowheads="1"/>
          </p:cNvSpPr>
          <p:nvPr/>
        </p:nvSpPr>
        <p:spPr bwMode="auto">
          <a:xfrm>
            <a:off x="762130" y="4110058"/>
            <a:ext cx="327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a:t>
            </a:r>
          </a:p>
        </p:txBody>
      </p:sp>
      <p:sp>
        <p:nvSpPr>
          <p:cNvPr id="354" name="Text Box 81">
            <a:extLst>
              <a:ext uri="{FF2B5EF4-FFF2-40B4-BE49-F238E27FC236}">
                <a16:creationId xmlns:a16="http://schemas.microsoft.com/office/drawing/2014/main" id="{448385CC-395B-0249-94AC-C347F1C7C4C6}"/>
              </a:ext>
            </a:extLst>
          </p:cNvPr>
          <p:cNvSpPr txBox="1">
            <a:spLocks noChangeArrowheads="1"/>
          </p:cNvSpPr>
          <p:nvPr/>
        </p:nvSpPr>
        <p:spPr bwMode="auto">
          <a:xfrm>
            <a:off x="760856" y="4551045"/>
            <a:ext cx="327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a:t>
            </a:r>
          </a:p>
        </p:txBody>
      </p:sp>
      <p:sp>
        <p:nvSpPr>
          <p:cNvPr id="355" name="Text Box 82">
            <a:extLst>
              <a:ext uri="{FF2B5EF4-FFF2-40B4-BE49-F238E27FC236}">
                <a16:creationId xmlns:a16="http://schemas.microsoft.com/office/drawing/2014/main" id="{CB1E6E3C-1D2C-0440-BB3B-C048D495B661}"/>
              </a:ext>
            </a:extLst>
          </p:cNvPr>
          <p:cNvSpPr txBox="1">
            <a:spLocks noChangeArrowheads="1"/>
          </p:cNvSpPr>
          <p:nvPr/>
        </p:nvSpPr>
        <p:spPr bwMode="auto">
          <a:xfrm>
            <a:off x="3207477" y="1647177"/>
            <a:ext cx="688010"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w</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p(w)</a:t>
            </a:r>
          </a:p>
        </p:txBody>
      </p:sp>
      <p:sp>
        <p:nvSpPr>
          <p:cNvPr id="356" name="Text Box 83">
            <a:extLst>
              <a:ext uri="{FF2B5EF4-FFF2-40B4-BE49-F238E27FC236}">
                <a16:creationId xmlns:a16="http://schemas.microsoft.com/office/drawing/2014/main" id="{3D04A92E-6A73-6E4A-8741-77860D62720F}"/>
              </a:ext>
            </a:extLst>
          </p:cNvPr>
          <p:cNvSpPr txBox="1">
            <a:spLocks noChangeArrowheads="1"/>
          </p:cNvSpPr>
          <p:nvPr/>
        </p:nvSpPr>
        <p:spPr bwMode="auto">
          <a:xfrm>
            <a:off x="4098638" y="1647176"/>
            <a:ext cx="641522"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x</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p(x)</a:t>
            </a:r>
          </a:p>
        </p:txBody>
      </p:sp>
      <p:sp>
        <p:nvSpPr>
          <p:cNvPr id="357" name="Text Box 84">
            <a:extLst>
              <a:ext uri="{FF2B5EF4-FFF2-40B4-BE49-F238E27FC236}">
                <a16:creationId xmlns:a16="http://schemas.microsoft.com/office/drawing/2014/main" id="{2192712D-9E59-B944-BD03-C11BC42337CD}"/>
              </a:ext>
            </a:extLst>
          </p:cNvPr>
          <p:cNvSpPr txBox="1">
            <a:spLocks noChangeArrowheads="1"/>
          </p:cNvSpPr>
          <p:nvPr/>
        </p:nvSpPr>
        <p:spPr bwMode="auto">
          <a:xfrm>
            <a:off x="4934206" y="1652652"/>
            <a:ext cx="641522"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y</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p(y)</a:t>
            </a:r>
          </a:p>
        </p:txBody>
      </p:sp>
      <p:sp>
        <p:nvSpPr>
          <p:cNvPr id="358" name="Text Box 85">
            <a:extLst>
              <a:ext uri="{FF2B5EF4-FFF2-40B4-BE49-F238E27FC236}">
                <a16:creationId xmlns:a16="http://schemas.microsoft.com/office/drawing/2014/main" id="{9759BEB2-4722-4F4D-9B33-21A7ED7DEE63}"/>
              </a:ext>
            </a:extLst>
          </p:cNvPr>
          <p:cNvSpPr txBox="1">
            <a:spLocks noChangeArrowheads="1"/>
          </p:cNvSpPr>
          <p:nvPr/>
        </p:nvSpPr>
        <p:spPr bwMode="auto">
          <a:xfrm>
            <a:off x="5771830" y="1651940"/>
            <a:ext cx="630302"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z</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p(z)</a:t>
            </a:r>
          </a:p>
        </p:txBody>
      </p:sp>
      <p:sp>
        <p:nvSpPr>
          <p:cNvPr id="360" name="Line 87">
            <a:extLst>
              <a:ext uri="{FF2B5EF4-FFF2-40B4-BE49-F238E27FC236}">
                <a16:creationId xmlns:a16="http://schemas.microsoft.com/office/drawing/2014/main" id="{8A5F9E13-788E-9143-9F2C-DF086CF7066C}"/>
              </a:ext>
            </a:extLst>
          </p:cNvPr>
          <p:cNvSpPr>
            <a:spLocks noChangeShapeType="1"/>
          </p:cNvSpPr>
          <p:nvPr/>
        </p:nvSpPr>
        <p:spPr bwMode="auto">
          <a:xfrm>
            <a:off x="939397" y="2690590"/>
            <a:ext cx="5150117" cy="0"/>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1" name="Text Box 88">
            <a:extLst>
              <a:ext uri="{FF2B5EF4-FFF2-40B4-BE49-F238E27FC236}">
                <a16:creationId xmlns:a16="http://schemas.microsoft.com/office/drawing/2014/main" id="{B5D75FC0-2828-1E41-B4E4-7454030F9FF7}"/>
              </a:ext>
            </a:extLst>
          </p:cNvPr>
          <p:cNvSpPr txBox="1">
            <a:spLocks noChangeArrowheads="1"/>
          </p:cNvSpPr>
          <p:nvPr/>
        </p:nvSpPr>
        <p:spPr bwMode="auto">
          <a:xfrm>
            <a:off x="1766343" y="2270575"/>
            <a:ext cx="327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Arial" charset="0"/>
                <a:ea typeface="ＭＳ Ｐゴシック" charset="0"/>
              </a:rPr>
              <a:t>u</a:t>
            </a:r>
          </a:p>
        </p:txBody>
      </p:sp>
      <p:sp>
        <p:nvSpPr>
          <p:cNvPr id="362" name="Line 89">
            <a:extLst>
              <a:ext uri="{FF2B5EF4-FFF2-40B4-BE49-F238E27FC236}">
                <a16:creationId xmlns:a16="http://schemas.microsoft.com/office/drawing/2014/main" id="{8BD77020-FC12-9249-83A7-84423976E659}"/>
              </a:ext>
            </a:extLst>
          </p:cNvPr>
          <p:cNvSpPr>
            <a:spLocks noChangeShapeType="1"/>
          </p:cNvSpPr>
          <p:nvPr/>
        </p:nvSpPr>
        <p:spPr bwMode="auto">
          <a:xfrm>
            <a:off x="871302" y="3151241"/>
            <a:ext cx="5224698" cy="0"/>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3" name="Line 90">
            <a:extLst>
              <a:ext uri="{FF2B5EF4-FFF2-40B4-BE49-F238E27FC236}">
                <a16:creationId xmlns:a16="http://schemas.microsoft.com/office/drawing/2014/main" id="{9B928B6B-4609-A44E-A6B9-1009B9CF89E0}"/>
              </a:ext>
            </a:extLst>
          </p:cNvPr>
          <p:cNvSpPr>
            <a:spLocks noChangeShapeType="1"/>
          </p:cNvSpPr>
          <p:nvPr/>
        </p:nvSpPr>
        <p:spPr bwMode="auto">
          <a:xfrm>
            <a:off x="871302" y="3618848"/>
            <a:ext cx="5224698" cy="0"/>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4" name="Line 91">
            <a:extLst>
              <a:ext uri="{FF2B5EF4-FFF2-40B4-BE49-F238E27FC236}">
                <a16:creationId xmlns:a16="http://schemas.microsoft.com/office/drawing/2014/main" id="{C76CD917-F8A2-084E-A595-FE42589B9BF9}"/>
              </a:ext>
            </a:extLst>
          </p:cNvPr>
          <p:cNvSpPr>
            <a:spLocks noChangeShapeType="1"/>
          </p:cNvSpPr>
          <p:nvPr/>
        </p:nvSpPr>
        <p:spPr bwMode="auto">
          <a:xfrm>
            <a:off x="818428" y="4551040"/>
            <a:ext cx="5277571" cy="0"/>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5" name="Line 92">
            <a:extLst>
              <a:ext uri="{FF2B5EF4-FFF2-40B4-BE49-F238E27FC236}">
                <a16:creationId xmlns:a16="http://schemas.microsoft.com/office/drawing/2014/main" id="{676FEE77-1F18-B34E-9F67-2476A2B29244}"/>
              </a:ext>
            </a:extLst>
          </p:cNvPr>
          <p:cNvSpPr>
            <a:spLocks noChangeShapeType="1"/>
          </p:cNvSpPr>
          <p:nvPr/>
        </p:nvSpPr>
        <p:spPr bwMode="auto">
          <a:xfrm>
            <a:off x="866540" y="4075166"/>
            <a:ext cx="5229460" cy="0"/>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6" name="Line 93">
            <a:extLst>
              <a:ext uri="{FF2B5EF4-FFF2-40B4-BE49-F238E27FC236}">
                <a16:creationId xmlns:a16="http://schemas.microsoft.com/office/drawing/2014/main" id="{3EEF148F-9B80-C748-A557-23B2FBFF01AE}"/>
              </a:ext>
            </a:extLst>
          </p:cNvPr>
          <p:cNvSpPr>
            <a:spLocks noChangeShapeType="1"/>
          </p:cNvSpPr>
          <p:nvPr/>
        </p:nvSpPr>
        <p:spPr bwMode="auto">
          <a:xfrm>
            <a:off x="866016" y="5009992"/>
            <a:ext cx="5229984" cy="0"/>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grpSp>
        <p:nvGrpSpPr>
          <p:cNvPr id="367" name="Group 94">
            <a:extLst>
              <a:ext uri="{FF2B5EF4-FFF2-40B4-BE49-F238E27FC236}">
                <a16:creationId xmlns:a16="http://schemas.microsoft.com/office/drawing/2014/main" id="{558A3619-2058-4548-85D0-840189D30DCE}"/>
              </a:ext>
            </a:extLst>
          </p:cNvPr>
          <p:cNvGrpSpPr>
            <a:grpSpLocks/>
          </p:cNvGrpSpPr>
          <p:nvPr/>
        </p:nvGrpSpPr>
        <p:grpSpPr bwMode="auto">
          <a:xfrm>
            <a:off x="2400069" y="2268766"/>
            <a:ext cx="3937006" cy="409575"/>
            <a:chOff x="1329" y="1036"/>
            <a:chExt cx="2480" cy="258"/>
          </a:xfrm>
        </p:grpSpPr>
        <p:sp>
          <p:nvSpPr>
            <p:cNvPr id="368" name="Text Box 95">
              <a:extLst>
                <a:ext uri="{FF2B5EF4-FFF2-40B4-BE49-F238E27FC236}">
                  <a16:creationId xmlns:a16="http://schemas.microsoft.com/office/drawing/2014/main" id="{A9A49627-FB9F-6845-8479-4BEAC42773FB}"/>
                </a:ext>
              </a:extLst>
            </p:cNvPr>
            <p:cNvSpPr txBox="1">
              <a:spLocks noChangeArrowheads="1"/>
            </p:cNvSpPr>
            <p:nvPr/>
          </p:nvSpPr>
          <p:spPr bwMode="auto">
            <a:xfrm>
              <a:off x="3509" y="1036"/>
              <a:ext cx="30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9" name="Text Box 96">
              <a:extLst>
                <a:ext uri="{FF2B5EF4-FFF2-40B4-BE49-F238E27FC236}">
                  <a16:creationId xmlns:a16="http://schemas.microsoft.com/office/drawing/2014/main" id="{41F7B139-E678-B342-AD4B-7706825D14B9}"/>
                </a:ext>
              </a:extLst>
            </p:cNvPr>
            <p:cNvSpPr txBox="1">
              <a:spLocks noChangeArrowheads="1"/>
            </p:cNvSpPr>
            <p:nvPr/>
          </p:nvSpPr>
          <p:spPr bwMode="auto">
            <a:xfrm>
              <a:off x="2989" y="1042"/>
              <a:ext cx="30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0" name="Text Box 97">
              <a:extLst>
                <a:ext uri="{FF2B5EF4-FFF2-40B4-BE49-F238E27FC236}">
                  <a16:creationId xmlns:a16="http://schemas.microsoft.com/office/drawing/2014/main" id="{5B097C3C-A220-B449-93F9-E7D23003D931}"/>
                </a:ext>
              </a:extLst>
            </p:cNvPr>
            <p:cNvSpPr txBox="1">
              <a:spLocks noChangeArrowheads="1"/>
            </p:cNvSpPr>
            <p:nvPr/>
          </p:nvSpPr>
          <p:spPr bwMode="auto">
            <a:xfrm>
              <a:off x="1329" y="1038"/>
              <a:ext cx="34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7,u</a:t>
              </a:r>
            </a:p>
          </p:txBody>
        </p:sp>
        <p:sp>
          <p:nvSpPr>
            <p:cNvPr id="371" name="Text Box 98">
              <a:extLst>
                <a:ext uri="{FF2B5EF4-FFF2-40B4-BE49-F238E27FC236}">
                  <a16:creationId xmlns:a16="http://schemas.microsoft.com/office/drawing/2014/main" id="{A0B94B27-CE7D-C949-AB21-F3E5E557F643}"/>
                </a:ext>
              </a:extLst>
            </p:cNvPr>
            <p:cNvSpPr txBox="1">
              <a:spLocks noChangeArrowheads="1"/>
            </p:cNvSpPr>
            <p:nvPr/>
          </p:nvSpPr>
          <p:spPr bwMode="auto">
            <a:xfrm>
              <a:off x="1855" y="1041"/>
              <a:ext cx="34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3,u</a:t>
              </a:r>
            </a:p>
          </p:txBody>
        </p:sp>
        <p:sp>
          <p:nvSpPr>
            <p:cNvPr id="372" name="Text Box 99">
              <a:extLst>
                <a:ext uri="{FF2B5EF4-FFF2-40B4-BE49-F238E27FC236}">
                  <a16:creationId xmlns:a16="http://schemas.microsoft.com/office/drawing/2014/main" id="{8F8C77A4-ABDE-6E4B-A507-A4A1C104D5C9}"/>
                </a:ext>
              </a:extLst>
            </p:cNvPr>
            <p:cNvSpPr txBox="1">
              <a:spLocks noChangeArrowheads="1"/>
            </p:cNvSpPr>
            <p:nvPr/>
          </p:nvSpPr>
          <p:spPr bwMode="auto">
            <a:xfrm>
              <a:off x="2407" y="1038"/>
              <a:ext cx="34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5,u</a:t>
              </a:r>
            </a:p>
          </p:txBody>
        </p:sp>
      </p:grpSp>
      <p:sp>
        <p:nvSpPr>
          <p:cNvPr id="373" name="Text Box 100">
            <a:extLst>
              <a:ext uri="{FF2B5EF4-FFF2-40B4-BE49-F238E27FC236}">
                <a16:creationId xmlns:a16="http://schemas.microsoft.com/office/drawing/2014/main" id="{ACA0D86F-02A7-B84B-A3AB-5BBFB524F62E}"/>
              </a:ext>
            </a:extLst>
          </p:cNvPr>
          <p:cNvSpPr txBox="1">
            <a:spLocks noChangeArrowheads="1"/>
          </p:cNvSpPr>
          <p:nvPr/>
        </p:nvSpPr>
        <p:spPr bwMode="auto">
          <a:xfrm>
            <a:off x="1595504" y="2721633"/>
            <a:ext cx="51328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a:t>
            </a:r>
          </a:p>
        </p:txBody>
      </p:sp>
      <p:grpSp>
        <p:nvGrpSpPr>
          <p:cNvPr id="374" name="Group 101">
            <a:extLst>
              <a:ext uri="{FF2B5EF4-FFF2-40B4-BE49-F238E27FC236}">
                <a16:creationId xmlns:a16="http://schemas.microsoft.com/office/drawing/2014/main" id="{BC7C6C04-9C61-5440-80EF-C809C32DFA20}"/>
              </a:ext>
            </a:extLst>
          </p:cNvPr>
          <p:cNvGrpSpPr>
            <a:grpSpLocks/>
          </p:cNvGrpSpPr>
          <p:nvPr/>
        </p:nvGrpSpPr>
        <p:grpSpPr bwMode="auto">
          <a:xfrm>
            <a:off x="2409590" y="2707832"/>
            <a:ext cx="3933824" cy="420688"/>
            <a:chOff x="1328" y="1004"/>
            <a:chExt cx="2478" cy="265"/>
          </a:xfrm>
        </p:grpSpPr>
        <p:sp>
          <p:nvSpPr>
            <p:cNvPr id="375" name="Text Box 102">
              <a:extLst>
                <a:ext uri="{FF2B5EF4-FFF2-40B4-BE49-F238E27FC236}">
                  <a16:creationId xmlns:a16="http://schemas.microsoft.com/office/drawing/2014/main" id="{ABAEF0CA-F3B4-3F40-B673-304562BCEA0C}"/>
                </a:ext>
              </a:extLst>
            </p:cNvPr>
            <p:cNvSpPr txBox="1">
              <a:spLocks noChangeArrowheads="1"/>
            </p:cNvSpPr>
            <p:nvPr/>
          </p:nvSpPr>
          <p:spPr bwMode="auto">
            <a:xfrm>
              <a:off x="3506" y="1004"/>
              <a:ext cx="30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6" name="Text Box 103">
              <a:extLst>
                <a:ext uri="{FF2B5EF4-FFF2-40B4-BE49-F238E27FC236}">
                  <a16:creationId xmlns:a16="http://schemas.microsoft.com/office/drawing/2014/main" id="{E1707184-54DA-3043-95FA-5D2589479085}"/>
                </a:ext>
              </a:extLst>
            </p:cNvPr>
            <p:cNvSpPr txBox="1">
              <a:spLocks noChangeArrowheads="1"/>
            </p:cNvSpPr>
            <p:nvPr/>
          </p:nvSpPr>
          <p:spPr bwMode="auto">
            <a:xfrm>
              <a:off x="2880" y="1014"/>
              <a:ext cx="48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11</a:t>
              </a:r>
              <a:r>
                <a:rPr kumimoji="0" lang="en-US" sz="2000" b="0" i="0" u="none" strike="noStrike" kern="0" cap="none" spc="0" normalizeH="0" baseline="0" noProof="0" dirty="0">
                  <a:ln>
                    <a:noFill/>
                  </a:ln>
                  <a:solidFill>
                    <a:srgbClr val="000000"/>
                  </a:solidFill>
                  <a:effectLst/>
                  <a:uLnTx/>
                  <a:uFillTx/>
                  <a:ea typeface="ＭＳ Ｐゴシック" charset="0"/>
                </a:rPr>
                <a:t>,w</a:t>
              </a: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7" name="Text Box 104">
              <a:extLst>
                <a:ext uri="{FF2B5EF4-FFF2-40B4-BE49-F238E27FC236}">
                  <a16:creationId xmlns:a16="http://schemas.microsoft.com/office/drawing/2014/main" id="{D3F92256-ECF4-674D-BB01-22E8F8101968}"/>
                </a:ext>
              </a:extLst>
            </p:cNvPr>
            <p:cNvSpPr txBox="1">
              <a:spLocks noChangeArrowheads="1"/>
            </p:cNvSpPr>
            <p:nvPr/>
          </p:nvSpPr>
          <p:spPr bwMode="auto">
            <a:xfrm>
              <a:off x="1328" y="1017"/>
              <a:ext cx="3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6,w</a:t>
              </a:r>
            </a:p>
          </p:txBody>
        </p:sp>
        <p:sp>
          <p:nvSpPr>
            <p:cNvPr id="378" name="Text Box 105">
              <a:extLst>
                <a:ext uri="{FF2B5EF4-FFF2-40B4-BE49-F238E27FC236}">
                  <a16:creationId xmlns:a16="http://schemas.microsoft.com/office/drawing/2014/main" id="{71B35D57-CA7D-E747-B1BC-4BCC98CEE5FF}"/>
                </a:ext>
              </a:extLst>
            </p:cNvPr>
            <p:cNvSpPr txBox="1">
              <a:spLocks noChangeArrowheads="1"/>
            </p:cNvSpPr>
            <p:nvPr/>
          </p:nvSpPr>
          <p:spPr bwMode="auto">
            <a:xfrm>
              <a:off x="1987" y="1015"/>
              <a:ext cx="116"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9" name="Text Box 106">
              <a:extLst>
                <a:ext uri="{FF2B5EF4-FFF2-40B4-BE49-F238E27FC236}">
                  <a16:creationId xmlns:a16="http://schemas.microsoft.com/office/drawing/2014/main" id="{05FF3FA7-68BA-E148-B1AB-F1DC697DD5AB}"/>
                </a:ext>
              </a:extLst>
            </p:cNvPr>
            <p:cNvSpPr txBox="1">
              <a:spLocks noChangeArrowheads="1"/>
            </p:cNvSpPr>
            <p:nvPr/>
          </p:nvSpPr>
          <p:spPr bwMode="auto">
            <a:xfrm>
              <a:off x="2400" y="1013"/>
              <a:ext cx="34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5,u</a:t>
              </a:r>
            </a:p>
          </p:txBody>
        </p:sp>
      </p:grpSp>
      <p:grpSp>
        <p:nvGrpSpPr>
          <p:cNvPr id="380" name="Group 107">
            <a:extLst>
              <a:ext uri="{FF2B5EF4-FFF2-40B4-BE49-F238E27FC236}">
                <a16:creationId xmlns:a16="http://schemas.microsoft.com/office/drawing/2014/main" id="{7E2626C5-CF93-9948-940E-8D5F72A7FC73}"/>
              </a:ext>
            </a:extLst>
          </p:cNvPr>
          <p:cNvGrpSpPr>
            <a:grpSpLocks/>
          </p:cNvGrpSpPr>
          <p:nvPr/>
        </p:nvGrpSpPr>
        <p:grpSpPr bwMode="auto">
          <a:xfrm>
            <a:off x="2398427" y="3156225"/>
            <a:ext cx="4005263" cy="414336"/>
            <a:chOff x="1328" y="1008"/>
            <a:chExt cx="2523" cy="261"/>
          </a:xfrm>
        </p:grpSpPr>
        <p:sp>
          <p:nvSpPr>
            <p:cNvPr id="381" name="Text Box 108">
              <a:extLst>
                <a:ext uri="{FF2B5EF4-FFF2-40B4-BE49-F238E27FC236}">
                  <a16:creationId xmlns:a16="http://schemas.microsoft.com/office/drawing/2014/main" id="{AFBD965A-43AF-524E-B4A9-98B0171545D9}"/>
                </a:ext>
              </a:extLst>
            </p:cNvPr>
            <p:cNvSpPr txBox="1">
              <a:spLocks noChangeArrowheads="1"/>
            </p:cNvSpPr>
            <p:nvPr/>
          </p:nvSpPr>
          <p:spPr bwMode="auto">
            <a:xfrm>
              <a:off x="3403" y="1011"/>
              <a:ext cx="44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14</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,x </a:t>
              </a:r>
            </a:p>
          </p:txBody>
        </p:sp>
        <p:sp>
          <p:nvSpPr>
            <p:cNvPr id="382" name="Text Box 109">
              <a:extLst>
                <a:ext uri="{FF2B5EF4-FFF2-40B4-BE49-F238E27FC236}">
                  <a16:creationId xmlns:a16="http://schemas.microsoft.com/office/drawing/2014/main" id="{AC0F38BE-BBC3-6F4E-B9EA-051436270F08}"/>
                </a:ext>
              </a:extLst>
            </p:cNvPr>
            <p:cNvSpPr txBox="1">
              <a:spLocks noChangeArrowheads="1"/>
            </p:cNvSpPr>
            <p:nvPr/>
          </p:nvSpPr>
          <p:spPr bwMode="auto">
            <a:xfrm>
              <a:off x="2885" y="1008"/>
              <a:ext cx="48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11,</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83" name="Text Box 110">
              <a:extLst>
                <a:ext uri="{FF2B5EF4-FFF2-40B4-BE49-F238E27FC236}">
                  <a16:creationId xmlns:a16="http://schemas.microsoft.com/office/drawing/2014/main" id="{A05F7448-12D1-D84F-9CDE-912BCF72A01D}"/>
                </a:ext>
              </a:extLst>
            </p:cNvPr>
            <p:cNvSpPr txBox="1">
              <a:spLocks noChangeArrowheads="1"/>
            </p:cNvSpPr>
            <p:nvPr/>
          </p:nvSpPr>
          <p:spPr bwMode="auto">
            <a:xfrm>
              <a:off x="1328" y="1017"/>
              <a:ext cx="3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6,w</a:t>
              </a:r>
            </a:p>
          </p:txBody>
        </p:sp>
        <p:sp>
          <p:nvSpPr>
            <p:cNvPr id="384" name="Text Box 111">
              <a:extLst>
                <a:ext uri="{FF2B5EF4-FFF2-40B4-BE49-F238E27FC236}">
                  <a16:creationId xmlns:a16="http://schemas.microsoft.com/office/drawing/2014/main" id="{FD8E90C8-7E27-9944-8C71-AF1BD0233694}"/>
                </a:ext>
              </a:extLst>
            </p:cNvPr>
            <p:cNvSpPr txBox="1">
              <a:spLocks noChangeArrowheads="1"/>
            </p:cNvSpPr>
            <p:nvPr/>
          </p:nvSpPr>
          <p:spPr bwMode="auto">
            <a:xfrm>
              <a:off x="1987" y="1015"/>
              <a:ext cx="116"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85" name="Text Box 112">
              <a:extLst>
                <a:ext uri="{FF2B5EF4-FFF2-40B4-BE49-F238E27FC236}">
                  <a16:creationId xmlns:a16="http://schemas.microsoft.com/office/drawing/2014/main" id="{42882C9F-E751-B44C-9ECC-51EC29977CC5}"/>
                </a:ext>
              </a:extLst>
            </p:cNvPr>
            <p:cNvSpPr txBox="1">
              <a:spLocks noChangeArrowheads="1"/>
            </p:cNvSpPr>
            <p:nvPr/>
          </p:nvSpPr>
          <p:spPr bwMode="auto">
            <a:xfrm>
              <a:off x="2390" y="1016"/>
              <a:ext cx="116"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86" name="Oval 113">
            <a:extLst>
              <a:ext uri="{FF2B5EF4-FFF2-40B4-BE49-F238E27FC236}">
                <a16:creationId xmlns:a16="http://schemas.microsoft.com/office/drawing/2014/main" id="{CA07159E-E1BA-F141-B1FF-A9FEC3ABC3C1}"/>
              </a:ext>
            </a:extLst>
          </p:cNvPr>
          <p:cNvSpPr>
            <a:spLocks noChangeArrowheads="1"/>
          </p:cNvSpPr>
          <p:nvPr/>
        </p:nvSpPr>
        <p:spPr bwMode="auto">
          <a:xfrm>
            <a:off x="3192476" y="2263739"/>
            <a:ext cx="661410" cy="406374"/>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87" name="Oval 114">
            <a:extLst>
              <a:ext uri="{FF2B5EF4-FFF2-40B4-BE49-F238E27FC236}">
                <a16:creationId xmlns:a16="http://schemas.microsoft.com/office/drawing/2014/main" id="{62801FA1-0308-3F47-AABC-89A1C31D0B51}"/>
              </a:ext>
            </a:extLst>
          </p:cNvPr>
          <p:cNvSpPr>
            <a:spLocks noChangeArrowheads="1"/>
          </p:cNvSpPr>
          <p:nvPr/>
        </p:nvSpPr>
        <p:spPr bwMode="auto">
          <a:xfrm>
            <a:off x="4050170" y="2719263"/>
            <a:ext cx="679816" cy="406932"/>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88" name="Text Box 115">
            <a:extLst>
              <a:ext uri="{FF2B5EF4-FFF2-40B4-BE49-F238E27FC236}">
                <a16:creationId xmlns:a16="http://schemas.microsoft.com/office/drawing/2014/main" id="{FDC188CB-240A-384E-B25B-A5EC55C65308}"/>
              </a:ext>
            </a:extLst>
          </p:cNvPr>
          <p:cNvSpPr txBox="1">
            <a:spLocks noChangeArrowheads="1"/>
          </p:cNvSpPr>
          <p:nvPr/>
        </p:nvSpPr>
        <p:spPr bwMode="auto">
          <a:xfrm>
            <a:off x="1479143" y="3195058"/>
            <a:ext cx="64152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uwx</a:t>
            </a:r>
          </a:p>
        </p:txBody>
      </p:sp>
      <p:sp>
        <p:nvSpPr>
          <p:cNvPr id="389" name="Oval 116">
            <a:extLst>
              <a:ext uri="{FF2B5EF4-FFF2-40B4-BE49-F238E27FC236}">
                <a16:creationId xmlns:a16="http://schemas.microsoft.com/office/drawing/2014/main" id="{B75F5C54-5678-6548-96E7-8FA9101FCFC9}"/>
              </a:ext>
            </a:extLst>
          </p:cNvPr>
          <p:cNvSpPr>
            <a:spLocks noChangeArrowheads="1"/>
          </p:cNvSpPr>
          <p:nvPr/>
        </p:nvSpPr>
        <p:spPr bwMode="auto">
          <a:xfrm>
            <a:off x="2374191" y="3175054"/>
            <a:ext cx="665830" cy="425097"/>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90" name="Text Box 117">
            <a:extLst>
              <a:ext uri="{FF2B5EF4-FFF2-40B4-BE49-F238E27FC236}">
                <a16:creationId xmlns:a16="http://schemas.microsoft.com/office/drawing/2014/main" id="{842A56D7-E405-6242-9B11-D34F99B3B871}"/>
              </a:ext>
            </a:extLst>
          </p:cNvPr>
          <p:cNvSpPr txBox="1">
            <a:spLocks noChangeArrowheads="1"/>
          </p:cNvSpPr>
          <p:nvPr/>
        </p:nvSpPr>
        <p:spPr bwMode="auto">
          <a:xfrm>
            <a:off x="1373894" y="3653711"/>
            <a:ext cx="762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uwxv</a:t>
            </a:r>
          </a:p>
        </p:txBody>
      </p:sp>
      <p:grpSp>
        <p:nvGrpSpPr>
          <p:cNvPr id="391" name="Group 118">
            <a:extLst>
              <a:ext uri="{FF2B5EF4-FFF2-40B4-BE49-F238E27FC236}">
                <a16:creationId xmlns:a16="http://schemas.microsoft.com/office/drawing/2014/main" id="{24891FB7-CCEA-1C44-8641-F1973787CC8B}"/>
              </a:ext>
            </a:extLst>
          </p:cNvPr>
          <p:cNvGrpSpPr>
            <a:grpSpLocks/>
          </p:cNvGrpSpPr>
          <p:nvPr/>
        </p:nvGrpSpPr>
        <p:grpSpPr bwMode="auto">
          <a:xfrm>
            <a:off x="4873416" y="3639944"/>
            <a:ext cx="1544638" cy="400050"/>
            <a:chOff x="1851" y="2756"/>
            <a:chExt cx="973" cy="252"/>
          </a:xfrm>
        </p:grpSpPr>
        <p:sp>
          <p:nvSpPr>
            <p:cNvPr id="392" name="Text Box 119">
              <a:extLst>
                <a:ext uri="{FF2B5EF4-FFF2-40B4-BE49-F238E27FC236}">
                  <a16:creationId xmlns:a16="http://schemas.microsoft.com/office/drawing/2014/main" id="{FDD3AD43-F8C3-954D-8CC1-37DDA254D1AF}"/>
                </a:ext>
              </a:extLst>
            </p:cNvPr>
            <p:cNvSpPr txBox="1">
              <a:spLocks noChangeArrowheads="1"/>
            </p:cNvSpPr>
            <p:nvPr/>
          </p:nvSpPr>
          <p:spPr bwMode="auto">
            <a:xfrm>
              <a:off x="2376" y="2756"/>
              <a:ext cx="44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14</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,x </a:t>
              </a:r>
            </a:p>
          </p:txBody>
        </p:sp>
        <p:sp>
          <p:nvSpPr>
            <p:cNvPr id="393" name="Text Box 120">
              <a:extLst>
                <a:ext uri="{FF2B5EF4-FFF2-40B4-BE49-F238E27FC236}">
                  <a16:creationId xmlns:a16="http://schemas.microsoft.com/office/drawing/2014/main" id="{A5A6672A-2DAC-A548-AE0D-9C0BEAE1F481}"/>
                </a:ext>
              </a:extLst>
            </p:cNvPr>
            <p:cNvSpPr txBox="1">
              <a:spLocks noChangeArrowheads="1"/>
            </p:cNvSpPr>
            <p:nvPr/>
          </p:nvSpPr>
          <p:spPr bwMode="auto">
            <a:xfrm>
              <a:off x="1851" y="2756"/>
              <a:ext cx="443"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10,</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94" name="Oval 121">
            <a:extLst>
              <a:ext uri="{FF2B5EF4-FFF2-40B4-BE49-F238E27FC236}">
                <a16:creationId xmlns:a16="http://schemas.microsoft.com/office/drawing/2014/main" id="{611DDB78-2B7E-2542-9D8B-A5C45FB4E4B4}"/>
              </a:ext>
            </a:extLst>
          </p:cNvPr>
          <p:cNvSpPr>
            <a:spLocks noChangeArrowheads="1"/>
          </p:cNvSpPr>
          <p:nvPr/>
        </p:nvSpPr>
        <p:spPr bwMode="auto">
          <a:xfrm>
            <a:off x="4848116" y="3652013"/>
            <a:ext cx="676583" cy="393367"/>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95" name="Text Box 122">
            <a:extLst>
              <a:ext uri="{FF2B5EF4-FFF2-40B4-BE49-F238E27FC236}">
                <a16:creationId xmlns:a16="http://schemas.microsoft.com/office/drawing/2014/main" id="{8C60FCAA-A8DF-9E4E-9A07-3A30DE5CF6BB}"/>
              </a:ext>
            </a:extLst>
          </p:cNvPr>
          <p:cNvSpPr txBox="1">
            <a:spLocks noChangeArrowheads="1"/>
          </p:cNvSpPr>
          <p:nvPr/>
        </p:nvSpPr>
        <p:spPr bwMode="auto">
          <a:xfrm>
            <a:off x="1295811" y="4107137"/>
            <a:ext cx="89800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uwxvy</a:t>
            </a:r>
          </a:p>
        </p:txBody>
      </p:sp>
      <p:sp>
        <p:nvSpPr>
          <p:cNvPr id="396" name="Text Box 123">
            <a:extLst>
              <a:ext uri="{FF2B5EF4-FFF2-40B4-BE49-F238E27FC236}">
                <a16:creationId xmlns:a16="http://schemas.microsoft.com/office/drawing/2014/main" id="{F1BFAA7C-7ACD-2F4D-86BB-F5DA8784BBBE}"/>
              </a:ext>
            </a:extLst>
          </p:cNvPr>
          <p:cNvSpPr txBox="1">
            <a:spLocks noChangeArrowheads="1"/>
          </p:cNvSpPr>
          <p:nvPr/>
        </p:nvSpPr>
        <p:spPr bwMode="auto">
          <a:xfrm>
            <a:off x="5621287" y="4095635"/>
            <a:ext cx="70770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12</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 </a:t>
            </a:r>
          </a:p>
        </p:txBody>
      </p:sp>
      <p:sp>
        <p:nvSpPr>
          <p:cNvPr id="397" name="Oval 124">
            <a:extLst>
              <a:ext uri="{FF2B5EF4-FFF2-40B4-BE49-F238E27FC236}">
                <a16:creationId xmlns:a16="http://schemas.microsoft.com/office/drawing/2014/main" id="{0595C3F1-3B4E-AC41-9EFD-C0BB66A3E504}"/>
              </a:ext>
            </a:extLst>
          </p:cNvPr>
          <p:cNvSpPr>
            <a:spLocks noChangeArrowheads="1"/>
          </p:cNvSpPr>
          <p:nvPr/>
        </p:nvSpPr>
        <p:spPr bwMode="auto">
          <a:xfrm>
            <a:off x="5669111" y="4130222"/>
            <a:ext cx="707756" cy="38911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98" name="Rectangle 125">
            <a:extLst>
              <a:ext uri="{FF2B5EF4-FFF2-40B4-BE49-F238E27FC236}">
                <a16:creationId xmlns:a16="http://schemas.microsoft.com/office/drawing/2014/main" id="{0037DF6F-3A02-DE43-B518-773A20FBE160}"/>
              </a:ext>
            </a:extLst>
          </p:cNvPr>
          <p:cNvSpPr>
            <a:spLocks noChangeArrowheads="1"/>
          </p:cNvSpPr>
          <p:nvPr/>
        </p:nvSpPr>
        <p:spPr bwMode="auto">
          <a:xfrm>
            <a:off x="1229773" y="5251763"/>
            <a:ext cx="8910647" cy="1421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0" fontAlgn="base" hangingPunct="0">
              <a:lnSpc>
                <a:spcPct val="85000"/>
              </a:lnSpc>
              <a:spcBef>
                <a:spcPct val="20000"/>
              </a:spcBef>
              <a:spcAft>
                <a:spcPct val="0"/>
              </a:spcAft>
              <a:buClr>
                <a:srgbClr val="000099"/>
              </a:buClr>
              <a:buSzPct val="65000"/>
              <a:buFont typeface="Wingdings" charset="0"/>
              <a:buNone/>
            </a:pPr>
            <a:r>
              <a:rPr lang="en-US" sz="2800" dirty="0">
                <a:solidFill>
                  <a:srgbClr val="CC0000"/>
                </a:solidFill>
                <a:ea typeface="ＭＳ Ｐゴシック" charset="0"/>
              </a:rPr>
              <a:t>notes:</a:t>
            </a:r>
          </a:p>
          <a:p>
            <a:pPr marL="342900" indent="-342900" eaLnBrk="0" fontAlgn="base" hangingPunct="0">
              <a:lnSpc>
                <a:spcPct val="85000"/>
              </a:lnSpc>
              <a:spcBef>
                <a:spcPct val="20000"/>
              </a:spcBef>
              <a:spcAft>
                <a:spcPct val="0"/>
              </a:spcAft>
              <a:buClr>
                <a:srgbClr val="000099"/>
              </a:buClr>
              <a:buSzPct val="100000"/>
              <a:buFont typeface="Wingdings" pitchFamily="2" charset="2"/>
              <a:buChar char="§"/>
            </a:pPr>
            <a:r>
              <a:rPr lang="en-US" sz="2400" dirty="0">
                <a:solidFill>
                  <a:srgbClr val="000000"/>
                </a:solidFill>
                <a:ea typeface="ＭＳ Ｐゴシック" charset="0"/>
              </a:rPr>
              <a:t>construct least-cost-path tree by tracing predecessor nodes</a:t>
            </a:r>
          </a:p>
          <a:p>
            <a:pPr marL="342900" indent="-342900" eaLnBrk="0" fontAlgn="base" hangingPunct="0">
              <a:lnSpc>
                <a:spcPct val="85000"/>
              </a:lnSpc>
              <a:spcBef>
                <a:spcPct val="20000"/>
              </a:spcBef>
              <a:spcAft>
                <a:spcPct val="0"/>
              </a:spcAft>
              <a:buClr>
                <a:srgbClr val="000099"/>
              </a:buClr>
              <a:buSzPct val="100000"/>
              <a:buFont typeface="Wingdings" pitchFamily="2" charset="2"/>
              <a:buChar char="§"/>
            </a:pPr>
            <a:r>
              <a:rPr lang="en-US" sz="2400" dirty="0">
                <a:solidFill>
                  <a:srgbClr val="000000"/>
                </a:solidFill>
                <a:ea typeface="ＭＳ Ｐゴシック" charset="0"/>
              </a:rPr>
              <a:t>ties can exist (can be broken arbitrarily)</a:t>
            </a:r>
          </a:p>
        </p:txBody>
      </p:sp>
      <p:sp>
        <p:nvSpPr>
          <p:cNvPr id="399" name="Line 126">
            <a:extLst>
              <a:ext uri="{FF2B5EF4-FFF2-40B4-BE49-F238E27FC236}">
                <a16:creationId xmlns:a16="http://schemas.microsoft.com/office/drawing/2014/main" id="{C99F0D07-C97F-7244-BE7D-62DDB539FA1D}"/>
              </a:ext>
            </a:extLst>
          </p:cNvPr>
          <p:cNvSpPr>
            <a:spLocks noChangeShapeType="1"/>
          </p:cNvSpPr>
          <p:nvPr/>
        </p:nvSpPr>
        <p:spPr bwMode="auto">
          <a:xfrm>
            <a:off x="10477917" y="3471860"/>
            <a:ext cx="590550" cy="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0" name="Line 127">
            <a:extLst>
              <a:ext uri="{FF2B5EF4-FFF2-40B4-BE49-F238E27FC236}">
                <a16:creationId xmlns:a16="http://schemas.microsoft.com/office/drawing/2014/main" id="{8F3B222C-0283-4642-B404-4B8A996A5AB3}"/>
              </a:ext>
            </a:extLst>
          </p:cNvPr>
          <p:cNvSpPr>
            <a:spLocks noChangeShapeType="1"/>
          </p:cNvSpPr>
          <p:nvPr/>
        </p:nvSpPr>
        <p:spPr bwMode="auto">
          <a:xfrm flipV="1">
            <a:off x="8821087" y="3483435"/>
            <a:ext cx="1463675" cy="1204912"/>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1" name="Line 128">
            <a:extLst>
              <a:ext uri="{FF2B5EF4-FFF2-40B4-BE49-F238E27FC236}">
                <a16:creationId xmlns:a16="http://schemas.microsoft.com/office/drawing/2014/main" id="{F0DFADDD-C351-D342-B3F8-01384E3240C6}"/>
              </a:ext>
            </a:extLst>
          </p:cNvPr>
          <p:cNvSpPr>
            <a:spLocks noChangeShapeType="1"/>
          </p:cNvSpPr>
          <p:nvPr/>
        </p:nvSpPr>
        <p:spPr bwMode="auto">
          <a:xfrm>
            <a:off x="8718966" y="3539863"/>
            <a:ext cx="9525" cy="104775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2" name="Line 129">
            <a:extLst>
              <a:ext uri="{FF2B5EF4-FFF2-40B4-BE49-F238E27FC236}">
                <a16:creationId xmlns:a16="http://schemas.microsoft.com/office/drawing/2014/main" id="{917DAF3B-7743-C54C-9109-8A2DC359089C}"/>
              </a:ext>
            </a:extLst>
          </p:cNvPr>
          <p:cNvSpPr>
            <a:spLocks noChangeShapeType="1"/>
          </p:cNvSpPr>
          <p:nvPr/>
        </p:nvSpPr>
        <p:spPr bwMode="auto">
          <a:xfrm flipV="1">
            <a:off x="7577755" y="1754709"/>
            <a:ext cx="1012825" cy="1628775"/>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3" name="Line 130">
            <a:extLst>
              <a:ext uri="{FF2B5EF4-FFF2-40B4-BE49-F238E27FC236}">
                <a16:creationId xmlns:a16="http://schemas.microsoft.com/office/drawing/2014/main" id="{F3B9ECBE-8021-EC4B-8E7D-26831A93BED1}"/>
              </a:ext>
            </a:extLst>
          </p:cNvPr>
          <p:cNvSpPr>
            <a:spLocks noChangeShapeType="1"/>
          </p:cNvSpPr>
          <p:nvPr/>
        </p:nvSpPr>
        <p:spPr bwMode="auto">
          <a:xfrm flipV="1">
            <a:off x="7693502" y="3475036"/>
            <a:ext cx="944562" cy="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4" name="Text Box 131">
            <a:extLst>
              <a:ext uri="{FF2B5EF4-FFF2-40B4-BE49-F238E27FC236}">
                <a16:creationId xmlns:a16="http://schemas.microsoft.com/office/drawing/2014/main" id="{F5BA4ED6-2050-C341-8B0F-1599D2341CC2}"/>
              </a:ext>
            </a:extLst>
          </p:cNvPr>
          <p:cNvSpPr txBox="1">
            <a:spLocks noChangeArrowheads="1"/>
          </p:cNvSpPr>
          <p:nvPr/>
        </p:nvSpPr>
        <p:spPr bwMode="auto">
          <a:xfrm>
            <a:off x="1138922" y="4584970"/>
            <a:ext cx="102624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uwxvyz</a:t>
            </a:r>
          </a:p>
        </p:txBody>
      </p:sp>
      <p:cxnSp>
        <p:nvCxnSpPr>
          <p:cNvPr id="7" name="Straight Connector 6">
            <a:extLst>
              <a:ext uri="{FF2B5EF4-FFF2-40B4-BE49-F238E27FC236}">
                <a16:creationId xmlns:a16="http://schemas.microsoft.com/office/drawing/2014/main" id="{665D16F8-4952-FE4D-91E2-4F6D021B6D74}"/>
              </a:ext>
            </a:extLst>
          </p:cNvPr>
          <p:cNvCxnSpPr/>
          <p:nvPr/>
        </p:nvCxnSpPr>
        <p:spPr>
          <a:xfrm>
            <a:off x="668005" y="2233984"/>
            <a:ext cx="5645188" cy="0"/>
          </a:xfrm>
          <a:prstGeom prst="line">
            <a:avLst/>
          </a:prstGeom>
          <a:ln w="25400">
            <a:solidFill>
              <a:srgbClr val="0000A8"/>
            </a:solidFill>
          </a:ln>
        </p:spPr>
        <p:style>
          <a:lnRef idx="1">
            <a:schemeClr val="accent1"/>
          </a:lnRef>
          <a:fillRef idx="0">
            <a:schemeClr val="accent1"/>
          </a:fillRef>
          <a:effectRef idx="0">
            <a:schemeClr val="accent1"/>
          </a:effectRef>
          <a:fontRef idx="minor">
            <a:schemeClr val="tx1"/>
          </a:fontRef>
        </p:style>
      </p:cxnSp>
      <p:sp>
        <p:nvSpPr>
          <p:cNvPr id="512" name="TextBox 511">
            <a:extLst>
              <a:ext uri="{FF2B5EF4-FFF2-40B4-BE49-F238E27FC236}">
                <a16:creationId xmlns:a16="http://schemas.microsoft.com/office/drawing/2014/main" id="{1F94D8F7-F56C-4044-B4A2-EFA8658B0151}"/>
              </a:ext>
            </a:extLst>
          </p:cNvPr>
          <p:cNvSpPr txBox="1"/>
          <p:nvPr/>
        </p:nvSpPr>
        <p:spPr>
          <a:xfrm>
            <a:off x="2529460" y="1384347"/>
            <a:ext cx="370422" cy="369332"/>
          </a:xfrm>
          <a:prstGeom prst="rect">
            <a:avLst/>
          </a:prstGeom>
          <a:noFill/>
        </p:spPr>
        <p:txBody>
          <a:bodyPr wrap="square" rtlCol="0">
            <a:spAutoFit/>
          </a:bodyPr>
          <a:lstStyle/>
          <a:p>
            <a:r>
              <a:rPr lang="en-US" i="1" dirty="0">
                <a:solidFill>
                  <a:srgbClr val="FF0000"/>
                </a:solidFill>
              </a:rPr>
              <a:t>v</a:t>
            </a:r>
          </a:p>
        </p:txBody>
      </p:sp>
      <p:sp>
        <p:nvSpPr>
          <p:cNvPr id="409" name="TextBox 408">
            <a:extLst>
              <a:ext uri="{FF2B5EF4-FFF2-40B4-BE49-F238E27FC236}">
                <a16:creationId xmlns:a16="http://schemas.microsoft.com/office/drawing/2014/main" id="{7F4BE64D-5BB6-3946-92A1-758E1216783E}"/>
              </a:ext>
            </a:extLst>
          </p:cNvPr>
          <p:cNvSpPr txBox="1"/>
          <p:nvPr/>
        </p:nvSpPr>
        <p:spPr>
          <a:xfrm>
            <a:off x="3373839" y="1382288"/>
            <a:ext cx="370422" cy="369332"/>
          </a:xfrm>
          <a:prstGeom prst="rect">
            <a:avLst/>
          </a:prstGeom>
          <a:noFill/>
        </p:spPr>
        <p:txBody>
          <a:bodyPr wrap="square" rtlCol="0">
            <a:spAutoFit/>
          </a:bodyPr>
          <a:lstStyle/>
          <a:p>
            <a:r>
              <a:rPr lang="en-US" i="1" dirty="0">
                <a:solidFill>
                  <a:srgbClr val="FF0000"/>
                </a:solidFill>
              </a:rPr>
              <a:t>w</a:t>
            </a:r>
          </a:p>
        </p:txBody>
      </p:sp>
      <p:sp>
        <p:nvSpPr>
          <p:cNvPr id="410" name="TextBox 409">
            <a:extLst>
              <a:ext uri="{FF2B5EF4-FFF2-40B4-BE49-F238E27FC236}">
                <a16:creationId xmlns:a16="http://schemas.microsoft.com/office/drawing/2014/main" id="{A1DE38EA-067E-254B-81F2-AFB941CD30A7}"/>
              </a:ext>
            </a:extLst>
          </p:cNvPr>
          <p:cNvSpPr txBox="1"/>
          <p:nvPr/>
        </p:nvSpPr>
        <p:spPr>
          <a:xfrm>
            <a:off x="4255287" y="1380228"/>
            <a:ext cx="370422" cy="369332"/>
          </a:xfrm>
          <a:prstGeom prst="rect">
            <a:avLst/>
          </a:prstGeom>
          <a:noFill/>
        </p:spPr>
        <p:txBody>
          <a:bodyPr wrap="square" rtlCol="0">
            <a:spAutoFit/>
          </a:bodyPr>
          <a:lstStyle/>
          <a:p>
            <a:r>
              <a:rPr lang="en-US" i="1" dirty="0">
                <a:solidFill>
                  <a:srgbClr val="FF0000"/>
                </a:solidFill>
              </a:rPr>
              <a:t>x</a:t>
            </a:r>
          </a:p>
        </p:txBody>
      </p:sp>
      <p:sp>
        <p:nvSpPr>
          <p:cNvPr id="411" name="TextBox 410">
            <a:extLst>
              <a:ext uri="{FF2B5EF4-FFF2-40B4-BE49-F238E27FC236}">
                <a16:creationId xmlns:a16="http://schemas.microsoft.com/office/drawing/2014/main" id="{1FC94161-DABC-FD40-9A12-0A0B92FB9413}"/>
              </a:ext>
            </a:extLst>
          </p:cNvPr>
          <p:cNvSpPr txBox="1"/>
          <p:nvPr/>
        </p:nvSpPr>
        <p:spPr>
          <a:xfrm>
            <a:off x="5099667" y="1378168"/>
            <a:ext cx="370422" cy="369332"/>
          </a:xfrm>
          <a:prstGeom prst="rect">
            <a:avLst/>
          </a:prstGeom>
          <a:noFill/>
        </p:spPr>
        <p:txBody>
          <a:bodyPr wrap="square" rtlCol="0">
            <a:spAutoFit/>
          </a:bodyPr>
          <a:lstStyle/>
          <a:p>
            <a:r>
              <a:rPr lang="en-US" i="1" dirty="0">
                <a:solidFill>
                  <a:srgbClr val="FF0000"/>
                </a:solidFill>
              </a:rPr>
              <a:t>y</a:t>
            </a:r>
          </a:p>
        </p:txBody>
      </p:sp>
      <p:sp>
        <p:nvSpPr>
          <p:cNvPr id="412" name="TextBox 411">
            <a:extLst>
              <a:ext uri="{FF2B5EF4-FFF2-40B4-BE49-F238E27FC236}">
                <a16:creationId xmlns:a16="http://schemas.microsoft.com/office/drawing/2014/main" id="{288BE9D6-D8FD-304E-9D68-FE3AAEE6F204}"/>
              </a:ext>
            </a:extLst>
          </p:cNvPr>
          <p:cNvSpPr txBox="1"/>
          <p:nvPr/>
        </p:nvSpPr>
        <p:spPr>
          <a:xfrm>
            <a:off x="5968759" y="1376108"/>
            <a:ext cx="370422" cy="369332"/>
          </a:xfrm>
          <a:prstGeom prst="rect">
            <a:avLst/>
          </a:prstGeom>
          <a:noFill/>
        </p:spPr>
        <p:txBody>
          <a:bodyPr wrap="square" rtlCol="0">
            <a:spAutoFit/>
          </a:bodyPr>
          <a:lstStyle/>
          <a:p>
            <a:r>
              <a:rPr lang="en-US" i="1" dirty="0">
                <a:solidFill>
                  <a:srgbClr val="FF0000"/>
                </a:solidFill>
              </a:rPr>
              <a:t>z</a:t>
            </a:r>
          </a:p>
        </p:txBody>
      </p:sp>
      <p:grpSp>
        <p:nvGrpSpPr>
          <p:cNvPr id="519" name="Group 518">
            <a:extLst>
              <a:ext uri="{FF2B5EF4-FFF2-40B4-BE49-F238E27FC236}">
                <a16:creationId xmlns:a16="http://schemas.microsoft.com/office/drawing/2014/main" id="{CCBC2688-EEF7-0A41-A1D1-FD3592861590}"/>
              </a:ext>
            </a:extLst>
          </p:cNvPr>
          <p:cNvGrpSpPr/>
          <p:nvPr/>
        </p:nvGrpSpPr>
        <p:grpSpPr>
          <a:xfrm>
            <a:off x="1771136" y="1428236"/>
            <a:ext cx="1923534" cy="1652716"/>
            <a:chOff x="1771136" y="1428236"/>
            <a:chExt cx="1923534" cy="1652716"/>
          </a:xfrm>
        </p:grpSpPr>
        <p:sp>
          <p:nvSpPr>
            <p:cNvPr id="513" name="Oval 512">
              <a:extLst>
                <a:ext uri="{FF2B5EF4-FFF2-40B4-BE49-F238E27FC236}">
                  <a16:creationId xmlns:a16="http://schemas.microsoft.com/office/drawing/2014/main" id="{3C2FF37F-A919-434C-8979-051B31CFD835}"/>
                </a:ext>
              </a:extLst>
            </p:cNvPr>
            <p:cNvSpPr/>
            <p:nvPr/>
          </p:nvSpPr>
          <p:spPr>
            <a:xfrm>
              <a:off x="3379574" y="1428236"/>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5" name="Straight Arrow Connector 514">
              <a:extLst>
                <a:ext uri="{FF2B5EF4-FFF2-40B4-BE49-F238E27FC236}">
                  <a16:creationId xmlns:a16="http://schemas.microsoft.com/office/drawing/2014/main" id="{6361C28B-7EB6-4E49-801C-002A7038AFD0}"/>
                </a:ext>
              </a:extLst>
            </p:cNvPr>
            <p:cNvCxnSpPr>
              <a:cxnSpLocks/>
            </p:cNvCxnSpPr>
            <p:nvPr/>
          </p:nvCxnSpPr>
          <p:spPr>
            <a:xfrm flipH="1">
              <a:off x="2007973" y="1686697"/>
              <a:ext cx="1414851" cy="114300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4" name="Oval 423">
              <a:extLst>
                <a:ext uri="{FF2B5EF4-FFF2-40B4-BE49-F238E27FC236}">
                  <a16:creationId xmlns:a16="http://schemas.microsoft.com/office/drawing/2014/main" id="{5CDBFCDB-3AB4-FE47-9C83-3D6DE05B385E}"/>
                </a:ext>
              </a:extLst>
            </p:cNvPr>
            <p:cNvSpPr/>
            <p:nvPr/>
          </p:nvSpPr>
          <p:spPr>
            <a:xfrm>
              <a:off x="1771136" y="2785420"/>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0" name="Group 419">
            <a:extLst>
              <a:ext uri="{FF2B5EF4-FFF2-40B4-BE49-F238E27FC236}">
                <a16:creationId xmlns:a16="http://schemas.microsoft.com/office/drawing/2014/main" id="{34492E69-FC51-D44D-A0DF-E498D79FEC0F}"/>
              </a:ext>
            </a:extLst>
          </p:cNvPr>
          <p:cNvGrpSpPr/>
          <p:nvPr/>
        </p:nvGrpSpPr>
        <p:grpSpPr>
          <a:xfrm>
            <a:off x="1812326" y="1419997"/>
            <a:ext cx="2739080" cy="2146986"/>
            <a:chOff x="955590" y="1428236"/>
            <a:chExt cx="2739080" cy="2146986"/>
          </a:xfrm>
        </p:grpSpPr>
        <p:sp>
          <p:nvSpPr>
            <p:cNvPr id="421" name="Oval 420">
              <a:extLst>
                <a:ext uri="{FF2B5EF4-FFF2-40B4-BE49-F238E27FC236}">
                  <a16:creationId xmlns:a16="http://schemas.microsoft.com/office/drawing/2014/main" id="{8B78A21D-0C51-5E40-A873-B41F0061767F}"/>
                </a:ext>
              </a:extLst>
            </p:cNvPr>
            <p:cNvSpPr/>
            <p:nvPr/>
          </p:nvSpPr>
          <p:spPr>
            <a:xfrm>
              <a:off x="3379574" y="1428236"/>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2" name="Straight Arrow Connector 421">
              <a:extLst>
                <a:ext uri="{FF2B5EF4-FFF2-40B4-BE49-F238E27FC236}">
                  <a16:creationId xmlns:a16="http://schemas.microsoft.com/office/drawing/2014/main" id="{E057DF8D-CA83-344B-BC32-922BE22FB3C6}"/>
                </a:ext>
              </a:extLst>
            </p:cNvPr>
            <p:cNvCxnSpPr>
              <a:cxnSpLocks/>
              <a:endCxn id="426" idx="7"/>
            </p:cNvCxnSpPr>
            <p:nvPr/>
          </p:nvCxnSpPr>
          <p:spPr>
            <a:xfrm flipH="1">
              <a:off x="1224541" y="1686697"/>
              <a:ext cx="2198284" cy="163627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1144855E-246F-7640-9688-9DE68CCDF895}"/>
                </a:ext>
              </a:extLst>
            </p:cNvPr>
            <p:cNvSpPr/>
            <p:nvPr/>
          </p:nvSpPr>
          <p:spPr>
            <a:xfrm>
              <a:off x="955590" y="3279690"/>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8" name="Group 427">
            <a:extLst>
              <a:ext uri="{FF2B5EF4-FFF2-40B4-BE49-F238E27FC236}">
                <a16:creationId xmlns:a16="http://schemas.microsoft.com/office/drawing/2014/main" id="{5C63813B-DF47-A04D-AB7C-06783AC116F7}"/>
              </a:ext>
            </a:extLst>
          </p:cNvPr>
          <p:cNvGrpSpPr/>
          <p:nvPr/>
        </p:nvGrpSpPr>
        <p:grpSpPr>
          <a:xfrm>
            <a:off x="1853514" y="1417939"/>
            <a:ext cx="990599" cy="2598007"/>
            <a:chOff x="955590" y="977215"/>
            <a:chExt cx="990599" cy="2598007"/>
          </a:xfrm>
        </p:grpSpPr>
        <p:sp>
          <p:nvSpPr>
            <p:cNvPr id="429" name="Oval 428">
              <a:extLst>
                <a:ext uri="{FF2B5EF4-FFF2-40B4-BE49-F238E27FC236}">
                  <a16:creationId xmlns:a16="http://schemas.microsoft.com/office/drawing/2014/main" id="{D4DF0F4E-4FAB-7E4A-B79C-58901FD967B2}"/>
                </a:ext>
              </a:extLst>
            </p:cNvPr>
            <p:cNvSpPr/>
            <p:nvPr/>
          </p:nvSpPr>
          <p:spPr>
            <a:xfrm>
              <a:off x="1631093" y="977215"/>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0" name="Straight Arrow Connector 429">
              <a:extLst>
                <a:ext uri="{FF2B5EF4-FFF2-40B4-BE49-F238E27FC236}">
                  <a16:creationId xmlns:a16="http://schemas.microsoft.com/office/drawing/2014/main" id="{253E7A77-3CD8-4444-8652-326E4122CA29}"/>
                </a:ext>
              </a:extLst>
            </p:cNvPr>
            <p:cNvCxnSpPr>
              <a:cxnSpLocks/>
              <a:stCxn id="429" idx="4"/>
              <a:endCxn id="431" idx="0"/>
            </p:cNvCxnSpPr>
            <p:nvPr/>
          </p:nvCxnSpPr>
          <p:spPr>
            <a:xfrm flipH="1">
              <a:off x="1113138" y="1272747"/>
              <a:ext cx="675503" cy="200694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1" name="Oval 430">
              <a:extLst>
                <a:ext uri="{FF2B5EF4-FFF2-40B4-BE49-F238E27FC236}">
                  <a16:creationId xmlns:a16="http://schemas.microsoft.com/office/drawing/2014/main" id="{77F07FF7-2B96-0646-A06A-6A4413FB14D0}"/>
                </a:ext>
              </a:extLst>
            </p:cNvPr>
            <p:cNvSpPr/>
            <p:nvPr/>
          </p:nvSpPr>
          <p:spPr>
            <a:xfrm>
              <a:off x="955590" y="3279690"/>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4" name="Group 433">
            <a:extLst>
              <a:ext uri="{FF2B5EF4-FFF2-40B4-BE49-F238E27FC236}">
                <a16:creationId xmlns:a16="http://schemas.microsoft.com/office/drawing/2014/main" id="{0CCDB2C5-7C8F-BA48-8528-642609B263D7}"/>
              </a:ext>
            </a:extLst>
          </p:cNvPr>
          <p:cNvGrpSpPr/>
          <p:nvPr/>
        </p:nvGrpSpPr>
        <p:grpSpPr>
          <a:xfrm>
            <a:off x="1915299" y="1436471"/>
            <a:ext cx="3480486" cy="3049030"/>
            <a:chOff x="955590" y="526192"/>
            <a:chExt cx="3480486" cy="3049030"/>
          </a:xfrm>
        </p:grpSpPr>
        <p:sp>
          <p:nvSpPr>
            <p:cNvPr id="435" name="Oval 434">
              <a:extLst>
                <a:ext uri="{FF2B5EF4-FFF2-40B4-BE49-F238E27FC236}">
                  <a16:creationId xmlns:a16="http://schemas.microsoft.com/office/drawing/2014/main" id="{B6DFCC8C-1043-294A-BBDC-453DCF8BA68B}"/>
                </a:ext>
              </a:extLst>
            </p:cNvPr>
            <p:cNvSpPr/>
            <p:nvPr/>
          </p:nvSpPr>
          <p:spPr>
            <a:xfrm>
              <a:off x="4120980" y="526192"/>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6" name="Straight Arrow Connector 435">
              <a:extLst>
                <a:ext uri="{FF2B5EF4-FFF2-40B4-BE49-F238E27FC236}">
                  <a16:creationId xmlns:a16="http://schemas.microsoft.com/office/drawing/2014/main" id="{97B46750-16A8-574E-A52F-46729E9F7031}"/>
                </a:ext>
              </a:extLst>
            </p:cNvPr>
            <p:cNvCxnSpPr>
              <a:cxnSpLocks/>
              <a:stCxn id="435" idx="3"/>
              <a:endCxn id="437" idx="7"/>
            </p:cNvCxnSpPr>
            <p:nvPr/>
          </p:nvCxnSpPr>
          <p:spPr>
            <a:xfrm flipH="1">
              <a:off x="1224541" y="778444"/>
              <a:ext cx="2942584" cy="254452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7" name="Oval 436">
              <a:extLst>
                <a:ext uri="{FF2B5EF4-FFF2-40B4-BE49-F238E27FC236}">
                  <a16:creationId xmlns:a16="http://schemas.microsoft.com/office/drawing/2014/main" id="{904708D2-FA76-7B48-81BA-5EC9975951EB}"/>
                </a:ext>
              </a:extLst>
            </p:cNvPr>
            <p:cNvSpPr/>
            <p:nvPr/>
          </p:nvSpPr>
          <p:spPr>
            <a:xfrm>
              <a:off x="955590" y="3279690"/>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9" name="Group 438">
            <a:extLst>
              <a:ext uri="{FF2B5EF4-FFF2-40B4-BE49-F238E27FC236}">
                <a16:creationId xmlns:a16="http://schemas.microsoft.com/office/drawing/2014/main" id="{D192E325-2F11-F54E-90FD-CBE3F2807D0F}"/>
              </a:ext>
            </a:extLst>
          </p:cNvPr>
          <p:cNvGrpSpPr/>
          <p:nvPr/>
        </p:nvGrpSpPr>
        <p:grpSpPr>
          <a:xfrm>
            <a:off x="1839100" y="1422055"/>
            <a:ext cx="4419599" cy="3537122"/>
            <a:chOff x="16477" y="526192"/>
            <a:chExt cx="4419599" cy="3537122"/>
          </a:xfrm>
        </p:grpSpPr>
        <p:sp>
          <p:nvSpPr>
            <p:cNvPr id="440" name="Oval 439">
              <a:extLst>
                <a:ext uri="{FF2B5EF4-FFF2-40B4-BE49-F238E27FC236}">
                  <a16:creationId xmlns:a16="http://schemas.microsoft.com/office/drawing/2014/main" id="{10536CE6-8D99-2348-945A-2105D954DF20}"/>
                </a:ext>
              </a:extLst>
            </p:cNvPr>
            <p:cNvSpPr/>
            <p:nvPr/>
          </p:nvSpPr>
          <p:spPr>
            <a:xfrm>
              <a:off x="4120980" y="526192"/>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1" name="Straight Arrow Connector 440">
              <a:extLst>
                <a:ext uri="{FF2B5EF4-FFF2-40B4-BE49-F238E27FC236}">
                  <a16:creationId xmlns:a16="http://schemas.microsoft.com/office/drawing/2014/main" id="{F0B19E82-F38B-574C-B89D-511382F96E8E}"/>
                </a:ext>
              </a:extLst>
            </p:cNvPr>
            <p:cNvCxnSpPr>
              <a:cxnSpLocks/>
              <a:stCxn id="440" idx="3"/>
              <a:endCxn id="442" idx="7"/>
            </p:cNvCxnSpPr>
            <p:nvPr/>
          </p:nvCxnSpPr>
          <p:spPr>
            <a:xfrm flipH="1">
              <a:off x="285428" y="778444"/>
              <a:ext cx="3881697" cy="303261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2" name="Oval 441">
              <a:extLst>
                <a:ext uri="{FF2B5EF4-FFF2-40B4-BE49-F238E27FC236}">
                  <a16:creationId xmlns:a16="http://schemas.microsoft.com/office/drawing/2014/main" id="{532A319F-9E77-E440-8542-72A35376DAE1}"/>
                </a:ext>
              </a:extLst>
            </p:cNvPr>
            <p:cNvSpPr/>
            <p:nvPr/>
          </p:nvSpPr>
          <p:spPr>
            <a:xfrm>
              <a:off x="16477" y="3767782"/>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1004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wipe(left)">
                                      <p:cBhvr>
                                        <p:cTn id="7" dur="10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6"/>
                                        </p:tgtEl>
                                        <p:attrNameLst>
                                          <p:attrName>style.visibility</p:attrName>
                                        </p:attrNameLst>
                                      </p:cBhvr>
                                      <p:to>
                                        <p:strVal val="visible"/>
                                      </p:to>
                                    </p:set>
                                    <p:animEffect transition="in" filter="dissolve">
                                      <p:cBhvr>
                                        <p:cTn id="12" dur="500"/>
                                        <p:tgtEl>
                                          <p:spTgt spid="38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19"/>
                                        </p:tgtEl>
                                        <p:attrNameLst>
                                          <p:attrName>style.visibility</p:attrName>
                                        </p:attrNameLst>
                                      </p:cBhvr>
                                      <p:to>
                                        <p:strVal val="visible"/>
                                      </p:to>
                                    </p:set>
                                    <p:animEffect transition="in" filter="dissolve">
                                      <p:cBhvr>
                                        <p:cTn id="16" dur="1000"/>
                                        <p:tgtEl>
                                          <p:spTgt spid="519"/>
                                        </p:tgtEl>
                                      </p:cBhvr>
                                    </p:animEffect>
                                  </p:childTnLst>
                                </p:cTn>
                              </p:par>
                            </p:childTnLst>
                          </p:cTn>
                        </p:par>
                        <p:par>
                          <p:cTn id="17" fill="hold">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373"/>
                                        </p:tgtEl>
                                        <p:attrNameLst>
                                          <p:attrName>style.visibility</p:attrName>
                                        </p:attrNameLst>
                                      </p:cBhvr>
                                      <p:to>
                                        <p:strVal val="visible"/>
                                      </p:to>
                                    </p:set>
                                    <p:animEffect transition="in" filter="dissolve">
                                      <p:cBhvr>
                                        <p:cTn id="20" dur="500"/>
                                        <p:tgtEl>
                                          <p:spTgt spid="373"/>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403"/>
                                        </p:tgtEl>
                                        <p:attrNameLst>
                                          <p:attrName>style.visibility</p:attrName>
                                        </p:attrNameLst>
                                      </p:cBhvr>
                                      <p:to>
                                        <p:strVal val="visible"/>
                                      </p:to>
                                    </p:set>
                                    <p:animEffect transition="in" filter="dissolve">
                                      <p:cBhvr>
                                        <p:cTn id="24" dur="1000"/>
                                        <p:tgtEl>
                                          <p:spTgt spid="40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74"/>
                                        </p:tgtEl>
                                        <p:attrNameLst>
                                          <p:attrName>style.visibility</p:attrName>
                                        </p:attrNameLst>
                                      </p:cBhvr>
                                      <p:to>
                                        <p:strVal val="visible"/>
                                      </p:to>
                                    </p:set>
                                    <p:animEffect transition="in" filter="wipe(left)">
                                      <p:cBhvr>
                                        <p:cTn id="29" dur="1000"/>
                                        <p:tgtEl>
                                          <p:spTgt spid="374"/>
                                        </p:tgtEl>
                                      </p:cBhvr>
                                    </p:animEffect>
                                  </p:childTnLst>
                                </p:cTn>
                              </p:par>
                              <p:par>
                                <p:cTn id="30" presetID="9" presetClass="exit" presetSubtype="0" fill="hold" nodeType="withEffect">
                                  <p:stCondLst>
                                    <p:cond delay="0"/>
                                  </p:stCondLst>
                                  <p:childTnLst>
                                    <p:animEffect transition="out" filter="dissolve">
                                      <p:cBhvr>
                                        <p:cTn id="31" dur="500"/>
                                        <p:tgtEl>
                                          <p:spTgt spid="519"/>
                                        </p:tgtEl>
                                      </p:cBhvr>
                                    </p:animEffect>
                                    <p:set>
                                      <p:cBhvr>
                                        <p:cTn id="32" dur="1" fill="hold">
                                          <p:stCondLst>
                                            <p:cond delay="499"/>
                                          </p:stCondLst>
                                        </p:cTn>
                                        <p:tgtEl>
                                          <p:spTgt spid="5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87"/>
                                        </p:tgtEl>
                                        <p:attrNameLst>
                                          <p:attrName>style.visibility</p:attrName>
                                        </p:attrNameLst>
                                      </p:cBhvr>
                                      <p:to>
                                        <p:strVal val="visible"/>
                                      </p:to>
                                    </p:set>
                                    <p:animEffect transition="in" filter="dissolve">
                                      <p:cBhvr>
                                        <p:cTn id="37" dur="500"/>
                                        <p:tgtEl>
                                          <p:spTgt spid="387"/>
                                        </p:tgtEl>
                                      </p:cBhvr>
                                    </p:animEffect>
                                  </p:childTnLst>
                                </p:cTn>
                              </p:par>
                            </p:childTnLst>
                          </p:cTn>
                        </p:par>
                        <p:par>
                          <p:cTn id="38" fill="hold">
                            <p:stCondLst>
                              <p:cond delay="500"/>
                            </p:stCondLst>
                            <p:childTnLst>
                              <p:par>
                                <p:cTn id="39" presetID="9" presetClass="entr" presetSubtype="0" fill="hold" nodeType="afterEffect">
                                  <p:stCondLst>
                                    <p:cond delay="0"/>
                                  </p:stCondLst>
                                  <p:childTnLst>
                                    <p:set>
                                      <p:cBhvr>
                                        <p:cTn id="40" dur="1" fill="hold">
                                          <p:stCondLst>
                                            <p:cond delay="0"/>
                                          </p:stCondLst>
                                        </p:cTn>
                                        <p:tgtEl>
                                          <p:spTgt spid="420"/>
                                        </p:tgtEl>
                                        <p:attrNameLst>
                                          <p:attrName>style.visibility</p:attrName>
                                        </p:attrNameLst>
                                      </p:cBhvr>
                                      <p:to>
                                        <p:strVal val="visible"/>
                                      </p:to>
                                    </p:set>
                                    <p:animEffect transition="in" filter="dissolve">
                                      <p:cBhvr>
                                        <p:cTn id="41" dur="1000"/>
                                        <p:tgtEl>
                                          <p:spTgt spid="420"/>
                                        </p:tgtEl>
                                      </p:cBhvr>
                                    </p:animEffect>
                                  </p:childTnLst>
                                </p:cTn>
                              </p:par>
                            </p:childTnLst>
                          </p:cTn>
                        </p:par>
                        <p:par>
                          <p:cTn id="42" fill="hold">
                            <p:stCondLst>
                              <p:cond delay="1500"/>
                            </p:stCondLst>
                            <p:childTnLst>
                              <p:par>
                                <p:cTn id="43" presetID="9" presetClass="entr" presetSubtype="0" fill="hold" grpId="0" nodeType="afterEffect">
                                  <p:stCondLst>
                                    <p:cond delay="0"/>
                                  </p:stCondLst>
                                  <p:childTnLst>
                                    <p:set>
                                      <p:cBhvr>
                                        <p:cTn id="44" dur="1" fill="hold">
                                          <p:stCondLst>
                                            <p:cond delay="0"/>
                                          </p:stCondLst>
                                        </p:cTn>
                                        <p:tgtEl>
                                          <p:spTgt spid="388"/>
                                        </p:tgtEl>
                                        <p:attrNameLst>
                                          <p:attrName>style.visibility</p:attrName>
                                        </p:attrNameLst>
                                      </p:cBhvr>
                                      <p:to>
                                        <p:strVal val="visible"/>
                                      </p:to>
                                    </p:set>
                                    <p:animEffect transition="in" filter="dissolve">
                                      <p:cBhvr>
                                        <p:cTn id="45" dur="500"/>
                                        <p:tgtEl>
                                          <p:spTgt spid="388"/>
                                        </p:tgtEl>
                                      </p:cBhvr>
                                    </p:animEffect>
                                  </p:childTnLst>
                                </p:cTn>
                              </p:par>
                            </p:childTnLst>
                          </p:cTn>
                        </p:par>
                        <p:par>
                          <p:cTn id="46" fill="hold">
                            <p:stCondLst>
                              <p:cond delay="2000"/>
                            </p:stCondLst>
                            <p:childTnLst>
                              <p:par>
                                <p:cTn id="47" presetID="9" presetClass="entr" presetSubtype="0" fill="hold" grpId="0" nodeType="afterEffect">
                                  <p:stCondLst>
                                    <p:cond delay="0"/>
                                  </p:stCondLst>
                                  <p:childTnLst>
                                    <p:set>
                                      <p:cBhvr>
                                        <p:cTn id="48" dur="1" fill="hold">
                                          <p:stCondLst>
                                            <p:cond delay="0"/>
                                          </p:stCondLst>
                                        </p:cTn>
                                        <p:tgtEl>
                                          <p:spTgt spid="402"/>
                                        </p:tgtEl>
                                        <p:attrNameLst>
                                          <p:attrName>style.visibility</p:attrName>
                                        </p:attrNameLst>
                                      </p:cBhvr>
                                      <p:to>
                                        <p:strVal val="visible"/>
                                      </p:to>
                                    </p:set>
                                    <p:animEffect transition="in" filter="dissolve">
                                      <p:cBhvr>
                                        <p:cTn id="49" dur="1000"/>
                                        <p:tgtEl>
                                          <p:spTgt spid="40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80"/>
                                        </p:tgtEl>
                                        <p:attrNameLst>
                                          <p:attrName>style.visibility</p:attrName>
                                        </p:attrNameLst>
                                      </p:cBhvr>
                                      <p:to>
                                        <p:strVal val="visible"/>
                                      </p:to>
                                    </p:set>
                                    <p:animEffect transition="in" filter="wipe(left)">
                                      <p:cBhvr>
                                        <p:cTn id="54" dur="1000"/>
                                        <p:tgtEl>
                                          <p:spTgt spid="380"/>
                                        </p:tgtEl>
                                      </p:cBhvr>
                                    </p:animEffect>
                                  </p:childTnLst>
                                </p:cTn>
                              </p:par>
                              <p:par>
                                <p:cTn id="55" presetID="9" presetClass="exit" presetSubtype="0" fill="hold" nodeType="withEffect">
                                  <p:stCondLst>
                                    <p:cond delay="0"/>
                                  </p:stCondLst>
                                  <p:childTnLst>
                                    <p:animEffect transition="out" filter="dissolve">
                                      <p:cBhvr>
                                        <p:cTn id="56" dur="500"/>
                                        <p:tgtEl>
                                          <p:spTgt spid="420"/>
                                        </p:tgtEl>
                                      </p:cBhvr>
                                    </p:animEffect>
                                    <p:set>
                                      <p:cBhvr>
                                        <p:cTn id="57" dur="1" fill="hold">
                                          <p:stCondLst>
                                            <p:cond delay="499"/>
                                          </p:stCondLst>
                                        </p:cTn>
                                        <p:tgtEl>
                                          <p:spTgt spid="4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89"/>
                                        </p:tgtEl>
                                        <p:attrNameLst>
                                          <p:attrName>style.visibility</p:attrName>
                                        </p:attrNameLst>
                                      </p:cBhvr>
                                      <p:to>
                                        <p:strVal val="visible"/>
                                      </p:to>
                                    </p:set>
                                    <p:animEffect transition="in" filter="dissolve">
                                      <p:cBhvr>
                                        <p:cTn id="62" dur="500"/>
                                        <p:tgtEl>
                                          <p:spTgt spid="389"/>
                                        </p:tgtEl>
                                      </p:cBhvr>
                                    </p:animEffect>
                                  </p:childTnLst>
                                </p:cTn>
                              </p:par>
                            </p:childTnLst>
                          </p:cTn>
                        </p:par>
                        <p:par>
                          <p:cTn id="63" fill="hold">
                            <p:stCondLst>
                              <p:cond delay="500"/>
                            </p:stCondLst>
                            <p:childTnLst>
                              <p:par>
                                <p:cTn id="64" presetID="9" presetClass="entr" presetSubtype="0" fill="hold" nodeType="afterEffect">
                                  <p:stCondLst>
                                    <p:cond delay="0"/>
                                  </p:stCondLst>
                                  <p:childTnLst>
                                    <p:set>
                                      <p:cBhvr>
                                        <p:cTn id="65" dur="1" fill="hold">
                                          <p:stCondLst>
                                            <p:cond delay="0"/>
                                          </p:stCondLst>
                                        </p:cTn>
                                        <p:tgtEl>
                                          <p:spTgt spid="428"/>
                                        </p:tgtEl>
                                        <p:attrNameLst>
                                          <p:attrName>style.visibility</p:attrName>
                                        </p:attrNameLst>
                                      </p:cBhvr>
                                      <p:to>
                                        <p:strVal val="visible"/>
                                      </p:to>
                                    </p:set>
                                    <p:animEffect transition="in" filter="dissolve">
                                      <p:cBhvr>
                                        <p:cTn id="66" dur="1000"/>
                                        <p:tgtEl>
                                          <p:spTgt spid="428"/>
                                        </p:tgtEl>
                                      </p:cBhvr>
                                    </p:animEffect>
                                  </p:childTnLst>
                                </p:cTn>
                              </p:par>
                            </p:childTnLst>
                          </p:cTn>
                        </p:par>
                        <p:par>
                          <p:cTn id="67" fill="hold">
                            <p:stCondLst>
                              <p:cond delay="1500"/>
                            </p:stCondLst>
                            <p:childTnLst>
                              <p:par>
                                <p:cTn id="68" presetID="9" presetClass="entr" presetSubtype="0" fill="hold" grpId="0" nodeType="afterEffect">
                                  <p:stCondLst>
                                    <p:cond delay="0"/>
                                  </p:stCondLst>
                                  <p:childTnLst>
                                    <p:set>
                                      <p:cBhvr>
                                        <p:cTn id="69" dur="1" fill="hold">
                                          <p:stCondLst>
                                            <p:cond delay="0"/>
                                          </p:stCondLst>
                                        </p:cTn>
                                        <p:tgtEl>
                                          <p:spTgt spid="390"/>
                                        </p:tgtEl>
                                        <p:attrNameLst>
                                          <p:attrName>style.visibility</p:attrName>
                                        </p:attrNameLst>
                                      </p:cBhvr>
                                      <p:to>
                                        <p:strVal val="visible"/>
                                      </p:to>
                                    </p:set>
                                    <p:animEffect transition="in" filter="dissolve">
                                      <p:cBhvr>
                                        <p:cTn id="70" dur="500"/>
                                        <p:tgtEl>
                                          <p:spTgt spid="390"/>
                                        </p:tgtEl>
                                      </p:cBhvr>
                                    </p:animEffect>
                                  </p:childTnLst>
                                </p:cTn>
                              </p:par>
                            </p:childTnLst>
                          </p:cTn>
                        </p:par>
                        <p:par>
                          <p:cTn id="71" fill="hold">
                            <p:stCondLst>
                              <p:cond delay="2000"/>
                            </p:stCondLst>
                            <p:childTnLst>
                              <p:par>
                                <p:cTn id="72" presetID="9" presetClass="entr" presetSubtype="0" fill="hold" grpId="0" nodeType="afterEffect">
                                  <p:stCondLst>
                                    <p:cond delay="0"/>
                                  </p:stCondLst>
                                  <p:childTnLst>
                                    <p:set>
                                      <p:cBhvr>
                                        <p:cTn id="73" dur="1" fill="hold">
                                          <p:stCondLst>
                                            <p:cond delay="0"/>
                                          </p:stCondLst>
                                        </p:cTn>
                                        <p:tgtEl>
                                          <p:spTgt spid="401"/>
                                        </p:tgtEl>
                                        <p:attrNameLst>
                                          <p:attrName>style.visibility</p:attrName>
                                        </p:attrNameLst>
                                      </p:cBhvr>
                                      <p:to>
                                        <p:strVal val="visible"/>
                                      </p:to>
                                    </p:set>
                                    <p:animEffect transition="in" filter="dissolve">
                                      <p:cBhvr>
                                        <p:cTn id="74" dur="1000"/>
                                        <p:tgtEl>
                                          <p:spTgt spid="40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91"/>
                                        </p:tgtEl>
                                        <p:attrNameLst>
                                          <p:attrName>style.visibility</p:attrName>
                                        </p:attrNameLst>
                                      </p:cBhvr>
                                      <p:to>
                                        <p:strVal val="visible"/>
                                      </p:to>
                                    </p:set>
                                    <p:animEffect transition="in" filter="wipe(left)">
                                      <p:cBhvr>
                                        <p:cTn id="79" dur="1000"/>
                                        <p:tgtEl>
                                          <p:spTgt spid="391"/>
                                        </p:tgtEl>
                                      </p:cBhvr>
                                    </p:animEffect>
                                  </p:childTnLst>
                                </p:cTn>
                              </p:par>
                              <p:par>
                                <p:cTn id="80" presetID="9" presetClass="exit" presetSubtype="0" fill="hold" nodeType="withEffect">
                                  <p:stCondLst>
                                    <p:cond delay="0"/>
                                  </p:stCondLst>
                                  <p:childTnLst>
                                    <p:animEffect transition="out" filter="dissolve">
                                      <p:cBhvr>
                                        <p:cTn id="81" dur="500"/>
                                        <p:tgtEl>
                                          <p:spTgt spid="428"/>
                                        </p:tgtEl>
                                      </p:cBhvr>
                                    </p:animEffect>
                                    <p:set>
                                      <p:cBhvr>
                                        <p:cTn id="82" dur="1" fill="hold">
                                          <p:stCondLst>
                                            <p:cond delay="499"/>
                                          </p:stCondLst>
                                        </p:cTn>
                                        <p:tgtEl>
                                          <p:spTgt spid="42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394"/>
                                        </p:tgtEl>
                                        <p:attrNameLst>
                                          <p:attrName>style.visibility</p:attrName>
                                        </p:attrNameLst>
                                      </p:cBhvr>
                                      <p:to>
                                        <p:strVal val="visible"/>
                                      </p:to>
                                    </p:set>
                                    <p:animEffect transition="in" filter="dissolve">
                                      <p:cBhvr>
                                        <p:cTn id="87" dur="500"/>
                                        <p:tgtEl>
                                          <p:spTgt spid="394"/>
                                        </p:tgtEl>
                                      </p:cBhvr>
                                    </p:animEffect>
                                  </p:childTnLst>
                                </p:cTn>
                              </p:par>
                            </p:childTnLst>
                          </p:cTn>
                        </p:par>
                        <p:par>
                          <p:cTn id="88" fill="hold">
                            <p:stCondLst>
                              <p:cond delay="500"/>
                            </p:stCondLst>
                            <p:childTnLst>
                              <p:par>
                                <p:cTn id="89" presetID="9" presetClass="entr" presetSubtype="0" fill="hold" nodeType="afterEffect">
                                  <p:stCondLst>
                                    <p:cond delay="0"/>
                                  </p:stCondLst>
                                  <p:childTnLst>
                                    <p:set>
                                      <p:cBhvr>
                                        <p:cTn id="90" dur="1" fill="hold">
                                          <p:stCondLst>
                                            <p:cond delay="0"/>
                                          </p:stCondLst>
                                        </p:cTn>
                                        <p:tgtEl>
                                          <p:spTgt spid="434"/>
                                        </p:tgtEl>
                                        <p:attrNameLst>
                                          <p:attrName>style.visibility</p:attrName>
                                        </p:attrNameLst>
                                      </p:cBhvr>
                                      <p:to>
                                        <p:strVal val="visible"/>
                                      </p:to>
                                    </p:set>
                                    <p:animEffect transition="in" filter="dissolve">
                                      <p:cBhvr>
                                        <p:cTn id="91" dur="1000"/>
                                        <p:tgtEl>
                                          <p:spTgt spid="434"/>
                                        </p:tgtEl>
                                      </p:cBhvr>
                                    </p:animEffect>
                                  </p:childTnLst>
                                </p:cTn>
                              </p:par>
                            </p:childTnLst>
                          </p:cTn>
                        </p:par>
                        <p:par>
                          <p:cTn id="92" fill="hold">
                            <p:stCondLst>
                              <p:cond delay="1500"/>
                            </p:stCondLst>
                            <p:childTnLst>
                              <p:par>
                                <p:cTn id="93" presetID="9" presetClass="entr" presetSubtype="0" fill="hold" grpId="0" nodeType="afterEffect">
                                  <p:stCondLst>
                                    <p:cond delay="0"/>
                                  </p:stCondLst>
                                  <p:childTnLst>
                                    <p:set>
                                      <p:cBhvr>
                                        <p:cTn id="94" dur="1" fill="hold">
                                          <p:stCondLst>
                                            <p:cond delay="0"/>
                                          </p:stCondLst>
                                        </p:cTn>
                                        <p:tgtEl>
                                          <p:spTgt spid="395"/>
                                        </p:tgtEl>
                                        <p:attrNameLst>
                                          <p:attrName>style.visibility</p:attrName>
                                        </p:attrNameLst>
                                      </p:cBhvr>
                                      <p:to>
                                        <p:strVal val="visible"/>
                                      </p:to>
                                    </p:set>
                                    <p:animEffect transition="in" filter="dissolve">
                                      <p:cBhvr>
                                        <p:cTn id="95" dur="500"/>
                                        <p:tgtEl>
                                          <p:spTgt spid="395"/>
                                        </p:tgtEl>
                                      </p:cBhvr>
                                    </p:animEffect>
                                  </p:childTnLst>
                                </p:cTn>
                              </p:par>
                            </p:childTnLst>
                          </p:cTn>
                        </p:par>
                        <p:par>
                          <p:cTn id="96" fill="hold">
                            <p:stCondLst>
                              <p:cond delay="2000"/>
                            </p:stCondLst>
                            <p:childTnLst>
                              <p:par>
                                <p:cTn id="97" presetID="9" presetClass="entr" presetSubtype="0" fill="hold" grpId="0" nodeType="afterEffect">
                                  <p:stCondLst>
                                    <p:cond delay="0"/>
                                  </p:stCondLst>
                                  <p:childTnLst>
                                    <p:set>
                                      <p:cBhvr>
                                        <p:cTn id="98" dur="1" fill="hold">
                                          <p:stCondLst>
                                            <p:cond delay="0"/>
                                          </p:stCondLst>
                                        </p:cTn>
                                        <p:tgtEl>
                                          <p:spTgt spid="400"/>
                                        </p:tgtEl>
                                        <p:attrNameLst>
                                          <p:attrName>style.visibility</p:attrName>
                                        </p:attrNameLst>
                                      </p:cBhvr>
                                      <p:to>
                                        <p:strVal val="visible"/>
                                      </p:to>
                                    </p:set>
                                    <p:animEffect transition="in" filter="dissolve">
                                      <p:cBhvr>
                                        <p:cTn id="99" dur="1000"/>
                                        <p:tgtEl>
                                          <p:spTgt spid="40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396"/>
                                        </p:tgtEl>
                                        <p:attrNameLst>
                                          <p:attrName>style.visibility</p:attrName>
                                        </p:attrNameLst>
                                      </p:cBhvr>
                                      <p:to>
                                        <p:strVal val="visible"/>
                                      </p:to>
                                    </p:set>
                                    <p:animEffect transition="in" filter="wipe(left)">
                                      <p:cBhvr>
                                        <p:cTn id="104" dur="1000"/>
                                        <p:tgtEl>
                                          <p:spTgt spid="396"/>
                                        </p:tgtEl>
                                      </p:cBhvr>
                                    </p:animEffect>
                                  </p:childTnLst>
                                </p:cTn>
                              </p:par>
                              <p:par>
                                <p:cTn id="105" presetID="9" presetClass="exit" presetSubtype="0" fill="hold" nodeType="withEffect">
                                  <p:stCondLst>
                                    <p:cond delay="0"/>
                                  </p:stCondLst>
                                  <p:childTnLst>
                                    <p:animEffect transition="out" filter="dissolve">
                                      <p:cBhvr>
                                        <p:cTn id="106" dur="500"/>
                                        <p:tgtEl>
                                          <p:spTgt spid="434"/>
                                        </p:tgtEl>
                                      </p:cBhvr>
                                    </p:animEffect>
                                    <p:set>
                                      <p:cBhvr>
                                        <p:cTn id="107" dur="1" fill="hold">
                                          <p:stCondLst>
                                            <p:cond delay="499"/>
                                          </p:stCondLst>
                                        </p:cTn>
                                        <p:tgtEl>
                                          <p:spTgt spid="434"/>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dissolve">
                                      <p:cBhvr>
                                        <p:cTn id="112" dur="500"/>
                                        <p:tgtEl>
                                          <p:spTgt spid="39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439"/>
                                        </p:tgtEl>
                                        <p:attrNameLst>
                                          <p:attrName>style.visibility</p:attrName>
                                        </p:attrNameLst>
                                      </p:cBhvr>
                                      <p:to>
                                        <p:strVal val="visible"/>
                                      </p:to>
                                    </p:set>
                                    <p:animEffect transition="in" filter="dissolve">
                                      <p:cBhvr>
                                        <p:cTn id="116" dur="1000"/>
                                        <p:tgtEl>
                                          <p:spTgt spid="439"/>
                                        </p:tgtEl>
                                      </p:cBhvr>
                                    </p:animEffect>
                                  </p:childTnLst>
                                </p:cTn>
                              </p:par>
                            </p:childTnLst>
                          </p:cTn>
                        </p:par>
                        <p:par>
                          <p:cTn id="117" fill="hold">
                            <p:stCondLst>
                              <p:cond delay="1500"/>
                            </p:stCondLst>
                            <p:childTnLst>
                              <p:par>
                                <p:cTn id="118" presetID="9" presetClass="entr" presetSubtype="0" fill="hold" grpId="0" nodeType="afterEffect">
                                  <p:stCondLst>
                                    <p:cond delay="0"/>
                                  </p:stCondLst>
                                  <p:childTnLst>
                                    <p:set>
                                      <p:cBhvr>
                                        <p:cTn id="119" dur="1" fill="hold">
                                          <p:stCondLst>
                                            <p:cond delay="0"/>
                                          </p:stCondLst>
                                        </p:cTn>
                                        <p:tgtEl>
                                          <p:spTgt spid="404"/>
                                        </p:tgtEl>
                                        <p:attrNameLst>
                                          <p:attrName>style.visibility</p:attrName>
                                        </p:attrNameLst>
                                      </p:cBhvr>
                                      <p:to>
                                        <p:strVal val="visible"/>
                                      </p:to>
                                    </p:set>
                                    <p:animEffect transition="in" filter="dissolve">
                                      <p:cBhvr>
                                        <p:cTn id="120" dur="500"/>
                                        <p:tgtEl>
                                          <p:spTgt spid="404"/>
                                        </p:tgtEl>
                                      </p:cBhvr>
                                    </p:animEffect>
                                  </p:childTnLst>
                                </p:cTn>
                              </p:par>
                            </p:childTnLst>
                          </p:cTn>
                        </p:par>
                        <p:par>
                          <p:cTn id="121" fill="hold">
                            <p:stCondLst>
                              <p:cond delay="2000"/>
                            </p:stCondLst>
                            <p:childTnLst>
                              <p:par>
                                <p:cTn id="122" presetID="9" presetClass="entr" presetSubtype="0" fill="hold" grpId="0" nodeType="afterEffect">
                                  <p:stCondLst>
                                    <p:cond delay="0"/>
                                  </p:stCondLst>
                                  <p:childTnLst>
                                    <p:set>
                                      <p:cBhvr>
                                        <p:cTn id="123" dur="1" fill="hold">
                                          <p:stCondLst>
                                            <p:cond delay="0"/>
                                          </p:stCondLst>
                                        </p:cTn>
                                        <p:tgtEl>
                                          <p:spTgt spid="399"/>
                                        </p:tgtEl>
                                        <p:attrNameLst>
                                          <p:attrName>style.visibility</p:attrName>
                                        </p:attrNameLst>
                                      </p:cBhvr>
                                      <p:to>
                                        <p:strVal val="visible"/>
                                      </p:to>
                                    </p:set>
                                    <p:animEffect transition="in" filter="dissolve">
                                      <p:cBhvr>
                                        <p:cTn id="124" dur="1000"/>
                                        <p:tgtEl>
                                          <p:spTgt spid="399"/>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398"/>
                                        </p:tgtEl>
                                        <p:attrNameLst>
                                          <p:attrName>style.visibility</p:attrName>
                                        </p:attrNameLst>
                                      </p:cBhvr>
                                      <p:to>
                                        <p:strVal val="visible"/>
                                      </p:to>
                                    </p:set>
                                    <p:animEffect transition="in" filter="dissolve">
                                      <p:cBhvr>
                                        <p:cTn id="129" dur="500"/>
                                        <p:tgtEl>
                                          <p:spTgt spid="398"/>
                                        </p:tgtEl>
                                      </p:cBhvr>
                                    </p:animEffect>
                                  </p:childTnLst>
                                </p:cTn>
                              </p:par>
                              <p:par>
                                <p:cTn id="130" presetID="9" presetClass="exit" presetSubtype="0" fill="hold" nodeType="withEffect">
                                  <p:stCondLst>
                                    <p:cond delay="0"/>
                                  </p:stCondLst>
                                  <p:childTnLst>
                                    <p:animEffect transition="out" filter="dissolve">
                                      <p:cBhvr>
                                        <p:cTn id="131" dur="500"/>
                                        <p:tgtEl>
                                          <p:spTgt spid="439"/>
                                        </p:tgtEl>
                                      </p:cBhvr>
                                    </p:animEffect>
                                    <p:set>
                                      <p:cBhvr>
                                        <p:cTn id="132" dur="1" fill="hold">
                                          <p:stCondLst>
                                            <p:cond delay="499"/>
                                          </p:stCondLst>
                                        </p:cTn>
                                        <p:tgtEl>
                                          <p:spTgt spid="4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P spid="386" grpId="0" animBg="1"/>
      <p:bldP spid="387" grpId="0" animBg="1"/>
      <p:bldP spid="388" grpId="0"/>
      <p:bldP spid="389" grpId="0" animBg="1"/>
      <p:bldP spid="390" grpId="0"/>
      <p:bldP spid="394" grpId="0" animBg="1"/>
      <p:bldP spid="395" grpId="0"/>
      <p:bldP spid="396" grpId="0"/>
      <p:bldP spid="397" grpId="0" animBg="1"/>
      <p:bldP spid="398" grpId="0"/>
      <p:bldP spid="399" grpId="0" animBg="1"/>
      <p:bldP spid="400" grpId="0" animBg="1"/>
      <p:bldP spid="401" grpId="0" animBg="1"/>
      <p:bldP spid="402" grpId="0" animBg="1"/>
      <p:bldP spid="403" grpId="0" animBg="1"/>
      <p:bldP spid="40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discussion</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44" name="Rectangle 3">
            <a:extLst>
              <a:ext uri="{FF2B5EF4-FFF2-40B4-BE49-F238E27FC236}">
                <a16:creationId xmlns:a16="http://schemas.microsoft.com/office/drawing/2014/main" id="{6E59D8FF-3BFC-9E4A-88AA-D168D119E03B}"/>
              </a:ext>
            </a:extLst>
          </p:cNvPr>
          <p:cNvSpPr txBox="1">
            <a:spLocks noChangeArrowheads="1"/>
          </p:cNvSpPr>
          <p:nvPr/>
        </p:nvSpPr>
        <p:spPr>
          <a:xfrm>
            <a:off x="739458" y="1447801"/>
            <a:ext cx="8709342" cy="1915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dirty="0">
                <a:solidFill>
                  <a:srgbClr val="CC0000"/>
                </a:solidFill>
              </a:rPr>
              <a:t>algorithm complexity:</a:t>
            </a:r>
            <a:r>
              <a:rPr lang="en-US" dirty="0">
                <a:solidFill>
                  <a:srgbClr val="FF0000"/>
                </a:solidFill>
              </a:rPr>
              <a:t> </a:t>
            </a:r>
            <a:r>
              <a:rPr lang="en-US" i="1" dirty="0"/>
              <a:t>n</a:t>
            </a:r>
            <a:r>
              <a:rPr lang="en-US" dirty="0"/>
              <a:t> nodes</a:t>
            </a:r>
          </a:p>
          <a:p>
            <a:pPr>
              <a:defRPr/>
            </a:pPr>
            <a:r>
              <a:rPr lang="en-US" sz="2400" dirty="0"/>
              <a:t>each of </a:t>
            </a:r>
            <a:r>
              <a:rPr lang="en-US" sz="2400" i="1" dirty="0"/>
              <a:t>n</a:t>
            </a:r>
            <a:r>
              <a:rPr lang="en-US" sz="2400" dirty="0"/>
              <a:t> iteration: need to check all nodes, </a:t>
            </a:r>
            <a:r>
              <a:rPr lang="en-US" sz="2400" i="1" dirty="0"/>
              <a:t>w</a:t>
            </a:r>
            <a:r>
              <a:rPr lang="en-US" sz="2400" dirty="0"/>
              <a:t>, not in </a:t>
            </a:r>
            <a:r>
              <a:rPr lang="en-US" sz="2400" i="1" dirty="0"/>
              <a:t>N</a:t>
            </a:r>
          </a:p>
          <a:p>
            <a:pPr>
              <a:defRPr/>
            </a:pPr>
            <a:r>
              <a:rPr lang="en-US" sz="2400" i="1" dirty="0"/>
              <a:t>n</a:t>
            </a:r>
            <a:r>
              <a:rPr lang="en-US" sz="2400" dirty="0"/>
              <a:t>(</a:t>
            </a:r>
            <a:r>
              <a:rPr lang="en-US" sz="2400" i="1" dirty="0"/>
              <a:t>n</a:t>
            </a:r>
            <a:r>
              <a:rPr lang="en-US" sz="2400" dirty="0"/>
              <a:t>+1)/2 comparisons: O(</a:t>
            </a:r>
            <a:r>
              <a:rPr lang="en-US" sz="2400" i="1" dirty="0"/>
              <a:t>n</a:t>
            </a:r>
            <a:r>
              <a:rPr lang="en-US" sz="2400" i="1" baseline="30000" dirty="0"/>
              <a:t>2</a:t>
            </a:r>
            <a:r>
              <a:rPr lang="en-US" sz="2400" dirty="0"/>
              <a:t>) complexity</a:t>
            </a:r>
          </a:p>
          <a:p>
            <a:pPr>
              <a:defRPr/>
            </a:pPr>
            <a:r>
              <a:rPr lang="en-US" sz="2400" dirty="0"/>
              <a:t>more efficient implementations possible: O(</a:t>
            </a:r>
            <a:r>
              <a:rPr lang="en-US" sz="2400" i="1" dirty="0"/>
              <a:t>n</a:t>
            </a:r>
            <a:r>
              <a:rPr lang="en-US" sz="2400" dirty="0"/>
              <a:t>log</a:t>
            </a:r>
            <a:r>
              <a:rPr lang="en-US" sz="2400" i="1" dirty="0"/>
              <a:t>n</a:t>
            </a:r>
            <a:r>
              <a:rPr lang="en-US" sz="2400" dirty="0"/>
              <a:t>)</a:t>
            </a:r>
          </a:p>
        </p:txBody>
      </p:sp>
      <p:sp>
        <p:nvSpPr>
          <p:cNvPr id="445" name="Rectangle 3">
            <a:extLst>
              <a:ext uri="{FF2B5EF4-FFF2-40B4-BE49-F238E27FC236}">
                <a16:creationId xmlns:a16="http://schemas.microsoft.com/office/drawing/2014/main" id="{37555C05-2A0C-8E42-A9BE-7ECBAF0D8C2D}"/>
              </a:ext>
            </a:extLst>
          </p:cNvPr>
          <p:cNvSpPr txBox="1">
            <a:spLocks noChangeArrowheads="1"/>
          </p:cNvSpPr>
          <p:nvPr/>
        </p:nvSpPr>
        <p:spPr>
          <a:xfrm>
            <a:off x="729298" y="3378200"/>
            <a:ext cx="11310302" cy="23317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dirty="0">
                <a:solidFill>
                  <a:srgbClr val="CC0000"/>
                </a:solidFill>
              </a:rPr>
              <a:t>message complexity:</a:t>
            </a:r>
            <a:r>
              <a:rPr lang="en-US" dirty="0">
                <a:solidFill>
                  <a:srgbClr val="FF0000"/>
                </a:solidFill>
              </a:rPr>
              <a:t> </a:t>
            </a:r>
          </a:p>
          <a:p>
            <a:pPr>
              <a:defRPr/>
            </a:pPr>
            <a:r>
              <a:rPr lang="en-US" sz="2400" dirty="0"/>
              <a:t>each router must </a:t>
            </a:r>
            <a:r>
              <a:rPr lang="en-US" sz="2400" i="1" dirty="0">
                <a:solidFill>
                  <a:srgbClr val="0000A8"/>
                </a:solidFill>
              </a:rPr>
              <a:t>broadcast</a:t>
            </a:r>
            <a:r>
              <a:rPr lang="en-US" sz="2400" dirty="0"/>
              <a:t> its link state information to other </a:t>
            </a:r>
            <a:r>
              <a:rPr lang="en-US" sz="2400" i="1" dirty="0"/>
              <a:t>n</a:t>
            </a:r>
            <a:r>
              <a:rPr lang="en-US" sz="2400" dirty="0"/>
              <a:t> routers </a:t>
            </a:r>
          </a:p>
          <a:p>
            <a:pPr>
              <a:defRPr/>
            </a:pPr>
            <a:r>
              <a:rPr lang="en-US" sz="2400" dirty="0"/>
              <a:t>efficient (and interesting!) broadcast algorithms: O(</a:t>
            </a:r>
            <a:r>
              <a:rPr lang="en-US" sz="2400" i="1" dirty="0"/>
              <a:t>n</a:t>
            </a:r>
            <a:r>
              <a:rPr lang="en-US" sz="2400" dirty="0"/>
              <a:t>) link crossings to disseminate a broadcast message from one source</a:t>
            </a:r>
          </a:p>
          <a:p>
            <a:pPr>
              <a:defRPr/>
            </a:pPr>
            <a:r>
              <a:rPr lang="en-US" sz="2400" dirty="0"/>
              <a:t>each router’s message crosses O(</a:t>
            </a:r>
            <a:r>
              <a:rPr lang="en-US" sz="2400" i="1" dirty="0"/>
              <a:t>n</a:t>
            </a:r>
            <a:r>
              <a:rPr lang="en-US" sz="2400" dirty="0"/>
              <a:t>) links: overall message complexity: O(</a:t>
            </a:r>
            <a:r>
              <a:rPr lang="en-US" sz="2400" i="1" dirty="0"/>
              <a:t>n</a:t>
            </a:r>
            <a:r>
              <a:rPr lang="en-US" sz="2400" i="1" baseline="30000" dirty="0"/>
              <a:t>2</a:t>
            </a:r>
            <a:r>
              <a:rPr lang="en-US" sz="2400" dirty="0"/>
              <a:t>)</a:t>
            </a:r>
          </a:p>
        </p:txBody>
      </p:sp>
    </p:spTree>
    <p:extLst>
      <p:ext uri="{BB962C8B-B14F-4D97-AF65-F5344CB8AC3E}">
        <p14:creationId xmlns:p14="http://schemas.microsoft.com/office/powerpoint/2010/main" val="413739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dissolv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6FC3-7DD0-8D48-A73C-1EC08DB3BAF6}"/>
              </a:ext>
            </a:extLst>
          </p:cNvPr>
          <p:cNvSpPr>
            <a:spLocks noGrp="1"/>
          </p:cNvSpPr>
          <p:nvPr>
            <p:ph type="title"/>
          </p:nvPr>
        </p:nvSpPr>
        <p:spPr/>
        <p:txBody>
          <a:bodyPr/>
          <a:lstStyle/>
          <a:p>
            <a:r>
              <a:rPr lang="en-US" altLang="en-US" dirty="0">
                <a:cs typeface="Calibri" panose="020F0502020204030204" pitchFamily="34" charset="0"/>
              </a:rPr>
              <a:t>Network layer control plane: our goals</a:t>
            </a:r>
            <a:endParaRPr lang="en-US" dirty="0"/>
          </a:p>
        </p:txBody>
      </p:sp>
      <p:sp>
        <p:nvSpPr>
          <p:cNvPr id="3" name="Content Placeholder 2">
            <a:extLst>
              <a:ext uri="{FF2B5EF4-FFF2-40B4-BE49-F238E27FC236}">
                <a16:creationId xmlns:a16="http://schemas.microsoft.com/office/drawing/2014/main" id="{99183EDA-C355-9A48-9A7B-13CAE9D049C3}"/>
              </a:ext>
            </a:extLst>
          </p:cNvPr>
          <p:cNvSpPr>
            <a:spLocks noGrp="1"/>
          </p:cNvSpPr>
          <p:nvPr>
            <p:ph sz="half" idx="1"/>
          </p:nvPr>
        </p:nvSpPr>
        <p:spPr>
          <a:xfrm>
            <a:off x="838200" y="1572572"/>
            <a:ext cx="5181600" cy="4698465"/>
          </a:xfrm>
        </p:spPr>
        <p:txBody>
          <a:bodyPr>
            <a:normAutofit/>
          </a:bodyPr>
          <a:lstStyle/>
          <a:p>
            <a:pPr marL="342900" indent="-212725">
              <a:buFont typeface="Wingdings" charset="2"/>
              <a:buChar char="§"/>
              <a:defRPr/>
            </a:pPr>
            <a:r>
              <a:rPr lang="en-US" sz="3200" dirty="0"/>
              <a:t>understand principles behind network control plane:</a:t>
            </a:r>
          </a:p>
          <a:p>
            <a:pPr lvl="1">
              <a:buFont typeface="Arial"/>
              <a:buChar char="•"/>
              <a:defRPr/>
            </a:pPr>
            <a:r>
              <a:rPr lang="en-US" sz="2800" dirty="0"/>
              <a:t>traditional routing algorithms</a:t>
            </a:r>
          </a:p>
          <a:p>
            <a:pPr lvl="1">
              <a:buFont typeface="Arial"/>
              <a:buChar char="•"/>
              <a:defRPr/>
            </a:pPr>
            <a:r>
              <a:rPr lang="en-US" sz="2800" dirty="0"/>
              <a:t>SDN controllers</a:t>
            </a:r>
          </a:p>
          <a:p>
            <a:pPr lvl="1">
              <a:buFont typeface="Arial"/>
              <a:buChar char="•"/>
              <a:defRPr/>
            </a:pPr>
            <a:r>
              <a:rPr lang="en-US" sz="2800" dirty="0"/>
              <a:t>network management, configuration</a:t>
            </a:r>
          </a:p>
          <a:p>
            <a:pPr marL="130175" indent="0">
              <a:buNone/>
            </a:pPr>
            <a:endParaRPr lang="en-US" dirty="0"/>
          </a:p>
        </p:txBody>
      </p:sp>
      <p:sp>
        <p:nvSpPr>
          <p:cNvPr id="4" name="Content Placeholder 3">
            <a:extLst>
              <a:ext uri="{FF2B5EF4-FFF2-40B4-BE49-F238E27FC236}">
                <a16:creationId xmlns:a16="http://schemas.microsoft.com/office/drawing/2014/main" id="{9B6A4EEF-90EE-424B-9F5F-D32E647EF1B0}"/>
              </a:ext>
            </a:extLst>
          </p:cNvPr>
          <p:cNvSpPr>
            <a:spLocks noGrp="1"/>
          </p:cNvSpPr>
          <p:nvPr>
            <p:ph sz="half" idx="2"/>
          </p:nvPr>
        </p:nvSpPr>
        <p:spPr>
          <a:xfrm>
            <a:off x="6304934" y="1602070"/>
            <a:ext cx="5584371" cy="4351338"/>
          </a:xfrm>
        </p:spPr>
        <p:txBody>
          <a:bodyPr>
            <a:normAutofit/>
          </a:bodyPr>
          <a:lstStyle/>
          <a:p>
            <a:pPr marL="407988" indent="-277813"/>
            <a:r>
              <a:rPr lang="en-US" sz="3200" dirty="0"/>
              <a:t>instantiation, implementation in the Internet:</a:t>
            </a:r>
          </a:p>
          <a:p>
            <a:pPr lvl="1"/>
            <a:r>
              <a:rPr lang="en-US" sz="2800" dirty="0"/>
              <a:t>OSPF, BGP</a:t>
            </a:r>
          </a:p>
          <a:p>
            <a:pPr lvl="1"/>
            <a:r>
              <a:rPr lang="en-US" sz="2800" dirty="0"/>
              <a:t>OpenFlow, ODL and ONOS controllers</a:t>
            </a:r>
          </a:p>
          <a:p>
            <a:pPr lvl="1"/>
            <a:r>
              <a:rPr lang="en-US" sz="2800" dirty="0"/>
              <a:t>SNMP, YANG/NETCONF </a:t>
            </a:r>
            <a:r>
              <a:rPr lang="en-US" altLang="en-US" sz="2800" dirty="0">
                <a:ea typeface="ＭＳ Ｐゴシック" panose="020B0600070205080204" pitchFamily="34" charset="-128"/>
                <a:cs typeface="ＭＳ Ｐゴシック" panose="020B0600070205080204" pitchFamily="34" charset="-128"/>
              </a:rPr>
              <a:t>(NOT COVERED)</a:t>
            </a:r>
            <a:endParaRPr lang="en-US" sz="2800" dirty="0"/>
          </a:p>
        </p:txBody>
      </p:sp>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2</a:t>
            </a:fld>
            <a:endParaRPr lang="en-US" dirty="0"/>
          </a:p>
        </p:txBody>
      </p:sp>
    </p:spTree>
    <p:extLst>
      <p:ext uri="{BB962C8B-B14F-4D97-AF65-F5344CB8AC3E}">
        <p14:creationId xmlns:p14="http://schemas.microsoft.com/office/powerpoint/2010/main" val="110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dissolv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dissolve">
                                      <p:cBhvr>
                                        <p:cTn id="28" dur="500"/>
                                        <p:tgtEl>
                                          <p:spTgt spid="4">
                                            <p:txEl>
                                              <p:pRg st="1" end="1"/>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dissolve">
                                      <p:cBhvr>
                                        <p:cTn id="31" dur="500"/>
                                        <p:tgtEl>
                                          <p:spTgt spid="4">
                                            <p:txEl>
                                              <p:pRg st="2" end="2"/>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dissolve">
                                      <p:cBhvr>
                                        <p:cTn id="34"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oscillations possible</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44" name="Rectangle 3">
            <a:extLst>
              <a:ext uri="{FF2B5EF4-FFF2-40B4-BE49-F238E27FC236}">
                <a16:creationId xmlns:a16="http://schemas.microsoft.com/office/drawing/2014/main" id="{6E59D8FF-3BFC-9E4A-88AA-D168D119E03B}"/>
              </a:ext>
            </a:extLst>
          </p:cNvPr>
          <p:cNvSpPr txBox="1">
            <a:spLocks noChangeArrowheads="1"/>
          </p:cNvSpPr>
          <p:nvPr/>
        </p:nvSpPr>
        <p:spPr>
          <a:xfrm>
            <a:off x="637858" y="1315720"/>
            <a:ext cx="10792142" cy="55372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271463">
              <a:defRPr/>
            </a:pPr>
            <a:r>
              <a:rPr lang="en-US" dirty="0"/>
              <a:t>when  link costs depend on traffic volume, </a:t>
            </a:r>
            <a:r>
              <a:rPr lang="en-US" dirty="0">
                <a:solidFill>
                  <a:srgbClr val="C00000"/>
                </a:solidFill>
              </a:rPr>
              <a:t>route oscillations </a:t>
            </a:r>
            <a:r>
              <a:rPr lang="en-US" dirty="0"/>
              <a:t>possible</a:t>
            </a:r>
            <a:endParaRPr lang="en-US" sz="2400" dirty="0"/>
          </a:p>
        </p:txBody>
      </p:sp>
      <p:sp>
        <p:nvSpPr>
          <p:cNvPr id="237" name="Freeform 5">
            <a:extLst>
              <a:ext uri="{FF2B5EF4-FFF2-40B4-BE49-F238E27FC236}">
                <a16:creationId xmlns:a16="http://schemas.microsoft.com/office/drawing/2014/main" id="{A59144B8-A690-CA45-A6EE-80202164F1BB}"/>
              </a:ext>
            </a:extLst>
          </p:cNvPr>
          <p:cNvSpPr>
            <a:spLocks/>
          </p:cNvSpPr>
          <p:nvPr/>
        </p:nvSpPr>
        <p:spPr bwMode="auto">
          <a:xfrm>
            <a:off x="435928" y="3502025"/>
            <a:ext cx="1971675" cy="1355725"/>
          </a:xfrm>
          <a:custGeom>
            <a:avLst/>
            <a:gdLst>
              <a:gd name="T0" fmla="*/ 2147483647 w 1242"/>
              <a:gd name="T1" fmla="*/ 2147483647 h 854"/>
              <a:gd name="T2" fmla="*/ 2147483647 w 1242"/>
              <a:gd name="T3" fmla="*/ 2147483647 h 854"/>
              <a:gd name="T4" fmla="*/ 2147483647 w 1242"/>
              <a:gd name="T5" fmla="*/ 2147483647 h 854"/>
              <a:gd name="T6" fmla="*/ 2147483647 w 1242"/>
              <a:gd name="T7" fmla="*/ 2147483647 h 854"/>
              <a:gd name="T8" fmla="*/ 2147483647 w 1242"/>
              <a:gd name="T9" fmla="*/ 2147483647 h 854"/>
              <a:gd name="T10" fmla="*/ 2147483647 w 1242"/>
              <a:gd name="T11" fmla="*/ 2147483647 h 854"/>
              <a:gd name="T12" fmla="*/ 2147483647 w 1242"/>
              <a:gd name="T13" fmla="*/ 2147483647 h 854"/>
              <a:gd name="T14" fmla="*/ 2147483647 w 1242"/>
              <a:gd name="T15" fmla="*/ 2147483647 h 854"/>
              <a:gd name="T16" fmla="*/ 2147483647 w 1242"/>
              <a:gd name="T17" fmla="*/ 2147483647 h 854"/>
              <a:gd name="T18" fmla="*/ 2147483647 w 1242"/>
              <a:gd name="T19" fmla="*/ 214748364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42"/>
              <a:gd name="T31" fmla="*/ 0 h 854"/>
              <a:gd name="T32" fmla="*/ 1242 w 1242"/>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42" h="854">
                <a:moveTo>
                  <a:pt x="1" y="381"/>
                </a:moveTo>
                <a:cubicBezTo>
                  <a:pt x="0" y="296"/>
                  <a:pt x="88" y="222"/>
                  <a:pt x="169" y="162"/>
                </a:cubicBezTo>
                <a:cubicBezTo>
                  <a:pt x="250" y="102"/>
                  <a:pt x="378" y="40"/>
                  <a:pt x="487" y="18"/>
                </a:cubicBezTo>
                <a:cubicBezTo>
                  <a:pt x="616" y="6"/>
                  <a:pt x="685" y="0"/>
                  <a:pt x="823" y="30"/>
                </a:cubicBezTo>
                <a:cubicBezTo>
                  <a:pt x="961" y="60"/>
                  <a:pt x="1121" y="165"/>
                  <a:pt x="1183" y="261"/>
                </a:cubicBezTo>
                <a:cubicBezTo>
                  <a:pt x="1242" y="357"/>
                  <a:pt x="1219" y="523"/>
                  <a:pt x="1177" y="609"/>
                </a:cubicBezTo>
                <a:cubicBezTo>
                  <a:pt x="1135" y="695"/>
                  <a:pt x="1049" y="742"/>
                  <a:pt x="928" y="780"/>
                </a:cubicBezTo>
                <a:cubicBezTo>
                  <a:pt x="807" y="818"/>
                  <a:pt x="573" y="854"/>
                  <a:pt x="448" y="837"/>
                </a:cubicBezTo>
                <a:cubicBezTo>
                  <a:pt x="323" y="820"/>
                  <a:pt x="252" y="751"/>
                  <a:pt x="178" y="675"/>
                </a:cubicBezTo>
                <a:cubicBezTo>
                  <a:pt x="104" y="599"/>
                  <a:pt x="2" y="466"/>
                  <a:pt x="1" y="381"/>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ea typeface="ＭＳ Ｐゴシック" charset="0"/>
            </a:endParaRPr>
          </a:p>
        </p:txBody>
      </p:sp>
      <p:sp>
        <p:nvSpPr>
          <p:cNvPr id="238" name="Freeform 6">
            <a:extLst>
              <a:ext uri="{FF2B5EF4-FFF2-40B4-BE49-F238E27FC236}">
                <a16:creationId xmlns:a16="http://schemas.microsoft.com/office/drawing/2014/main" id="{82961676-F6F5-E04C-AE3D-C73807EFD504}"/>
              </a:ext>
            </a:extLst>
          </p:cNvPr>
          <p:cNvSpPr>
            <a:spLocks/>
          </p:cNvSpPr>
          <p:nvPr/>
        </p:nvSpPr>
        <p:spPr bwMode="auto">
          <a:xfrm>
            <a:off x="837565" y="3840162"/>
            <a:ext cx="390525" cy="2095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39" name="Group 7">
            <a:extLst>
              <a:ext uri="{FF2B5EF4-FFF2-40B4-BE49-F238E27FC236}">
                <a16:creationId xmlns:a16="http://schemas.microsoft.com/office/drawing/2014/main" id="{8B088B97-22E9-DC4F-B13A-FBAF6A04B7BB}"/>
              </a:ext>
            </a:extLst>
          </p:cNvPr>
          <p:cNvGrpSpPr>
            <a:grpSpLocks/>
          </p:cNvGrpSpPr>
          <p:nvPr/>
        </p:nvGrpSpPr>
        <p:grpSpPr bwMode="auto">
          <a:xfrm>
            <a:off x="1143953" y="3522662"/>
            <a:ext cx="501650" cy="400050"/>
            <a:chOff x="1747" y="3190"/>
            <a:chExt cx="316" cy="252"/>
          </a:xfrm>
        </p:grpSpPr>
        <p:sp>
          <p:nvSpPr>
            <p:cNvPr id="240" name="Oval 8">
              <a:extLst>
                <a:ext uri="{FF2B5EF4-FFF2-40B4-BE49-F238E27FC236}">
                  <a16:creationId xmlns:a16="http://schemas.microsoft.com/office/drawing/2014/main" id="{42EC777E-6D1A-8A48-ACED-185639FB582A}"/>
                </a:ext>
              </a:extLst>
            </p:cNvPr>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41" name="Line 9">
              <a:extLst>
                <a:ext uri="{FF2B5EF4-FFF2-40B4-BE49-F238E27FC236}">
                  <a16:creationId xmlns:a16="http://schemas.microsoft.com/office/drawing/2014/main" id="{9E45D777-E8DE-9646-80B4-E03D845342E9}"/>
                </a:ext>
              </a:extLst>
            </p:cNvPr>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42" name="Line 10">
              <a:extLst>
                <a:ext uri="{FF2B5EF4-FFF2-40B4-BE49-F238E27FC236}">
                  <a16:creationId xmlns:a16="http://schemas.microsoft.com/office/drawing/2014/main" id="{857FF523-4482-ED42-8DDD-1DD8791BB6BE}"/>
                </a:ext>
              </a:extLst>
            </p:cNvPr>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43" name="Rectangle 11">
              <a:extLst>
                <a:ext uri="{FF2B5EF4-FFF2-40B4-BE49-F238E27FC236}">
                  <a16:creationId xmlns:a16="http://schemas.microsoft.com/office/drawing/2014/main" id="{C0173DF1-0D6F-7C41-8511-B9CB345A0F00}"/>
                </a:ext>
              </a:extLst>
            </p:cNvPr>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44" name="Oval 12">
              <a:extLst>
                <a:ext uri="{FF2B5EF4-FFF2-40B4-BE49-F238E27FC236}">
                  <a16:creationId xmlns:a16="http://schemas.microsoft.com/office/drawing/2014/main" id="{7F387F70-727C-E64D-842C-2B3FF83A6D9E}"/>
                </a:ext>
              </a:extLst>
            </p:cNvPr>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45" name="Group 13">
              <a:extLst>
                <a:ext uri="{FF2B5EF4-FFF2-40B4-BE49-F238E27FC236}">
                  <a16:creationId xmlns:a16="http://schemas.microsoft.com/office/drawing/2014/main" id="{B10DF092-C8AF-8744-9017-7ACAB3E98CD7}"/>
                </a:ext>
              </a:extLst>
            </p:cNvPr>
            <p:cNvGrpSpPr>
              <a:grpSpLocks/>
            </p:cNvGrpSpPr>
            <p:nvPr/>
          </p:nvGrpSpPr>
          <p:grpSpPr bwMode="auto">
            <a:xfrm>
              <a:off x="1799" y="3190"/>
              <a:ext cx="194" cy="252"/>
              <a:chOff x="2960" y="2425"/>
              <a:chExt cx="197" cy="252"/>
            </a:xfrm>
          </p:grpSpPr>
          <p:sp>
            <p:nvSpPr>
              <p:cNvPr id="246" name="Rectangle 14">
                <a:extLst>
                  <a:ext uri="{FF2B5EF4-FFF2-40B4-BE49-F238E27FC236}">
                    <a16:creationId xmlns:a16="http://schemas.microsoft.com/office/drawing/2014/main" id="{12601A3D-B198-5D46-AF7F-4BFE2D95336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47" name="Text Box 15">
                <a:extLst>
                  <a:ext uri="{FF2B5EF4-FFF2-40B4-BE49-F238E27FC236}">
                    <a16:creationId xmlns:a16="http://schemas.microsoft.com/office/drawing/2014/main" id="{925201CA-0419-CB4A-A354-25CF76ADA51A}"/>
                  </a:ext>
                </a:extLst>
              </p:cNvPr>
              <p:cNvSpPr txBox="1">
                <a:spLocks noChangeArrowheads="1"/>
              </p:cNvSpPr>
              <p:nvPr/>
            </p:nvSpPr>
            <p:spPr bwMode="auto">
              <a:xfrm>
                <a:off x="2960" y="2425"/>
                <a:ext cx="19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a</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48" name="Group 16">
            <a:extLst>
              <a:ext uri="{FF2B5EF4-FFF2-40B4-BE49-F238E27FC236}">
                <a16:creationId xmlns:a16="http://schemas.microsoft.com/office/drawing/2014/main" id="{9593351F-2766-E642-AF47-5F87358FFCBB}"/>
              </a:ext>
            </a:extLst>
          </p:cNvPr>
          <p:cNvGrpSpPr>
            <a:grpSpLocks/>
          </p:cNvGrpSpPr>
          <p:nvPr/>
        </p:nvGrpSpPr>
        <p:grpSpPr bwMode="auto">
          <a:xfrm>
            <a:off x="496253" y="3927475"/>
            <a:ext cx="501650" cy="400050"/>
            <a:chOff x="2221" y="3571"/>
            <a:chExt cx="316" cy="252"/>
          </a:xfrm>
        </p:grpSpPr>
        <p:sp>
          <p:nvSpPr>
            <p:cNvPr id="249" name="Oval 17">
              <a:extLst>
                <a:ext uri="{FF2B5EF4-FFF2-40B4-BE49-F238E27FC236}">
                  <a16:creationId xmlns:a16="http://schemas.microsoft.com/office/drawing/2014/main" id="{920AA614-FF62-6D46-B040-4F0BF54F8699}"/>
                </a:ext>
              </a:extLst>
            </p:cNvPr>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50" name="Line 18">
              <a:extLst>
                <a:ext uri="{FF2B5EF4-FFF2-40B4-BE49-F238E27FC236}">
                  <a16:creationId xmlns:a16="http://schemas.microsoft.com/office/drawing/2014/main" id="{841348CB-CE8E-F143-986C-686A4669485E}"/>
                </a:ext>
              </a:extLst>
            </p:cNvPr>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51" name="Line 19">
              <a:extLst>
                <a:ext uri="{FF2B5EF4-FFF2-40B4-BE49-F238E27FC236}">
                  <a16:creationId xmlns:a16="http://schemas.microsoft.com/office/drawing/2014/main" id="{999CB299-BD69-D241-A38C-E63DACDA67DD}"/>
                </a:ext>
              </a:extLst>
            </p:cNvPr>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52" name="Rectangle 20">
              <a:extLst>
                <a:ext uri="{FF2B5EF4-FFF2-40B4-BE49-F238E27FC236}">
                  <a16:creationId xmlns:a16="http://schemas.microsoft.com/office/drawing/2014/main" id="{49BB3E5E-861B-E344-AB5D-AAE25475EDAB}"/>
                </a:ext>
              </a:extLst>
            </p:cNvPr>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53" name="Oval 21">
              <a:extLst>
                <a:ext uri="{FF2B5EF4-FFF2-40B4-BE49-F238E27FC236}">
                  <a16:creationId xmlns:a16="http://schemas.microsoft.com/office/drawing/2014/main" id="{3A32439F-0211-1544-91D0-4D212D4453DA}"/>
                </a:ext>
              </a:extLst>
            </p:cNvPr>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54" name="Group 22">
              <a:extLst>
                <a:ext uri="{FF2B5EF4-FFF2-40B4-BE49-F238E27FC236}">
                  <a16:creationId xmlns:a16="http://schemas.microsoft.com/office/drawing/2014/main" id="{2481C767-7140-674D-877A-FD9AAB92A018}"/>
                </a:ext>
              </a:extLst>
            </p:cNvPr>
            <p:cNvGrpSpPr>
              <a:grpSpLocks/>
            </p:cNvGrpSpPr>
            <p:nvPr/>
          </p:nvGrpSpPr>
          <p:grpSpPr bwMode="auto">
            <a:xfrm>
              <a:off x="2283" y="3571"/>
              <a:ext cx="206" cy="252"/>
              <a:chOff x="2954" y="2425"/>
              <a:chExt cx="209" cy="252"/>
            </a:xfrm>
          </p:grpSpPr>
          <p:sp>
            <p:nvSpPr>
              <p:cNvPr id="255" name="Rectangle 23">
                <a:extLst>
                  <a:ext uri="{FF2B5EF4-FFF2-40B4-BE49-F238E27FC236}">
                    <a16:creationId xmlns:a16="http://schemas.microsoft.com/office/drawing/2014/main" id="{334BCF5F-7528-B340-8AFA-BB5647B10281}"/>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56" name="Text Box 24">
                <a:extLst>
                  <a:ext uri="{FF2B5EF4-FFF2-40B4-BE49-F238E27FC236}">
                    <a16:creationId xmlns:a16="http://schemas.microsoft.com/office/drawing/2014/main" id="{F16D94BF-051B-B441-AC39-162CED6017B8}"/>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d</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57" name="Group 25">
            <a:extLst>
              <a:ext uri="{FF2B5EF4-FFF2-40B4-BE49-F238E27FC236}">
                <a16:creationId xmlns:a16="http://schemas.microsoft.com/office/drawing/2014/main" id="{43BBEBAB-210F-5F4F-931F-C2E6EEEF578D}"/>
              </a:ext>
            </a:extLst>
          </p:cNvPr>
          <p:cNvGrpSpPr>
            <a:grpSpLocks/>
          </p:cNvGrpSpPr>
          <p:nvPr/>
        </p:nvGrpSpPr>
        <p:grpSpPr bwMode="auto">
          <a:xfrm>
            <a:off x="1131253" y="4389437"/>
            <a:ext cx="500062" cy="400050"/>
            <a:chOff x="2903" y="2884"/>
            <a:chExt cx="315" cy="252"/>
          </a:xfrm>
        </p:grpSpPr>
        <p:grpSp>
          <p:nvGrpSpPr>
            <p:cNvPr id="258" name="Group 26">
              <a:extLst>
                <a:ext uri="{FF2B5EF4-FFF2-40B4-BE49-F238E27FC236}">
                  <a16:creationId xmlns:a16="http://schemas.microsoft.com/office/drawing/2014/main" id="{11D0644D-8638-D443-B3E2-6E02272B4FF6}"/>
                </a:ext>
              </a:extLst>
            </p:cNvPr>
            <p:cNvGrpSpPr>
              <a:grpSpLocks/>
            </p:cNvGrpSpPr>
            <p:nvPr/>
          </p:nvGrpSpPr>
          <p:grpSpPr bwMode="auto">
            <a:xfrm>
              <a:off x="2903" y="2938"/>
              <a:ext cx="315" cy="144"/>
              <a:chOff x="2903" y="2938"/>
              <a:chExt cx="315" cy="144"/>
            </a:xfrm>
          </p:grpSpPr>
          <p:sp>
            <p:nvSpPr>
              <p:cNvPr id="262" name="Oval 27">
                <a:extLst>
                  <a:ext uri="{FF2B5EF4-FFF2-40B4-BE49-F238E27FC236}">
                    <a16:creationId xmlns:a16="http://schemas.microsoft.com/office/drawing/2014/main" id="{774736BF-60CC-2449-8C98-86F59C44D436}"/>
                  </a:ext>
                </a:extLst>
              </p:cNvPr>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3" name="Line 28">
                <a:extLst>
                  <a:ext uri="{FF2B5EF4-FFF2-40B4-BE49-F238E27FC236}">
                    <a16:creationId xmlns:a16="http://schemas.microsoft.com/office/drawing/2014/main" id="{247C9664-F07E-6C4A-BE7D-4B77CD14EDBF}"/>
                  </a:ext>
                </a:extLst>
              </p:cNvPr>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4" name="Line 29">
                <a:extLst>
                  <a:ext uri="{FF2B5EF4-FFF2-40B4-BE49-F238E27FC236}">
                    <a16:creationId xmlns:a16="http://schemas.microsoft.com/office/drawing/2014/main" id="{AD42AF0D-07C5-5349-94C2-41C139D6B188}"/>
                  </a:ext>
                </a:extLst>
              </p:cNvPr>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5" name="Rectangle 30">
                <a:extLst>
                  <a:ext uri="{FF2B5EF4-FFF2-40B4-BE49-F238E27FC236}">
                    <a16:creationId xmlns:a16="http://schemas.microsoft.com/office/drawing/2014/main" id="{901AC9E7-D411-0748-9BFC-DAC416C9FFBA}"/>
                  </a:ext>
                </a:extLst>
              </p:cNvPr>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66" name="Oval 31">
                <a:extLst>
                  <a:ext uri="{FF2B5EF4-FFF2-40B4-BE49-F238E27FC236}">
                    <a16:creationId xmlns:a16="http://schemas.microsoft.com/office/drawing/2014/main" id="{8EAEBD5B-62D5-EB48-AA4D-AFF3F71FB3FE}"/>
                  </a:ext>
                </a:extLst>
              </p:cNvPr>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grpSp>
          <p:nvGrpSpPr>
            <p:cNvPr id="259" name="Group 32">
              <a:extLst>
                <a:ext uri="{FF2B5EF4-FFF2-40B4-BE49-F238E27FC236}">
                  <a16:creationId xmlns:a16="http://schemas.microsoft.com/office/drawing/2014/main" id="{C00DFC18-655C-574D-9E77-42B905A1CD27}"/>
                </a:ext>
              </a:extLst>
            </p:cNvPr>
            <p:cNvGrpSpPr>
              <a:grpSpLocks/>
            </p:cNvGrpSpPr>
            <p:nvPr/>
          </p:nvGrpSpPr>
          <p:grpSpPr bwMode="auto">
            <a:xfrm>
              <a:off x="2963" y="2884"/>
              <a:ext cx="185" cy="252"/>
              <a:chOff x="2964" y="2425"/>
              <a:chExt cx="188" cy="252"/>
            </a:xfrm>
          </p:grpSpPr>
          <p:sp>
            <p:nvSpPr>
              <p:cNvPr id="260" name="Rectangle 33">
                <a:extLst>
                  <a:ext uri="{FF2B5EF4-FFF2-40B4-BE49-F238E27FC236}">
                    <a16:creationId xmlns:a16="http://schemas.microsoft.com/office/drawing/2014/main" id="{4A390255-834C-F344-A2F6-BEDB01B5EA86}"/>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1" name="Text Box 34">
                <a:extLst>
                  <a:ext uri="{FF2B5EF4-FFF2-40B4-BE49-F238E27FC236}">
                    <a16:creationId xmlns:a16="http://schemas.microsoft.com/office/drawing/2014/main" id="{98CE8668-9554-1048-B397-E2BFBFC3DEA6}"/>
                  </a:ext>
                </a:extLst>
              </p:cNvPr>
              <p:cNvSpPr txBox="1">
                <a:spLocks noChangeArrowheads="1"/>
              </p:cNvSpPr>
              <p:nvPr/>
            </p:nvSpPr>
            <p:spPr bwMode="auto">
              <a:xfrm>
                <a:off x="2964" y="2425"/>
                <a:ext cx="18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67" name="Group 35">
            <a:extLst>
              <a:ext uri="{FF2B5EF4-FFF2-40B4-BE49-F238E27FC236}">
                <a16:creationId xmlns:a16="http://schemas.microsoft.com/office/drawing/2014/main" id="{B37D0555-F956-6849-8775-2511FCCDA343}"/>
              </a:ext>
            </a:extLst>
          </p:cNvPr>
          <p:cNvGrpSpPr>
            <a:grpSpLocks/>
          </p:cNvGrpSpPr>
          <p:nvPr/>
        </p:nvGrpSpPr>
        <p:grpSpPr bwMode="auto">
          <a:xfrm>
            <a:off x="1785303" y="3941762"/>
            <a:ext cx="501650" cy="400050"/>
            <a:chOff x="2217" y="2884"/>
            <a:chExt cx="316" cy="252"/>
          </a:xfrm>
        </p:grpSpPr>
        <p:sp>
          <p:nvSpPr>
            <p:cNvPr id="268" name="Oval 36">
              <a:extLst>
                <a:ext uri="{FF2B5EF4-FFF2-40B4-BE49-F238E27FC236}">
                  <a16:creationId xmlns:a16="http://schemas.microsoft.com/office/drawing/2014/main" id="{216E8FE2-215A-9D4A-8368-BC5E5A284A0A}"/>
                </a:ext>
              </a:extLst>
            </p:cNvPr>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9" name="Line 37">
              <a:extLst>
                <a:ext uri="{FF2B5EF4-FFF2-40B4-BE49-F238E27FC236}">
                  <a16:creationId xmlns:a16="http://schemas.microsoft.com/office/drawing/2014/main" id="{56AD3BF1-6C69-4F45-A2BC-0393AF85EB80}"/>
                </a:ext>
              </a:extLst>
            </p:cNvPr>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0" name="Line 38">
              <a:extLst>
                <a:ext uri="{FF2B5EF4-FFF2-40B4-BE49-F238E27FC236}">
                  <a16:creationId xmlns:a16="http://schemas.microsoft.com/office/drawing/2014/main" id="{82E7B5E6-F673-4D4D-A6A5-1EEA5653F2B2}"/>
                </a:ext>
              </a:extLst>
            </p:cNvPr>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1" name="Rectangle 39">
              <a:extLst>
                <a:ext uri="{FF2B5EF4-FFF2-40B4-BE49-F238E27FC236}">
                  <a16:creationId xmlns:a16="http://schemas.microsoft.com/office/drawing/2014/main" id="{15DFD736-DBD1-2946-9397-92A4C5445DA0}"/>
                </a:ext>
              </a:extLst>
            </p:cNvPr>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72" name="Oval 40">
              <a:extLst>
                <a:ext uri="{FF2B5EF4-FFF2-40B4-BE49-F238E27FC236}">
                  <a16:creationId xmlns:a16="http://schemas.microsoft.com/office/drawing/2014/main" id="{3EFE9E21-E28C-B344-A8FE-0A146E51FC79}"/>
                </a:ext>
              </a:extLst>
            </p:cNvPr>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73" name="Group 41">
              <a:extLst>
                <a:ext uri="{FF2B5EF4-FFF2-40B4-BE49-F238E27FC236}">
                  <a16:creationId xmlns:a16="http://schemas.microsoft.com/office/drawing/2014/main" id="{614919B3-C048-AD4A-9120-D8B37E90CFE8}"/>
                </a:ext>
              </a:extLst>
            </p:cNvPr>
            <p:cNvGrpSpPr>
              <a:grpSpLocks/>
            </p:cNvGrpSpPr>
            <p:nvPr/>
          </p:nvGrpSpPr>
          <p:grpSpPr bwMode="auto">
            <a:xfrm>
              <a:off x="2276" y="2884"/>
              <a:ext cx="206" cy="252"/>
              <a:chOff x="2954" y="2425"/>
              <a:chExt cx="209" cy="252"/>
            </a:xfrm>
          </p:grpSpPr>
          <p:sp>
            <p:nvSpPr>
              <p:cNvPr id="274" name="Rectangle 42">
                <a:extLst>
                  <a:ext uri="{FF2B5EF4-FFF2-40B4-BE49-F238E27FC236}">
                    <a16:creationId xmlns:a16="http://schemas.microsoft.com/office/drawing/2014/main" id="{C776CBEC-77D4-EF49-941A-D86F50F42A0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5" name="Text Box 43">
                <a:extLst>
                  <a:ext uri="{FF2B5EF4-FFF2-40B4-BE49-F238E27FC236}">
                    <a16:creationId xmlns:a16="http://schemas.microsoft.com/office/drawing/2014/main" id="{7853C682-10D9-484D-926B-2A7D4099FCB4}"/>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b</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sp>
        <p:nvSpPr>
          <p:cNvPr id="276" name="Text Box 44">
            <a:extLst>
              <a:ext uri="{FF2B5EF4-FFF2-40B4-BE49-F238E27FC236}">
                <a16:creationId xmlns:a16="http://schemas.microsoft.com/office/drawing/2014/main" id="{5CCFA45A-7CF8-0549-BCAE-0C477997F711}"/>
              </a:ext>
            </a:extLst>
          </p:cNvPr>
          <p:cNvSpPr txBox="1">
            <a:spLocks noChangeArrowheads="1"/>
          </p:cNvSpPr>
          <p:nvPr/>
        </p:nvSpPr>
        <p:spPr bwMode="auto">
          <a:xfrm>
            <a:off x="839153" y="3694112"/>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1</a:t>
            </a:r>
          </a:p>
        </p:txBody>
      </p:sp>
      <p:sp>
        <p:nvSpPr>
          <p:cNvPr id="277" name="Freeform 45">
            <a:extLst>
              <a:ext uri="{FF2B5EF4-FFF2-40B4-BE49-F238E27FC236}">
                <a16:creationId xmlns:a16="http://schemas.microsoft.com/office/drawing/2014/main" id="{683D7736-0560-244E-B083-769B4ABBD10D}"/>
              </a:ext>
            </a:extLst>
          </p:cNvPr>
          <p:cNvSpPr>
            <a:spLocks/>
          </p:cNvSpPr>
          <p:nvPr/>
        </p:nvSpPr>
        <p:spPr bwMode="auto">
          <a:xfrm flipH="1">
            <a:off x="1523365" y="3840162"/>
            <a:ext cx="338138" cy="204788"/>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8" name="Freeform 46">
            <a:extLst>
              <a:ext uri="{FF2B5EF4-FFF2-40B4-BE49-F238E27FC236}">
                <a16:creationId xmlns:a16="http://schemas.microsoft.com/office/drawing/2014/main" id="{7B15996F-B9E2-0E4D-9BD4-7A636A7A4C3B}"/>
              </a:ext>
            </a:extLst>
          </p:cNvPr>
          <p:cNvSpPr>
            <a:spLocks/>
          </p:cNvSpPr>
          <p:nvPr/>
        </p:nvSpPr>
        <p:spPr bwMode="auto">
          <a:xfrm flipH="1" flipV="1">
            <a:off x="1537653" y="4254500"/>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9" name="Freeform 47">
            <a:extLst>
              <a:ext uri="{FF2B5EF4-FFF2-40B4-BE49-F238E27FC236}">
                <a16:creationId xmlns:a16="http://schemas.microsoft.com/office/drawing/2014/main" id="{36258963-0C82-6B45-9A1F-D430A90BD846}"/>
              </a:ext>
            </a:extLst>
          </p:cNvPr>
          <p:cNvSpPr>
            <a:spLocks/>
          </p:cNvSpPr>
          <p:nvPr/>
        </p:nvSpPr>
        <p:spPr bwMode="auto">
          <a:xfrm flipV="1">
            <a:off x="899478" y="4244975"/>
            <a:ext cx="323850" cy="2476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80" name="Text Box 48">
            <a:extLst>
              <a:ext uri="{FF2B5EF4-FFF2-40B4-BE49-F238E27FC236}">
                <a16:creationId xmlns:a16="http://schemas.microsoft.com/office/drawing/2014/main" id="{16B57B9D-23C0-234E-AC30-BDB28E843229}"/>
              </a:ext>
            </a:extLst>
          </p:cNvPr>
          <p:cNvSpPr txBox="1">
            <a:spLocks noChangeArrowheads="1"/>
          </p:cNvSpPr>
          <p:nvPr/>
        </p:nvSpPr>
        <p:spPr bwMode="auto">
          <a:xfrm>
            <a:off x="1682134" y="3703637"/>
            <a:ext cx="45557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1+e</a:t>
            </a:r>
          </a:p>
        </p:txBody>
      </p:sp>
      <p:sp>
        <p:nvSpPr>
          <p:cNvPr id="281" name="Text Box 49">
            <a:extLst>
              <a:ext uri="{FF2B5EF4-FFF2-40B4-BE49-F238E27FC236}">
                <a16:creationId xmlns:a16="http://schemas.microsoft.com/office/drawing/2014/main" id="{A09BAFF4-5A95-4A49-B68E-6989B579098A}"/>
              </a:ext>
            </a:extLst>
          </p:cNvPr>
          <p:cNvSpPr txBox="1">
            <a:spLocks noChangeArrowheads="1"/>
          </p:cNvSpPr>
          <p:nvPr/>
        </p:nvSpPr>
        <p:spPr bwMode="auto">
          <a:xfrm>
            <a:off x="1674178" y="4294187"/>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e</a:t>
            </a:r>
          </a:p>
        </p:txBody>
      </p:sp>
      <p:sp>
        <p:nvSpPr>
          <p:cNvPr id="282" name="Text Box 50">
            <a:extLst>
              <a:ext uri="{FF2B5EF4-FFF2-40B4-BE49-F238E27FC236}">
                <a16:creationId xmlns:a16="http://schemas.microsoft.com/office/drawing/2014/main" id="{B1BC06FC-3E90-E24C-A7C6-709E59751C05}"/>
              </a:ext>
            </a:extLst>
          </p:cNvPr>
          <p:cNvSpPr txBox="1">
            <a:spLocks noChangeArrowheads="1"/>
          </p:cNvSpPr>
          <p:nvPr/>
        </p:nvSpPr>
        <p:spPr bwMode="auto">
          <a:xfrm>
            <a:off x="802640" y="4318000"/>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0</a:t>
            </a:r>
          </a:p>
        </p:txBody>
      </p:sp>
      <p:sp>
        <p:nvSpPr>
          <p:cNvPr id="283" name="Line 51">
            <a:extLst>
              <a:ext uri="{FF2B5EF4-FFF2-40B4-BE49-F238E27FC236}">
                <a16:creationId xmlns:a16="http://schemas.microsoft.com/office/drawing/2014/main" id="{76E13AA5-D6E0-1147-A49F-3C2D07185D0A}"/>
              </a:ext>
            </a:extLst>
          </p:cNvPr>
          <p:cNvSpPr>
            <a:spLocks noChangeShapeType="1"/>
          </p:cNvSpPr>
          <p:nvPr/>
        </p:nvSpPr>
        <p:spPr bwMode="auto">
          <a:xfrm flipV="1">
            <a:off x="1370965" y="4711700"/>
            <a:ext cx="0" cy="400050"/>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US" dirty="0">
              <a:solidFill>
                <a:srgbClr val="000000"/>
              </a:solidFill>
              <a:ea typeface="ＭＳ Ｐゴシック" charset="0"/>
            </a:endParaRPr>
          </a:p>
        </p:txBody>
      </p:sp>
      <p:sp>
        <p:nvSpPr>
          <p:cNvPr id="285" name="Line 53">
            <a:extLst>
              <a:ext uri="{FF2B5EF4-FFF2-40B4-BE49-F238E27FC236}">
                <a16:creationId xmlns:a16="http://schemas.microsoft.com/office/drawing/2014/main" id="{9DC646D0-6896-DF4A-B13B-96458FE6E6B6}"/>
              </a:ext>
            </a:extLst>
          </p:cNvPr>
          <p:cNvSpPr>
            <a:spLocks noChangeShapeType="1"/>
          </p:cNvSpPr>
          <p:nvPr/>
        </p:nvSpPr>
        <p:spPr bwMode="auto">
          <a:xfrm flipH="1" flipV="1">
            <a:off x="551815" y="4244975"/>
            <a:ext cx="4763" cy="338137"/>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US" dirty="0">
              <a:solidFill>
                <a:srgbClr val="000000"/>
              </a:solidFill>
              <a:ea typeface="ＭＳ Ｐゴシック" charset="0"/>
            </a:endParaRPr>
          </a:p>
        </p:txBody>
      </p:sp>
      <p:sp>
        <p:nvSpPr>
          <p:cNvPr id="287" name="Line 55">
            <a:extLst>
              <a:ext uri="{FF2B5EF4-FFF2-40B4-BE49-F238E27FC236}">
                <a16:creationId xmlns:a16="http://schemas.microsoft.com/office/drawing/2014/main" id="{E01CA72B-84DE-C54F-BC43-DFAE32CCE771}"/>
              </a:ext>
            </a:extLst>
          </p:cNvPr>
          <p:cNvSpPr>
            <a:spLocks noChangeShapeType="1"/>
          </p:cNvSpPr>
          <p:nvPr/>
        </p:nvSpPr>
        <p:spPr bwMode="auto">
          <a:xfrm flipV="1">
            <a:off x="2071053" y="4278312"/>
            <a:ext cx="0" cy="428625"/>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US" dirty="0">
              <a:solidFill>
                <a:srgbClr val="000000"/>
              </a:solidFill>
              <a:ea typeface="ＭＳ Ｐゴシック" charset="0"/>
            </a:endParaRPr>
          </a:p>
        </p:txBody>
      </p:sp>
      <p:grpSp>
        <p:nvGrpSpPr>
          <p:cNvPr id="2" name="Group 1">
            <a:extLst>
              <a:ext uri="{FF2B5EF4-FFF2-40B4-BE49-F238E27FC236}">
                <a16:creationId xmlns:a16="http://schemas.microsoft.com/office/drawing/2014/main" id="{CC4C2CA0-1053-764A-966C-9BD44E93F128}"/>
              </a:ext>
            </a:extLst>
          </p:cNvPr>
          <p:cNvGrpSpPr/>
          <p:nvPr/>
        </p:nvGrpSpPr>
        <p:grpSpPr>
          <a:xfrm>
            <a:off x="297498" y="4320540"/>
            <a:ext cx="2047875" cy="894715"/>
            <a:chOff x="297498" y="4320540"/>
            <a:chExt cx="2047875" cy="894715"/>
          </a:xfrm>
        </p:grpSpPr>
        <p:sp>
          <p:nvSpPr>
            <p:cNvPr id="284" name="Text Box 52">
              <a:extLst>
                <a:ext uri="{FF2B5EF4-FFF2-40B4-BE49-F238E27FC236}">
                  <a16:creationId xmlns:a16="http://schemas.microsoft.com/office/drawing/2014/main" id="{95474209-4E23-E44A-84F9-936210437186}"/>
                </a:ext>
              </a:extLst>
            </p:cNvPr>
            <p:cNvSpPr txBox="1">
              <a:spLocks noChangeArrowheads="1"/>
            </p:cNvSpPr>
            <p:nvPr/>
          </p:nvSpPr>
          <p:spPr bwMode="auto">
            <a:xfrm>
              <a:off x="1116330" y="4848542"/>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e</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286" name="Text Box 54">
              <a:extLst>
                <a:ext uri="{FF2B5EF4-FFF2-40B4-BE49-F238E27FC236}">
                  <a16:creationId xmlns:a16="http://schemas.microsoft.com/office/drawing/2014/main" id="{773837E9-5934-9A47-92CA-A637D32DD98F}"/>
                </a:ext>
              </a:extLst>
            </p:cNvPr>
            <p:cNvSpPr txBox="1">
              <a:spLocks noChangeArrowheads="1"/>
            </p:cNvSpPr>
            <p:nvPr/>
          </p:nvSpPr>
          <p:spPr bwMode="auto">
            <a:xfrm>
              <a:off x="297498" y="4320540"/>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288" name="Text Box 56">
              <a:extLst>
                <a:ext uri="{FF2B5EF4-FFF2-40B4-BE49-F238E27FC236}">
                  <a16:creationId xmlns:a16="http://schemas.microsoft.com/office/drawing/2014/main" id="{130D1D5A-EF10-C343-9231-321236D0282A}"/>
                </a:ext>
              </a:extLst>
            </p:cNvPr>
            <p:cNvSpPr txBox="1">
              <a:spLocks noChangeArrowheads="1"/>
            </p:cNvSpPr>
            <p:nvPr/>
          </p:nvSpPr>
          <p:spPr bwMode="auto">
            <a:xfrm>
              <a:off x="2034223" y="44659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sp>
        <p:nvSpPr>
          <p:cNvPr id="289" name="Freeform 57">
            <a:extLst>
              <a:ext uri="{FF2B5EF4-FFF2-40B4-BE49-F238E27FC236}">
                <a16:creationId xmlns:a16="http://schemas.microsoft.com/office/drawing/2014/main" id="{9F2C08B4-5CCF-F044-9AAE-C204550218E4}"/>
              </a:ext>
            </a:extLst>
          </p:cNvPr>
          <p:cNvSpPr>
            <a:spLocks/>
          </p:cNvSpPr>
          <p:nvPr/>
        </p:nvSpPr>
        <p:spPr bwMode="auto">
          <a:xfrm flipH="1" flipV="1">
            <a:off x="1442403" y="4211637"/>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90" name="Freeform 58">
            <a:extLst>
              <a:ext uri="{FF2B5EF4-FFF2-40B4-BE49-F238E27FC236}">
                <a16:creationId xmlns:a16="http://schemas.microsoft.com/office/drawing/2014/main" id="{8B245FC0-129F-3D4A-B469-700656F52CA1}"/>
              </a:ext>
            </a:extLst>
          </p:cNvPr>
          <p:cNvSpPr>
            <a:spLocks/>
          </p:cNvSpPr>
          <p:nvPr/>
        </p:nvSpPr>
        <p:spPr bwMode="auto">
          <a:xfrm flipH="1">
            <a:off x="989965" y="4221162"/>
            <a:ext cx="304800" cy="2190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91" name="Text Box 59">
            <a:extLst>
              <a:ext uri="{FF2B5EF4-FFF2-40B4-BE49-F238E27FC236}">
                <a16:creationId xmlns:a16="http://schemas.microsoft.com/office/drawing/2014/main" id="{6377E6D4-018F-AB48-AED5-704776C451C0}"/>
              </a:ext>
            </a:extLst>
          </p:cNvPr>
          <p:cNvSpPr txBox="1">
            <a:spLocks noChangeArrowheads="1"/>
          </p:cNvSpPr>
          <p:nvPr/>
        </p:nvSpPr>
        <p:spPr bwMode="auto">
          <a:xfrm>
            <a:off x="1088390" y="4098925"/>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0</a:t>
            </a:r>
          </a:p>
        </p:txBody>
      </p:sp>
      <p:sp>
        <p:nvSpPr>
          <p:cNvPr id="292" name="Text Box 60">
            <a:extLst>
              <a:ext uri="{FF2B5EF4-FFF2-40B4-BE49-F238E27FC236}">
                <a16:creationId xmlns:a16="http://schemas.microsoft.com/office/drawing/2014/main" id="{24E0ABA6-6FAB-C143-9675-85BDE1799CB4}"/>
              </a:ext>
            </a:extLst>
          </p:cNvPr>
          <p:cNvSpPr txBox="1">
            <a:spLocks noChangeArrowheads="1"/>
          </p:cNvSpPr>
          <p:nvPr/>
        </p:nvSpPr>
        <p:spPr bwMode="auto">
          <a:xfrm>
            <a:off x="1431290" y="4090987"/>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0</a:t>
            </a:r>
          </a:p>
        </p:txBody>
      </p:sp>
      <p:sp>
        <p:nvSpPr>
          <p:cNvPr id="293" name="Text Box 211">
            <a:extLst>
              <a:ext uri="{FF2B5EF4-FFF2-40B4-BE49-F238E27FC236}">
                <a16:creationId xmlns:a16="http://schemas.microsoft.com/office/drawing/2014/main" id="{E0100A55-F7C5-4B4F-857E-53ECF8050639}"/>
              </a:ext>
            </a:extLst>
          </p:cNvPr>
          <p:cNvSpPr txBox="1">
            <a:spLocks noChangeArrowheads="1"/>
          </p:cNvSpPr>
          <p:nvPr/>
        </p:nvSpPr>
        <p:spPr bwMode="auto">
          <a:xfrm>
            <a:off x="1009650" y="5560695"/>
            <a:ext cx="9493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Arial" charset="0"/>
                <a:ea typeface="ＭＳ Ｐゴシック" charset="0"/>
              </a:rPr>
              <a:t>initially</a:t>
            </a:r>
            <a:endParaRPr kumimoji="0" lang="en-US" sz="2400" b="0" i="0" u="none" strike="noStrike" kern="0" cap="none" spc="0" normalizeH="0" baseline="0" noProof="0" dirty="0">
              <a:ln>
                <a:noFill/>
              </a:ln>
              <a:solidFill>
                <a:srgbClr val="000099"/>
              </a:solidFill>
              <a:effectLst/>
              <a:uLnTx/>
              <a:uFillTx/>
              <a:latin typeface="Arial" charset="0"/>
              <a:ea typeface="ＭＳ Ｐゴシック" charset="0"/>
            </a:endParaRPr>
          </a:p>
        </p:txBody>
      </p:sp>
      <p:grpSp>
        <p:nvGrpSpPr>
          <p:cNvPr id="294" name="Group 298">
            <a:extLst>
              <a:ext uri="{FF2B5EF4-FFF2-40B4-BE49-F238E27FC236}">
                <a16:creationId xmlns:a16="http://schemas.microsoft.com/office/drawing/2014/main" id="{AC8BCF73-2229-F440-A651-C9F16CF9FAA2}"/>
              </a:ext>
            </a:extLst>
          </p:cNvPr>
          <p:cNvGrpSpPr>
            <a:grpSpLocks/>
          </p:cNvGrpSpPr>
          <p:nvPr/>
        </p:nvGrpSpPr>
        <p:grpSpPr bwMode="auto">
          <a:xfrm>
            <a:off x="3028316" y="3458208"/>
            <a:ext cx="2651124" cy="2716211"/>
            <a:chOff x="1560" y="2639"/>
            <a:chExt cx="1670" cy="1711"/>
          </a:xfrm>
        </p:grpSpPr>
        <p:sp>
          <p:nvSpPr>
            <p:cNvPr id="295" name="Freeform 61">
              <a:extLst>
                <a:ext uri="{FF2B5EF4-FFF2-40B4-BE49-F238E27FC236}">
                  <a16:creationId xmlns:a16="http://schemas.microsoft.com/office/drawing/2014/main" id="{23F656C5-B9C0-E046-A928-9550F05E3639}"/>
                </a:ext>
              </a:extLst>
            </p:cNvPr>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96" name="Freeform 62">
              <a:extLst>
                <a:ext uri="{FF2B5EF4-FFF2-40B4-BE49-F238E27FC236}">
                  <a16:creationId xmlns:a16="http://schemas.microsoft.com/office/drawing/2014/main" id="{316BD47E-9B6F-BB4B-8DE5-1F1EDF64CB3B}"/>
                </a:ext>
              </a:extLst>
            </p:cNvPr>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97" name="Group 63">
              <a:extLst>
                <a:ext uri="{FF2B5EF4-FFF2-40B4-BE49-F238E27FC236}">
                  <a16:creationId xmlns:a16="http://schemas.microsoft.com/office/drawing/2014/main" id="{C06EAAA0-57B6-8944-8D79-7C272A720182}"/>
                </a:ext>
              </a:extLst>
            </p:cNvPr>
            <p:cNvGrpSpPr>
              <a:grpSpLocks/>
            </p:cNvGrpSpPr>
            <p:nvPr/>
          </p:nvGrpSpPr>
          <p:grpSpPr bwMode="auto">
            <a:xfrm>
              <a:off x="2203" y="2652"/>
              <a:ext cx="316" cy="252"/>
              <a:chOff x="1747" y="3190"/>
              <a:chExt cx="316" cy="252"/>
            </a:xfrm>
          </p:grpSpPr>
          <p:sp>
            <p:nvSpPr>
              <p:cNvPr id="335" name="Oval 64">
                <a:extLst>
                  <a:ext uri="{FF2B5EF4-FFF2-40B4-BE49-F238E27FC236}">
                    <a16:creationId xmlns:a16="http://schemas.microsoft.com/office/drawing/2014/main" id="{78B9859B-1308-C847-BFD9-75A5119F04BB}"/>
                  </a:ext>
                </a:extLst>
              </p:cNvPr>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6" name="Line 65">
                <a:extLst>
                  <a:ext uri="{FF2B5EF4-FFF2-40B4-BE49-F238E27FC236}">
                    <a16:creationId xmlns:a16="http://schemas.microsoft.com/office/drawing/2014/main" id="{D8C1D4EE-FD74-0A49-BA84-9F1A4776A220}"/>
                  </a:ext>
                </a:extLst>
              </p:cNvPr>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7" name="Line 66">
                <a:extLst>
                  <a:ext uri="{FF2B5EF4-FFF2-40B4-BE49-F238E27FC236}">
                    <a16:creationId xmlns:a16="http://schemas.microsoft.com/office/drawing/2014/main" id="{DF974EE8-B7FB-304A-817C-E27B25608462}"/>
                  </a:ext>
                </a:extLst>
              </p:cNvPr>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8" name="Rectangle 67">
                <a:extLst>
                  <a:ext uri="{FF2B5EF4-FFF2-40B4-BE49-F238E27FC236}">
                    <a16:creationId xmlns:a16="http://schemas.microsoft.com/office/drawing/2014/main" id="{EAB41FEF-BA76-C242-B9EE-BD99A939990C}"/>
                  </a:ext>
                </a:extLst>
              </p:cNvPr>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39" name="Oval 68">
                <a:extLst>
                  <a:ext uri="{FF2B5EF4-FFF2-40B4-BE49-F238E27FC236}">
                    <a16:creationId xmlns:a16="http://schemas.microsoft.com/office/drawing/2014/main" id="{A0909F6D-1FB1-3D4D-AE3F-51C5691CFEDF}"/>
                  </a:ext>
                </a:extLst>
              </p:cNvPr>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40" name="Group 69">
                <a:extLst>
                  <a:ext uri="{FF2B5EF4-FFF2-40B4-BE49-F238E27FC236}">
                    <a16:creationId xmlns:a16="http://schemas.microsoft.com/office/drawing/2014/main" id="{E321A372-F838-1046-9EEE-3777DD9F6EDA}"/>
                  </a:ext>
                </a:extLst>
              </p:cNvPr>
              <p:cNvGrpSpPr>
                <a:grpSpLocks/>
              </p:cNvGrpSpPr>
              <p:nvPr/>
            </p:nvGrpSpPr>
            <p:grpSpPr bwMode="auto">
              <a:xfrm>
                <a:off x="1799" y="3190"/>
                <a:ext cx="194" cy="252"/>
                <a:chOff x="2960" y="2425"/>
                <a:chExt cx="197" cy="252"/>
              </a:xfrm>
            </p:grpSpPr>
            <p:sp>
              <p:nvSpPr>
                <p:cNvPr id="341" name="Rectangle 70">
                  <a:extLst>
                    <a:ext uri="{FF2B5EF4-FFF2-40B4-BE49-F238E27FC236}">
                      <a16:creationId xmlns:a16="http://schemas.microsoft.com/office/drawing/2014/main" id="{E9E3479C-155E-7346-8259-38DEBC5E5696}"/>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42" name="Text Box 71">
                  <a:extLst>
                    <a:ext uri="{FF2B5EF4-FFF2-40B4-BE49-F238E27FC236}">
                      <a16:creationId xmlns:a16="http://schemas.microsoft.com/office/drawing/2014/main" id="{694BA042-EE97-A844-A052-AC23A1EB5C3A}"/>
                    </a:ext>
                  </a:extLst>
                </p:cNvPr>
                <p:cNvSpPr txBox="1">
                  <a:spLocks noChangeArrowheads="1"/>
                </p:cNvSpPr>
                <p:nvPr/>
              </p:nvSpPr>
              <p:spPr bwMode="auto">
                <a:xfrm>
                  <a:off x="2960" y="2425"/>
                  <a:ext cx="19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a</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98" name="Group 72">
              <a:extLst>
                <a:ext uri="{FF2B5EF4-FFF2-40B4-BE49-F238E27FC236}">
                  <a16:creationId xmlns:a16="http://schemas.microsoft.com/office/drawing/2014/main" id="{35D72D94-CD1F-0246-AF0C-10782A464E1E}"/>
                </a:ext>
              </a:extLst>
            </p:cNvPr>
            <p:cNvGrpSpPr>
              <a:grpSpLocks/>
            </p:cNvGrpSpPr>
            <p:nvPr/>
          </p:nvGrpSpPr>
          <p:grpSpPr bwMode="auto">
            <a:xfrm>
              <a:off x="1795" y="2907"/>
              <a:ext cx="316" cy="252"/>
              <a:chOff x="2221" y="3571"/>
              <a:chExt cx="316" cy="252"/>
            </a:xfrm>
          </p:grpSpPr>
          <p:sp>
            <p:nvSpPr>
              <p:cNvPr id="327" name="Oval 73">
                <a:extLst>
                  <a:ext uri="{FF2B5EF4-FFF2-40B4-BE49-F238E27FC236}">
                    <a16:creationId xmlns:a16="http://schemas.microsoft.com/office/drawing/2014/main" id="{2EF13721-1C35-D541-BCCB-D662D9F0DEAC}"/>
                  </a:ext>
                </a:extLst>
              </p:cNvPr>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8" name="Line 74">
                <a:extLst>
                  <a:ext uri="{FF2B5EF4-FFF2-40B4-BE49-F238E27FC236}">
                    <a16:creationId xmlns:a16="http://schemas.microsoft.com/office/drawing/2014/main" id="{A7D1FF06-753A-D145-BD9E-DBEE6D774295}"/>
                  </a:ext>
                </a:extLst>
              </p:cNvPr>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9" name="Line 75">
                <a:extLst>
                  <a:ext uri="{FF2B5EF4-FFF2-40B4-BE49-F238E27FC236}">
                    <a16:creationId xmlns:a16="http://schemas.microsoft.com/office/drawing/2014/main" id="{9A459926-EC11-004B-9F3A-6CAF6C2992AA}"/>
                  </a:ext>
                </a:extLst>
              </p:cNvPr>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0" name="Rectangle 76">
                <a:extLst>
                  <a:ext uri="{FF2B5EF4-FFF2-40B4-BE49-F238E27FC236}">
                    <a16:creationId xmlns:a16="http://schemas.microsoft.com/office/drawing/2014/main" id="{45443CD7-7977-0246-BB21-F040776D02C9}"/>
                  </a:ext>
                </a:extLst>
              </p:cNvPr>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31" name="Oval 77">
                <a:extLst>
                  <a:ext uri="{FF2B5EF4-FFF2-40B4-BE49-F238E27FC236}">
                    <a16:creationId xmlns:a16="http://schemas.microsoft.com/office/drawing/2014/main" id="{7EE3DE6B-30D5-7E4E-89F0-14673D503F03}"/>
                  </a:ext>
                </a:extLst>
              </p:cNvPr>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32" name="Group 78">
                <a:extLst>
                  <a:ext uri="{FF2B5EF4-FFF2-40B4-BE49-F238E27FC236}">
                    <a16:creationId xmlns:a16="http://schemas.microsoft.com/office/drawing/2014/main" id="{41C702B2-407E-B24D-A087-8C4135E4E0A2}"/>
                  </a:ext>
                </a:extLst>
              </p:cNvPr>
              <p:cNvGrpSpPr>
                <a:grpSpLocks/>
              </p:cNvGrpSpPr>
              <p:nvPr/>
            </p:nvGrpSpPr>
            <p:grpSpPr bwMode="auto">
              <a:xfrm>
                <a:off x="2283" y="3571"/>
                <a:ext cx="206" cy="252"/>
                <a:chOff x="2954" y="2425"/>
                <a:chExt cx="209" cy="252"/>
              </a:xfrm>
            </p:grpSpPr>
            <p:sp>
              <p:nvSpPr>
                <p:cNvPr id="333" name="Rectangle 79">
                  <a:extLst>
                    <a:ext uri="{FF2B5EF4-FFF2-40B4-BE49-F238E27FC236}">
                      <a16:creationId xmlns:a16="http://schemas.microsoft.com/office/drawing/2014/main" id="{154D488B-3D82-0149-B09A-888C146F0C14}"/>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4" name="Text Box 80">
                  <a:extLst>
                    <a:ext uri="{FF2B5EF4-FFF2-40B4-BE49-F238E27FC236}">
                      <a16:creationId xmlns:a16="http://schemas.microsoft.com/office/drawing/2014/main" id="{B8A7865E-A26B-374E-ADBF-C825A50686EF}"/>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d</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99" name="Group 81">
              <a:extLst>
                <a:ext uri="{FF2B5EF4-FFF2-40B4-BE49-F238E27FC236}">
                  <a16:creationId xmlns:a16="http://schemas.microsoft.com/office/drawing/2014/main" id="{6037BBA4-D433-E94F-ADEB-4B0DC41912CB}"/>
                </a:ext>
              </a:extLst>
            </p:cNvPr>
            <p:cNvGrpSpPr>
              <a:grpSpLocks/>
            </p:cNvGrpSpPr>
            <p:nvPr/>
          </p:nvGrpSpPr>
          <p:grpSpPr bwMode="auto">
            <a:xfrm>
              <a:off x="2195" y="3198"/>
              <a:ext cx="315" cy="252"/>
              <a:chOff x="2903" y="2884"/>
              <a:chExt cx="315" cy="252"/>
            </a:xfrm>
          </p:grpSpPr>
          <p:grpSp>
            <p:nvGrpSpPr>
              <p:cNvPr id="318" name="Group 82">
                <a:extLst>
                  <a:ext uri="{FF2B5EF4-FFF2-40B4-BE49-F238E27FC236}">
                    <a16:creationId xmlns:a16="http://schemas.microsoft.com/office/drawing/2014/main" id="{196235C6-D490-FA41-88E6-67F4B669FCE8}"/>
                  </a:ext>
                </a:extLst>
              </p:cNvPr>
              <p:cNvGrpSpPr>
                <a:grpSpLocks/>
              </p:cNvGrpSpPr>
              <p:nvPr/>
            </p:nvGrpSpPr>
            <p:grpSpPr bwMode="auto">
              <a:xfrm>
                <a:off x="2903" y="2938"/>
                <a:ext cx="315" cy="144"/>
                <a:chOff x="2903" y="2938"/>
                <a:chExt cx="315" cy="144"/>
              </a:xfrm>
            </p:grpSpPr>
            <p:sp>
              <p:nvSpPr>
                <p:cNvPr id="322" name="Oval 83">
                  <a:extLst>
                    <a:ext uri="{FF2B5EF4-FFF2-40B4-BE49-F238E27FC236}">
                      <a16:creationId xmlns:a16="http://schemas.microsoft.com/office/drawing/2014/main" id="{9B969A9C-C7F9-1E44-9632-A4175D5DAD1E}"/>
                    </a:ext>
                  </a:extLst>
                </p:cNvPr>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3" name="Line 84">
                  <a:extLst>
                    <a:ext uri="{FF2B5EF4-FFF2-40B4-BE49-F238E27FC236}">
                      <a16:creationId xmlns:a16="http://schemas.microsoft.com/office/drawing/2014/main" id="{6CF306AF-404F-424D-9C67-9C4D29AF1296}"/>
                    </a:ext>
                  </a:extLst>
                </p:cNvPr>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4" name="Line 85">
                  <a:extLst>
                    <a:ext uri="{FF2B5EF4-FFF2-40B4-BE49-F238E27FC236}">
                      <a16:creationId xmlns:a16="http://schemas.microsoft.com/office/drawing/2014/main" id="{6001B080-4FC0-AA4A-8A03-EA244FA8AFFF}"/>
                    </a:ext>
                  </a:extLst>
                </p:cNvPr>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5" name="Rectangle 86">
                  <a:extLst>
                    <a:ext uri="{FF2B5EF4-FFF2-40B4-BE49-F238E27FC236}">
                      <a16:creationId xmlns:a16="http://schemas.microsoft.com/office/drawing/2014/main" id="{D28A036B-2A60-C741-962B-E29C00C6E247}"/>
                    </a:ext>
                  </a:extLst>
                </p:cNvPr>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26" name="Oval 87">
                  <a:extLst>
                    <a:ext uri="{FF2B5EF4-FFF2-40B4-BE49-F238E27FC236}">
                      <a16:creationId xmlns:a16="http://schemas.microsoft.com/office/drawing/2014/main" id="{E903BD80-A54A-8A48-9EEB-3D7E3560FFD2}"/>
                    </a:ext>
                  </a:extLst>
                </p:cNvPr>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grpSp>
            <p:nvGrpSpPr>
              <p:cNvPr id="319" name="Group 88">
                <a:extLst>
                  <a:ext uri="{FF2B5EF4-FFF2-40B4-BE49-F238E27FC236}">
                    <a16:creationId xmlns:a16="http://schemas.microsoft.com/office/drawing/2014/main" id="{05B15224-CC30-7643-A907-6606CEF96717}"/>
                  </a:ext>
                </a:extLst>
              </p:cNvPr>
              <p:cNvGrpSpPr>
                <a:grpSpLocks/>
              </p:cNvGrpSpPr>
              <p:nvPr/>
            </p:nvGrpSpPr>
            <p:grpSpPr bwMode="auto">
              <a:xfrm>
                <a:off x="2963" y="2884"/>
                <a:ext cx="185" cy="252"/>
                <a:chOff x="2964" y="2425"/>
                <a:chExt cx="188" cy="252"/>
              </a:xfrm>
            </p:grpSpPr>
            <p:sp>
              <p:nvSpPr>
                <p:cNvPr id="320" name="Rectangle 89">
                  <a:extLst>
                    <a:ext uri="{FF2B5EF4-FFF2-40B4-BE49-F238E27FC236}">
                      <a16:creationId xmlns:a16="http://schemas.microsoft.com/office/drawing/2014/main" id="{4B5C6748-BF8D-E544-8581-B2BF936E3DB7}"/>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1" name="Text Box 90">
                  <a:extLst>
                    <a:ext uri="{FF2B5EF4-FFF2-40B4-BE49-F238E27FC236}">
                      <a16:creationId xmlns:a16="http://schemas.microsoft.com/office/drawing/2014/main" id="{CAE26135-0C9E-A14E-B40D-5A53685912F8}"/>
                    </a:ext>
                  </a:extLst>
                </p:cNvPr>
                <p:cNvSpPr txBox="1">
                  <a:spLocks noChangeArrowheads="1"/>
                </p:cNvSpPr>
                <p:nvPr/>
              </p:nvSpPr>
              <p:spPr bwMode="auto">
                <a:xfrm>
                  <a:off x="2964" y="2425"/>
                  <a:ext cx="18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300" name="Group 91">
              <a:extLst>
                <a:ext uri="{FF2B5EF4-FFF2-40B4-BE49-F238E27FC236}">
                  <a16:creationId xmlns:a16="http://schemas.microsoft.com/office/drawing/2014/main" id="{41FECA4C-931F-6F41-A222-EF844C7E995F}"/>
                </a:ext>
              </a:extLst>
            </p:cNvPr>
            <p:cNvGrpSpPr>
              <a:grpSpLocks/>
            </p:cNvGrpSpPr>
            <p:nvPr/>
          </p:nvGrpSpPr>
          <p:grpSpPr bwMode="auto">
            <a:xfrm>
              <a:off x="2607" y="2916"/>
              <a:ext cx="316" cy="252"/>
              <a:chOff x="2217" y="2884"/>
              <a:chExt cx="316" cy="252"/>
            </a:xfrm>
          </p:grpSpPr>
          <p:sp>
            <p:nvSpPr>
              <p:cNvPr id="310" name="Oval 92">
                <a:extLst>
                  <a:ext uri="{FF2B5EF4-FFF2-40B4-BE49-F238E27FC236}">
                    <a16:creationId xmlns:a16="http://schemas.microsoft.com/office/drawing/2014/main" id="{D9B3AABA-2A51-8542-A842-AA5E310C8F05}"/>
                  </a:ext>
                </a:extLst>
              </p:cNvPr>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11" name="Line 93">
                <a:extLst>
                  <a:ext uri="{FF2B5EF4-FFF2-40B4-BE49-F238E27FC236}">
                    <a16:creationId xmlns:a16="http://schemas.microsoft.com/office/drawing/2014/main" id="{CD80F331-7D60-1340-86AF-CAD0746AEDE8}"/>
                  </a:ext>
                </a:extLst>
              </p:cNvPr>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12" name="Line 94">
                <a:extLst>
                  <a:ext uri="{FF2B5EF4-FFF2-40B4-BE49-F238E27FC236}">
                    <a16:creationId xmlns:a16="http://schemas.microsoft.com/office/drawing/2014/main" id="{97E6F033-8430-3344-8096-8885BA3BE07B}"/>
                  </a:ext>
                </a:extLst>
              </p:cNvPr>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13" name="Rectangle 95">
                <a:extLst>
                  <a:ext uri="{FF2B5EF4-FFF2-40B4-BE49-F238E27FC236}">
                    <a16:creationId xmlns:a16="http://schemas.microsoft.com/office/drawing/2014/main" id="{CB6EB605-452C-B044-B122-AE8AB475B1DA}"/>
                  </a:ext>
                </a:extLst>
              </p:cNvPr>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14" name="Oval 96">
                <a:extLst>
                  <a:ext uri="{FF2B5EF4-FFF2-40B4-BE49-F238E27FC236}">
                    <a16:creationId xmlns:a16="http://schemas.microsoft.com/office/drawing/2014/main" id="{C6AD4BFE-1D27-5046-BFDE-06C45A3D870F}"/>
                  </a:ext>
                </a:extLst>
              </p:cNvPr>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15" name="Group 97">
                <a:extLst>
                  <a:ext uri="{FF2B5EF4-FFF2-40B4-BE49-F238E27FC236}">
                    <a16:creationId xmlns:a16="http://schemas.microsoft.com/office/drawing/2014/main" id="{7B87D585-870A-F646-AA79-EB6F8DD77CB7}"/>
                  </a:ext>
                </a:extLst>
              </p:cNvPr>
              <p:cNvGrpSpPr>
                <a:grpSpLocks/>
              </p:cNvGrpSpPr>
              <p:nvPr/>
            </p:nvGrpSpPr>
            <p:grpSpPr bwMode="auto">
              <a:xfrm>
                <a:off x="2276" y="2884"/>
                <a:ext cx="206" cy="252"/>
                <a:chOff x="2954" y="2425"/>
                <a:chExt cx="209" cy="252"/>
              </a:xfrm>
            </p:grpSpPr>
            <p:sp>
              <p:nvSpPr>
                <p:cNvPr id="316" name="Rectangle 98">
                  <a:extLst>
                    <a:ext uri="{FF2B5EF4-FFF2-40B4-BE49-F238E27FC236}">
                      <a16:creationId xmlns:a16="http://schemas.microsoft.com/office/drawing/2014/main" id="{B4B799CD-BE4A-6544-85F3-80ABF68829CB}"/>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17" name="Text Box 99">
                  <a:extLst>
                    <a:ext uri="{FF2B5EF4-FFF2-40B4-BE49-F238E27FC236}">
                      <a16:creationId xmlns:a16="http://schemas.microsoft.com/office/drawing/2014/main" id="{3B6364EC-433F-4C4C-8692-397718480ADC}"/>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b</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sp>
          <p:nvSpPr>
            <p:cNvPr id="301" name="Freeform 101">
              <a:extLst>
                <a:ext uri="{FF2B5EF4-FFF2-40B4-BE49-F238E27FC236}">
                  <a16:creationId xmlns:a16="http://schemas.microsoft.com/office/drawing/2014/main" id="{7ABA6E2F-253C-0D42-A38F-5A1AB67560D3}"/>
                </a:ext>
              </a:extLst>
            </p:cNvPr>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2" name="Freeform 102">
              <a:extLst>
                <a:ext uri="{FF2B5EF4-FFF2-40B4-BE49-F238E27FC236}">
                  <a16:creationId xmlns:a16="http://schemas.microsoft.com/office/drawing/2014/main" id="{C057E363-4306-B348-91D5-8317DEE1A8FD}"/>
                </a:ext>
              </a:extLst>
            </p:cNvPr>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3" name="Freeform 103">
              <a:extLst>
                <a:ext uri="{FF2B5EF4-FFF2-40B4-BE49-F238E27FC236}">
                  <a16:creationId xmlns:a16="http://schemas.microsoft.com/office/drawing/2014/main" id="{0AFD584E-E579-1444-B99F-1FB0E607D06D}"/>
                </a:ext>
              </a:extLst>
            </p:cNvPr>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4" name="Freeform 107">
              <a:extLst>
                <a:ext uri="{FF2B5EF4-FFF2-40B4-BE49-F238E27FC236}">
                  <a16:creationId xmlns:a16="http://schemas.microsoft.com/office/drawing/2014/main" id="{052C311D-FDBD-984C-8B4C-43AD75780EC7}"/>
                </a:ext>
              </a:extLst>
            </p:cNvPr>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5" name="Freeform 108">
              <a:extLst>
                <a:ext uri="{FF2B5EF4-FFF2-40B4-BE49-F238E27FC236}">
                  <a16:creationId xmlns:a16="http://schemas.microsoft.com/office/drawing/2014/main" id="{1A81E6C6-F1CA-FA41-9DBC-2C3BBD399110}"/>
                </a:ext>
              </a:extLst>
            </p:cNvPr>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6" name="Text Box 212">
              <a:extLst>
                <a:ext uri="{FF2B5EF4-FFF2-40B4-BE49-F238E27FC236}">
                  <a16:creationId xmlns:a16="http://schemas.microsoft.com/office/drawing/2014/main" id="{62F6D288-255E-5A4F-9372-F42D0C8C6ADA}"/>
                </a:ext>
              </a:extLst>
            </p:cNvPr>
            <p:cNvSpPr txBox="1">
              <a:spLocks noChangeArrowheads="1"/>
            </p:cNvSpPr>
            <p:nvPr/>
          </p:nvSpPr>
          <p:spPr bwMode="auto">
            <a:xfrm>
              <a:off x="1560" y="3823"/>
              <a:ext cx="1670" cy="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resulting in new costs</a:t>
              </a:r>
            </a:p>
          </p:txBody>
        </p:sp>
        <p:sp>
          <p:nvSpPr>
            <p:cNvPr id="307" name="Line 215">
              <a:extLst>
                <a:ext uri="{FF2B5EF4-FFF2-40B4-BE49-F238E27FC236}">
                  <a16:creationId xmlns:a16="http://schemas.microsoft.com/office/drawing/2014/main" id="{7154F3FC-3CBE-F444-AD8C-181C5FA73D55}"/>
                </a:ext>
              </a:extLst>
            </p:cNvPr>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8" name="Line 216">
              <a:extLst>
                <a:ext uri="{FF2B5EF4-FFF2-40B4-BE49-F238E27FC236}">
                  <a16:creationId xmlns:a16="http://schemas.microsoft.com/office/drawing/2014/main" id="{BC9E228B-ADE8-F94B-AB8C-25BBFB2C5FC5}"/>
                </a:ext>
              </a:extLst>
            </p:cNvPr>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9" name="Line 217">
              <a:extLst>
                <a:ext uri="{FF2B5EF4-FFF2-40B4-BE49-F238E27FC236}">
                  <a16:creationId xmlns:a16="http://schemas.microsoft.com/office/drawing/2014/main" id="{D1A0AE2B-7EAA-564B-BD48-1A46BAD1FAB7}"/>
                </a:ext>
              </a:extLst>
            </p:cNvPr>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sp>
        <p:nvSpPr>
          <p:cNvPr id="343" name="Freeform 288">
            <a:extLst>
              <a:ext uri="{FF2B5EF4-FFF2-40B4-BE49-F238E27FC236}">
                <a16:creationId xmlns:a16="http://schemas.microsoft.com/office/drawing/2014/main" id="{F2F8D97F-6F30-A447-B912-F5D6FDFF59AC}"/>
              </a:ext>
            </a:extLst>
          </p:cNvPr>
          <p:cNvSpPr>
            <a:spLocks/>
          </p:cNvSpPr>
          <p:nvPr/>
        </p:nvSpPr>
        <p:spPr bwMode="auto">
          <a:xfrm>
            <a:off x="1399540" y="3698875"/>
            <a:ext cx="609600" cy="828675"/>
          </a:xfrm>
          <a:custGeom>
            <a:avLst/>
            <a:gdLst>
              <a:gd name="T0" fmla="*/ 0 w 384"/>
              <a:gd name="T1" fmla="*/ 2147483647 h 522"/>
              <a:gd name="T2" fmla="*/ 2147483647 w 384"/>
              <a:gd name="T3" fmla="*/ 2147483647 h 522"/>
              <a:gd name="T4" fmla="*/ 2147483647 w 384"/>
              <a:gd name="T5" fmla="*/ 0 h 522"/>
              <a:gd name="T6" fmla="*/ 0 60000 65536"/>
              <a:gd name="T7" fmla="*/ 0 60000 65536"/>
              <a:gd name="T8" fmla="*/ 0 60000 65536"/>
              <a:gd name="T9" fmla="*/ 0 w 384"/>
              <a:gd name="T10" fmla="*/ 0 h 522"/>
              <a:gd name="T11" fmla="*/ 384 w 384"/>
              <a:gd name="T12" fmla="*/ 522 h 522"/>
            </a:gdLst>
            <a:ahLst/>
            <a:cxnLst>
              <a:cxn ang="T6">
                <a:pos x="T0" y="T1"/>
              </a:cxn>
              <a:cxn ang="T7">
                <a:pos x="T2" y="T3"/>
              </a:cxn>
              <a:cxn ang="T8">
                <a:pos x="T4" y="T5"/>
              </a:cxn>
            </a:cxnLst>
            <a:rect l="T9" t="T10" r="T11" b="T12"/>
            <a:pathLst>
              <a:path w="384" h="522">
                <a:moveTo>
                  <a:pt x="0" y="522"/>
                </a:moveTo>
                <a:lnTo>
                  <a:pt x="384" y="249"/>
                </a:lnTo>
                <a:lnTo>
                  <a:pt x="12" y="0"/>
                </a:lnTo>
              </a:path>
            </a:pathLst>
          </a:custGeom>
          <a:noFill/>
          <a:ln w="57150" cap="flat" cmpd="sng">
            <a:solidFill>
              <a:srgbClr val="CC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lstStyle/>
          <a:p>
            <a:pPr eaLnBrk="0" fontAlgn="base" hangingPunct="0">
              <a:spcBef>
                <a:spcPct val="0"/>
              </a:spcBef>
              <a:spcAft>
                <a:spcPct val="0"/>
              </a:spcAft>
            </a:pPr>
            <a:endParaRPr lang="en-US" dirty="0">
              <a:solidFill>
                <a:srgbClr val="000000"/>
              </a:solidFill>
              <a:ea typeface="ＭＳ Ｐゴシック" charset="0"/>
            </a:endParaRPr>
          </a:p>
        </p:txBody>
      </p:sp>
      <p:sp>
        <p:nvSpPr>
          <p:cNvPr id="344" name="Line 289">
            <a:extLst>
              <a:ext uri="{FF2B5EF4-FFF2-40B4-BE49-F238E27FC236}">
                <a16:creationId xmlns:a16="http://schemas.microsoft.com/office/drawing/2014/main" id="{3CB5FA36-8FD4-D648-896B-CA0B2B49DA09}"/>
              </a:ext>
            </a:extLst>
          </p:cNvPr>
          <p:cNvSpPr>
            <a:spLocks noChangeShapeType="1"/>
          </p:cNvSpPr>
          <p:nvPr/>
        </p:nvSpPr>
        <p:spPr bwMode="auto">
          <a:xfrm flipV="1">
            <a:off x="761365" y="3779837"/>
            <a:ext cx="447675" cy="242888"/>
          </a:xfrm>
          <a:prstGeom prst="line">
            <a:avLst/>
          </a:prstGeom>
          <a:noFill/>
          <a:ln w="57150">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dirty="0">
              <a:solidFill>
                <a:srgbClr val="000000"/>
              </a:solidFill>
              <a:ea typeface="ＭＳ Ｐゴシック" charset="0"/>
            </a:endParaRPr>
          </a:p>
        </p:txBody>
      </p:sp>
      <p:sp>
        <p:nvSpPr>
          <p:cNvPr id="345" name="Freeform 290">
            <a:extLst>
              <a:ext uri="{FF2B5EF4-FFF2-40B4-BE49-F238E27FC236}">
                <a16:creationId xmlns:a16="http://schemas.microsoft.com/office/drawing/2014/main" id="{0F8BEE7E-780D-8445-B11E-6D0983033332}"/>
              </a:ext>
            </a:extLst>
          </p:cNvPr>
          <p:cNvSpPr>
            <a:spLocks/>
          </p:cNvSpPr>
          <p:nvPr/>
        </p:nvSpPr>
        <p:spPr bwMode="auto">
          <a:xfrm>
            <a:off x="3695065" y="3659822"/>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346" name="Group 291">
            <a:extLst>
              <a:ext uri="{FF2B5EF4-FFF2-40B4-BE49-F238E27FC236}">
                <a16:creationId xmlns:a16="http://schemas.microsoft.com/office/drawing/2014/main" id="{7A57BA75-DBB7-4545-BD4D-F207C4052F64}"/>
              </a:ext>
            </a:extLst>
          </p:cNvPr>
          <p:cNvGrpSpPr>
            <a:grpSpLocks/>
          </p:cNvGrpSpPr>
          <p:nvPr/>
        </p:nvGrpSpPr>
        <p:grpSpPr bwMode="auto">
          <a:xfrm>
            <a:off x="3520440" y="3645535"/>
            <a:ext cx="1430338" cy="966787"/>
            <a:chOff x="1870" y="2772"/>
            <a:chExt cx="901" cy="609"/>
          </a:xfrm>
        </p:grpSpPr>
        <p:sp>
          <p:nvSpPr>
            <p:cNvPr id="347" name="Text Box 292">
              <a:extLst>
                <a:ext uri="{FF2B5EF4-FFF2-40B4-BE49-F238E27FC236}">
                  <a16:creationId xmlns:a16="http://schemas.microsoft.com/office/drawing/2014/main" id="{79BDE2B1-337D-6F40-978F-A789F56E7F8F}"/>
                </a:ext>
              </a:extLst>
            </p:cNvPr>
            <p:cNvSpPr txBox="1">
              <a:spLocks noChangeArrowheads="1"/>
            </p:cNvSpPr>
            <p:nvPr/>
          </p:nvSpPr>
          <p:spPr bwMode="auto">
            <a:xfrm>
              <a:off x="1870" y="2772"/>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2+e</a:t>
              </a:r>
            </a:p>
          </p:txBody>
        </p:sp>
        <p:sp>
          <p:nvSpPr>
            <p:cNvPr id="348" name="Text Box 293">
              <a:extLst>
                <a:ext uri="{FF2B5EF4-FFF2-40B4-BE49-F238E27FC236}">
                  <a16:creationId xmlns:a16="http://schemas.microsoft.com/office/drawing/2014/main" id="{CFE1A08A-5A98-BA4B-8FF4-6E12BC73E129}"/>
                </a:ext>
              </a:extLst>
            </p:cNvPr>
            <p:cNvSpPr txBox="1">
              <a:spLocks noChangeArrowheads="1"/>
            </p:cNvSpPr>
            <p:nvPr/>
          </p:nvSpPr>
          <p:spPr bwMode="auto">
            <a:xfrm>
              <a:off x="2593" y="279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349" name="Text Box 294">
              <a:extLst>
                <a:ext uri="{FF2B5EF4-FFF2-40B4-BE49-F238E27FC236}">
                  <a16:creationId xmlns:a16="http://schemas.microsoft.com/office/drawing/2014/main" id="{BCEF2572-14CE-2146-B9A4-EDF963458AE5}"/>
                </a:ext>
              </a:extLst>
            </p:cNvPr>
            <p:cNvSpPr txBox="1">
              <a:spLocks noChangeArrowheads="1"/>
            </p:cNvSpPr>
            <p:nvPr/>
          </p:nvSpPr>
          <p:spPr bwMode="auto">
            <a:xfrm>
              <a:off x="2501" y="3189"/>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350" name="Text Box 295">
              <a:extLst>
                <a:ext uri="{FF2B5EF4-FFF2-40B4-BE49-F238E27FC236}">
                  <a16:creationId xmlns:a16="http://schemas.microsoft.com/office/drawing/2014/main" id="{043C6BF1-AA32-9A40-A089-5848BEB0EFE5}"/>
                </a:ext>
              </a:extLst>
            </p:cNvPr>
            <p:cNvSpPr txBox="1">
              <a:spLocks noChangeArrowheads="1"/>
            </p:cNvSpPr>
            <p:nvPr/>
          </p:nvSpPr>
          <p:spPr bwMode="auto">
            <a:xfrm>
              <a:off x="1987" y="315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351" name="Text Box 296">
              <a:extLst>
                <a:ext uri="{FF2B5EF4-FFF2-40B4-BE49-F238E27FC236}">
                  <a16:creationId xmlns:a16="http://schemas.microsoft.com/office/drawing/2014/main" id="{9E7F6502-3678-3746-AC95-C9F0FDEF3586}"/>
                </a:ext>
              </a:extLst>
            </p:cNvPr>
            <p:cNvSpPr txBox="1">
              <a:spLocks noChangeArrowheads="1"/>
            </p:cNvSpPr>
            <p:nvPr/>
          </p:nvSpPr>
          <p:spPr bwMode="auto">
            <a:xfrm>
              <a:off x="2135" y="3009"/>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1+e</a:t>
              </a:r>
            </a:p>
          </p:txBody>
        </p:sp>
        <p:sp>
          <p:nvSpPr>
            <p:cNvPr id="352" name="Text Box 297">
              <a:extLst>
                <a:ext uri="{FF2B5EF4-FFF2-40B4-BE49-F238E27FC236}">
                  <a16:creationId xmlns:a16="http://schemas.microsoft.com/office/drawing/2014/main" id="{91371F66-4D47-D249-B96D-0C1B0542C550}"/>
                </a:ext>
              </a:extLst>
            </p:cNvPr>
            <p:cNvSpPr txBox="1">
              <a:spLocks noChangeArrowheads="1"/>
            </p:cNvSpPr>
            <p:nvPr/>
          </p:nvSpPr>
          <p:spPr bwMode="auto">
            <a:xfrm>
              <a:off x="2380" y="300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a:t>
              </a:r>
            </a:p>
          </p:txBody>
        </p:sp>
      </p:grpSp>
      <p:grpSp>
        <p:nvGrpSpPr>
          <p:cNvPr id="353" name="Group 299">
            <a:extLst>
              <a:ext uri="{FF2B5EF4-FFF2-40B4-BE49-F238E27FC236}">
                <a16:creationId xmlns:a16="http://schemas.microsoft.com/office/drawing/2014/main" id="{D03D1201-3B23-5445-BF9E-637081F88A34}"/>
              </a:ext>
            </a:extLst>
          </p:cNvPr>
          <p:cNvGrpSpPr>
            <a:grpSpLocks/>
          </p:cNvGrpSpPr>
          <p:nvPr/>
        </p:nvGrpSpPr>
        <p:grpSpPr bwMode="auto">
          <a:xfrm>
            <a:off x="6509069" y="3455988"/>
            <a:ext cx="2443162" cy="2752726"/>
            <a:chOff x="1721" y="2639"/>
            <a:chExt cx="1539" cy="1734"/>
          </a:xfrm>
        </p:grpSpPr>
        <p:sp>
          <p:nvSpPr>
            <p:cNvPr id="354" name="Freeform 300">
              <a:extLst>
                <a:ext uri="{FF2B5EF4-FFF2-40B4-BE49-F238E27FC236}">
                  <a16:creationId xmlns:a16="http://schemas.microsoft.com/office/drawing/2014/main" id="{6CB721DD-BBE9-AC4A-AB5B-ADCC9AE7500E}"/>
                </a:ext>
              </a:extLst>
            </p:cNvPr>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55" name="Freeform 301">
              <a:extLst>
                <a:ext uri="{FF2B5EF4-FFF2-40B4-BE49-F238E27FC236}">
                  <a16:creationId xmlns:a16="http://schemas.microsoft.com/office/drawing/2014/main" id="{3A18A8EF-02F9-494E-B138-2D24C85E2334}"/>
                </a:ext>
              </a:extLst>
            </p:cNvPr>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56" name="Group 302">
              <a:extLst>
                <a:ext uri="{FF2B5EF4-FFF2-40B4-BE49-F238E27FC236}">
                  <a16:creationId xmlns:a16="http://schemas.microsoft.com/office/drawing/2014/main" id="{D6A5C241-5767-6749-89E3-11F62DE106FC}"/>
                </a:ext>
              </a:extLst>
            </p:cNvPr>
            <p:cNvGrpSpPr>
              <a:grpSpLocks/>
            </p:cNvGrpSpPr>
            <p:nvPr/>
          </p:nvGrpSpPr>
          <p:grpSpPr bwMode="auto">
            <a:xfrm>
              <a:off x="2203" y="2652"/>
              <a:ext cx="316" cy="252"/>
              <a:chOff x="1747" y="3190"/>
              <a:chExt cx="316" cy="252"/>
            </a:xfrm>
          </p:grpSpPr>
          <p:sp>
            <p:nvSpPr>
              <p:cNvPr id="394" name="Oval 303">
                <a:extLst>
                  <a:ext uri="{FF2B5EF4-FFF2-40B4-BE49-F238E27FC236}">
                    <a16:creationId xmlns:a16="http://schemas.microsoft.com/office/drawing/2014/main" id="{6BABF30B-1B35-024D-A024-826A46C479DF}"/>
                  </a:ext>
                </a:extLst>
              </p:cNvPr>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95" name="Line 304">
                <a:extLst>
                  <a:ext uri="{FF2B5EF4-FFF2-40B4-BE49-F238E27FC236}">
                    <a16:creationId xmlns:a16="http://schemas.microsoft.com/office/drawing/2014/main" id="{94CCB4BE-1EFF-D542-B248-38B8C54D1248}"/>
                  </a:ext>
                </a:extLst>
              </p:cNvPr>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96" name="Line 305">
                <a:extLst>
                  <a:ext uri="{FF2B5EF4-FFF2-40B4-BE49-F238E27FC236}">
                    <a16:creationId xmlns:a16="http://schemas.microsoft.com/office/drawing/2014/main" id="{459F94D7-17FF-FE4F-B7B6-1302D15BA130}"/>
                  </a:ext>
                </a:extLst>
              </p:cNvPr>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97" name="Rectangle 306">
                <a:extLst>
                  <a:ext uri="{FF2B5EF4-FFF2-40B4-BE49-F238E27FC236}">
                    <a16:creationId xmlns:a16="http://schemas.microsoft.com/office/drawing/2014/main" id="{E85885E4-4605-CC49-9E09-57D1EE39CBAE}"/>
                  </a:ext>
                </a:extLst>
              </p:cNvPr>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98" name="Oval 307">
                <a:extLst>
                  <a:ext uri="{FF2B5EF4-FFF2-40B4-BE49-F238E27FC236}">
                    <a16:creationId xmlns:a16="http://schemas.microsoft.com/office/drawing/2014/main" id="{8D9931EF-B3B8-8147-A72B-9DA5FCB631D0}"/>
                  </a:ext>
                </a:extLst>
              </p:cNvPr>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99" name="Group 308">
                <a:extLst>
                  <a:ext uri="{FF2B5EF4-FFF2-40B4-BE49-F238E27FC236}">
                    <a16:creationId xmlns:a16="http://schemas.microsoft.com/office/drawing/2014/main" id="{2A1E865B-B843-8C40-A0C5-9C77F23FD6BD}"/>
                  </a:ext>
                </a:extLst>
              </p:cNvPr>
              <p:cNvGrpSpPr>
                <a:grpSpLocks/>
              </p:cNvGrpSpPr>
              <p:nvPr/>
            </p:nvGrpSpPr>
            <p:grpSpPr bwMode="auto">
              <a:xfrm>
                <a:off x="1799" y="3190"/>
                <a:ext cx="194" cy="252"/>
                <a:chOff x="2960" y="2425"/>
                <a:chExt cx="197" cy="252"/>
              </a:xfrm>
            </p:grpSpPr>
            <p:sp>
              <p:nvSpPr>
                <p:cNvPr id="400" name="Rectangle 309">
                  <a:extLst>
                    <a:ext uri="{FF2B5EF4-FFF2-40B4-BE49-F238E27FC236}">
                      <a16:creationId xmlns:a16="http://schemas.microsoft.com/office/drawing/2014/main" id="{49A1337C-2D84-F54F-9D7D-F85B845C1063}"/>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01" name="Text Box 310">
                  <a:extLst>
                    <a:ext uri="{FF2B5EF4-FFF2-40B4-BE49-F238E27FC236}">
                      <a16:creationId xmlns:a16="http://schemas.microsoft.com/office/drawing/2014/main" id="{BAAB163B-2AEE-8647-B47D-84DDC9399540}"/>
                    </a:ext>
                  </a:extLst>
                </p:cNvPr>
                <p:cNvSpPr txBox="1">
                  <a:spLocks noChangeArrowheads="1"/>
                </p:cNvSpPr>
                <p:nvPr/>
              </p:nvSpPr>
              <p:spPr bwMode="auto">
                <a:xfrm>
                  <a:off x="2960" y="2425"/>
                  <a:ext cx="19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a</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357" name="Group 311">
              <a:extLst>
                <a:ext uri="{FF2B5EF4-FFF2-40B4-BE49-F238E27FC236}">
                  <a16:creationId xmlns:a16="http://schemas.microsoft.com/office/drawing/2014/main" id="{71C52F7F-2455-324D-9139-737BB34161C5}"/>
                </a:ext>
              </a:extLst>
            </p:cNvPr>
            <p:cNvGrpSpPr>
              <a:grpSpLocks/>
            </p:cNvGrpSpPr>
            <p:nvPr/>
          </p:nvGrpSpPr>
          <p:grpSpPr bwMode="auto">
            <a:xfrm>
              <a:off x="1795" y="2907"/>
              <a:ext cx="316" cy="252"/>
              <a:chOff x="2221" y="3571"/>
              <a:chExt cx="316" cy="252"/>
            </a:xfrm>
          </p:grpSpPr>
          <p:sp>
            <p:nvSpPr>
              <p:cNvPr id="386" name="Oval 312">
                <a:extLst>
                  <a:ext uri="{FF2B5EF4-FFF2-40B4-BE49-F238E27FC236}">
                    <a16:creationId xmlns:a16="http://schemas.microsoft.com/office/drawing/2014/main" id="{04AAD591-F899-1D46-97A6-A7804AD3994E}"/>
                  </a:ext>
                </a:extLst>
              </p:cNvPr>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7" name="Line 313">
                <a:extLst>
                  <a:ext uri="{FF2B5EF4-FFF2-40B4-BE49-F238E27FC236}">
                    <a16:creationId xmlns:a16="http://schemas.microsoft.com/office/drawing/2014/main" id="{6A13CDD6-C8A8-A846-A670-FDE9208D7D95}"/>
                  </a:ext>
                </a:extLst>
              </p:cNvPr>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8" name="Line 314">
                <a:extLst>
                  <a:ext uri="{FF2B5EF4-FFF2-40B4-BE49-F238E27FC236}">
                    <a16:creationId xmlns:a16="http://schemas.microsoft.com/office/drawing/2014/main" id="{FA1FBE5F-C4FD-A04C-B2AF-40C84A401825}"/>
                  </a:ext>
                </a:extLst>
              </p:cNvPr>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9" name="Rectangle 315">
                <a:extLst>
                  <a:ext uri="{FF2B5EF4-FFF2-40B4-BE49-F238E27FC236}">
                    <a16:creationId xmlns:a16="http://schemas.microsoft.com/office/drawing/2014/main" id="{3F082F7D-B365-8C4B-8238-A07ECA20382B}"/>
                  </a:ext>
                </a:extLst>
              </p:cNvPr>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90" name="Oval 316">
                <a:extLst>
                  <a:ext uri="{FF2B5EF4-FFF2-40B4-BE49-F238E27FC236}">
                    <a16:creationId xmlns:a16="http://schemas.microsoft.com/office/drawing/2014/main" id="{0DFE93F3-91FD-9B49-B71F-6CE3D4CAC2AF}"/>
                  </a:ext>
                </a:extLst>
              </p:cNvPr>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91" name="Group 317">
                <a:extLst>
                  <a:ext uri="{FF2B5EF4-FFF2-40B4-BE49-F238E27FC236}">
                    <a16:creationId xmlns:a16="http://schemas.microsoft.com/office/drawing/2014/main" id="{9899C52A-7C1B-D043-84EB-61DFFA4E91CA}"/>
                  </a:ext>
                </a:extLst>
              </p:cNvPr>
              <p:cNvGrpSpPr>
                <a:grpSpLocks/>
              </p:cNvGrpSpPr>
              <p:nvPr/>
            </p:nvGrpSpPr>
            <p:grpSpPr bwMode="auto">
              <a:xfrm>
                <a:off x="2283" y="3571"/>
                <a:ext cx="206" cy="252"/>
                <a:chOff x="2954" y="2425"/>
                <a:chExt cx="209" cy="252"/>
              </a:xfrm>
            </p:grpSpPr>
            <p:sp>
              <p:nvSpPr>
                <p:cNvPr id="392" name="Rectangle 318">
                  <a:extLst>
                    <a:ext uri="{FF2B5EF4-FFF2-40B4-BE49-F238E27FC236}">
                      <a16:creationId xmlns:a16="http://schemas.microsoft.com/office/drawing/2014/main" id="{340726E4-C896-3841-BAD6-AA37B41344AE}"/>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93" name="Text Box 319">
                  <a:extLst>
                    <a:ext uri="{FF2B5EF4-FFF2-40B4-BE49-F238E27FC236}">
                      <a16:creationId xmlns:a16="http://schemas.microsoft.com/office/drawing/2014/main" id="{1811CFBE-D19A-5E4D-A646-89E22DE13C51}"/>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d</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358" name="Group 320">
              <a:extLst>
                <a:ext uri="{FF2B5EF4-FFF2-40B4-BE49-F238E27FC236}">
                  <a16:creationId xmlns:a16="http://schemas.microsoft.com/office/drawing/2014/main" id="{ECADA3F9-E7BD-2643-B143-27535C60353D}"/>
                </a:ext>
              </a:extLst>
            </p:cNvPr>
            <p:cNvGrpSpPr>
              <a:grpSpLocks/>
            </p:cNvGrpSpPr>
            <p:nvPr/>
          </p:nvGrpSpPr>
          <p:grpSpPr bwMode="auto">
            <a:xfrm>
              <a:off x="2195" y="3198"/>
              <a:ext cx="315" cy="252"/>
              <a:chOff x="2903" y="2884"/>
              <a:chExt cx="315" cy="252"/>
            </a:xfrm>
          </p:grpSpPr>
          <p:grpSp>
            <p:nvGrpSpPr>
              <p:cNvPr id="377" name="Group 321">
                <a:extLst>
                  <a:ext uri="{FF2B5EF4-FFF2-40B4-BE49-F238E27FC236}">
                    <a16:creationId xmlns:a16="http://schemas.microsoft.com/office/drawing/2014/main" id="{B2534382-1CF8-6E41-B619-EE351AA3EDDA}"/>
                  </a:ext>
                </a:extLst>
              </p:cNvPr>
              <p:cNvGrpSpPr>
                <a:grpSpLocks/>
              </p:cNvGrpSpPr>
              <p:nvPr/>
            </p:nvGrpSpPr>
            <p:grpSpPr bwMode="auto">
              <a:xfrm>
                <a:off x="2903" y="2938"/>
                <a:ext cx="315" cy="144"/>
                <a:chOff x="2903" y="2938"/>
                <a:chExt cx="315" cy="144"/>
              </a:xfrm>
            </p:grpSpPr>
            <p:sp>
              <p:nvSpPr>
                <p:cNvPr id="381" name="Oval 322">
                  <a:extLst>
                    <a:ext uri="{FF2B5EF4-FFF2-40B4-BE49-F238E27FC236}">
                      <a16:creationId xmlns:a16="http://schemas.microsoft.com/office/drawing/2014/main" id="{E9E43530-4744-CF4D-BD54-C43BB7D8517C}"/>
                    </a:ext>
                  </a:extLst>
                </p:cNvPr>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2" name="Line 323">
                  <a:extLst>
                    <a:ext uri="{FF2B5EF4-FFF2-40B4-BE49-F238E27FC236}">
                      <a16:creationId xmlns:a16="http://schemas.microsoft.com/office/drawing/2014/main" id="{60B6C0C9-8011-3B40-8BE2-2EFFDFBBA284}"/>
                    </a:ext>
                  </a:extLst>
                </p:cNvPr>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3" name="Line 324">
                  <a:extLst>
                    <a:ext uri="{FF2B5EF4-FFF2-40B4-BE49-F238E27FC236}">
                      <a16:creationId xmlns:a16="http://schemas.microsoft.com/office/drawing/2014/main" id="{87CE0F17-3BA0-3641-8BFE-EC55DBA4F82B}"/>
                    </a:ext>
                  </a:extLst>
                </p:cNvPr>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4" name="Rectangle 325">
                  <a:extLst>
                    <a:ext uri="{FF2B5EF4-FFF2-40B4-BE49-F238E27FC236}">
                      <a16:creationId xmlns:a16="http://schemas.microsoft.com/office/drawing/2014/main" id="{618D180E-09B2-104A-8250-97216A745AAF}"/>
                    </a:ext>
                  </a:extLst>
                </p:cNvPr>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85" name="Oval 326">
                  <a:extLst>
                    <a:ext uri="{FF2B5EF4-FFF2-40B4-BE49-F238E27FC236}">
                      <a16:creationId xmlns:a16="http://schemas.microsoft.com/office/drawing/2014/main" id="{1A72140C-76D6-7343-AF56-4944FD10C521}"/>
                    </a:ext>
                  </a:extLst>
                </p:cNvPr>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grpSp>
            <p:nvGrpSpPr>
              <p:cNvPr id="378" name="Group 327">
                <a:extLst>
                  <a:ext uri="{FF2B5EF4-FFF2-40B4-BE49-F238E27FC236}">
                    <a16:creationId xmlns:a16="http://schemas.microsoft.com/office/drawing/2014/main" id="{2C076E2D-0D31-4547-9AC2-7F97774B36D8}"/>
                  </a:ext>
                </a:extLst>
              </p:cNvPr>
              <p:cNvGrpSpPr>
                <a:grpSpLocks/>
              </p:cNvGrpSpPr>
              <p:nvPr/>
            </p:nvGrpSpPr>
            <p:grpSpPr bwMode="auto">
              <a:xfrm>
                <a:off x="2963" y="2884"/>
                <a:ext cx="185" cy="252"/>
                <a:chOff x="2964" y="2425"/>
                <a:chExt cx="188" cy="252"/>
              </a:xfrm>
            </p:grpSpPr>
            <p:sp>
              <p:nvSpPr>
                <p:cNvPr id="379" name="Rectangle 328">
                  <a:extLst>
                    <a:ext uri="{FF2B5EF4-FFF2-40B4-BE49-F238E27FC236}">
                      <a16:creationId xmlns:a16="http://schemas.microsoft.com/office/drawing/2014/main" id="{5B3CF257-A74B-5C42-AD8A-A15892A20A1E}"/>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0" name="Text Box 329">
                  <a:extLst>
                    <a:ext uri="{FF2B5EF4-FFF2-40B4-BE49-F238E27FC236}">
                      <a16:creationId xmlns:a16="http://schemas.microsoft.com/office/drawing/2014/main" id="{C53BB8EA-E520-7F44-AA57-B3806C552617}"/>
                    </a:ext>
                  </a:extLst>
                </p:cNvPr>
                <p:cNvSpPr txBox="1">
                  <a:spLocks noChangeArrowheads="1"/>
                </p:cNvSpPr>
                <p:nvPr/>
              </p:nvSpPr>
              <p:spPr bwMode="auto">
                <a:xfrm>
                  <a:off x="2964" y="2425"/>
                  <a:ext cx="18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359" name="Group 330">
              <a:extLst>
                <a:ext uri="{FF2B5EF4-FFF2-40B4-BE49-F238E27FC236}">
                  <a16:creationId xmlns:a16="http://schemas.microsoft.com/office/drawing/2014/main" id="{41C1EB56-EB2A-FB4E-8C45-F84842153A50}"/>
                </a:ext>
              </a:extLst>
            </p:cNvPr>
            <p:cNvGrpSpPr>
              <a:grpSpLocks/>
            </p:cNvGrpSpPr>
            <p:nvPr/>
          </p:nvGrpSpPr>
          <p:grpSpPr bwMode="auto">
            <a:xfrm>
              <a:off x="2607" y="2916"/>
              <a:ext cx="316" cy="252"/>
              <a:chOff x="2217" y="2884"/>
              <a:chExt cx="316" cy="252"/>
            </a:xfrm>
          </p:grpSpPr>
          <p:sp>
            <p:nvSpPr>
              <p:cNvPr id="369" name="Oval 331">
                <a:extLst>
                  <a:ext uri="{FF2B5EF4-FFF2-40B4-BE49-F238E27FC236}">
                    <a16:creationId xmlns:a16="http://schemas.microsoft.com/office/drawing/2014/main" id="{606DB1B1-B8F6-C645-989F-6BE9366EBED4}"/>
                  </a:ext>
                </a:extLst>
              </p:cNvPr>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70" name="Line 332">
                <a:extLst>
                  <a:ext uri="{FF2B5EF4-FFF2-40B4-BE49-F238E27FC236}">
                    <a16:creationId xmlns:a16="http://schemas.microsoft.com/office/drawing/2014/main" id="{6C7F656B-E3E7-8544-8E80-D3E02A393E98}"/>
                  </a:ext>
                </a:extLst>
              </p:cNvPr>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71" name="Line 333">
                <a:extLst>
                  <a:ext uri="{FF2B5EF4-FFF2-40B4-BE49-F238E27FC236}">
                    <a16:creationId xmlns:a16="http://schemas.microsoft.com/office/drawing/2014/main" id="{797B8E7D-299F-254A-AE17-81C2F8DDCF80}"/>
                  </a:ext>
                </a:extLst>
              </p:cNvPr>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72" name="Rectangle 334">
                <a:extLst>
                  <a:ext uri="{FF2B5EF4-FFF2-40B4-BE49-F238E27FC236}">
                    <a16:creationId xmlns:a16="http://schemas.microsoft.com/office/drawing/2014/main" id="{09A63021-56BD-E044-A543-4E43800C9DD9}"/>
                  </a:ext>
                </a:extLst>
              </p:cNvPr>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73" name="Oval 335">
                <a:extLst>
                  <a:ext uri="{FF2B5EF4-FFF2-40B4-BE49-F238E27FC236}">
                    <a16:creationId xmlns:a16="http://schemas.microsoft.com/office/drawing/2014/main" id="{C7CBB4B1-1945-0047-B71C-82AB22526FFB}"/>
                  </a:ext>
                </a:extLst>
              </p:cNvPr>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74" name="Group 336">
                <a:extLst>
                  <a:ext uri="{FF2B5EF4-FFF2-40B4-BE49-F238E27FC236}">
                    <a16:creationId xmlns:a16="http://schemas.microsoft.com/office/drawing/2014/main" id="{FB53F95F-417D-3B4C-AB10-47BA949FA286}"/>
                  </a:ext>
                </a:extLst>
              </p:cNvPr>
              <p:cNvGrpSpPr>
                <a:grpSpLocks/>
              </p:cNvGrpSpPr>
              <p:nvPr/>
            </p:nvGrpSpPr>
            <p:grpSpPr bwMode="auto">
              <a:xfrm>
                <a:off x="2276" y="2884"/>
                <a:ext cx="206" cy="252"/>
                <a:chOff x="2954" y="2425"/>
                <a:chExt cx="209" cy="252"/>
              </a:xfrm>
            </p:grpSpPr>
            <p:sp>
              <p:nvSpPr>
                <p:cNvPr id="375" name="Rectangle 337">
                  <a:extLst>
                    <a:ext uri="{FF2B5EF4-FFF2-40B4-BE49-F238E27FC236}">
                      <a16:creationId xmlns:a16="http://schemas.microsoft.com/office/drawing/2014/main" id="{9C0A93A3-65B5-9342-9667-A16482864423}"/>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76" name="Text Box 338">
                  <a:extLst>
                    <a:ext uri="{FF2B5EF4-FFF2-40B4-BE49-F238E27FC236}">
                      <a16:creationId xmlns:a16="http://schemas.microsoft.com/office/drawing/2014/main" id="{C7262A57-E4EB-FF45-9188-A932F76B98A3}"/>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b</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sp>
          <p:nvSpPr>
            <p:cNvPr id="360" name="Freeform 339">
              <a:extLst>
                <a:ext uri="{FF2B5EF4-FFF2-40B4-BE49-F238E27FC236}">
                  <a16:creationId xmlns:a16="http://schemas.microsoft.com/office/drawing/2014/main" id="{FE4D1C87-3ACE-344A-B1E6-AC65C66AC7AC}"/>
                </a:ext>
              </a:extLst>
            </p:cNvPr>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1" name="Freeform 340">
              <a:extLst>
                <a:ext uri="{FF2B5EF4-FFF2-40B4-BE49-F238E27FC236}">
                  <a16:creationId xmlns:a16="http://schemas.microsoft.com/office/drawing/2014/main" id="{1F67EB19-CB12-E046-ABBE-367C9EBD5AF2}"/>
                </a:ext>
              </a:extLst>
            </p:cNvPr>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2" name="Freeform 341">
              <a:extLst>
                <a:ext uri="{FF2B5EF4-FFF2-40B4-BE49-F238E27FC236}">
                  <a16:creationId xmlns:a16="http://schemas.microsoft.com/office/drawing/2014/main" id="{9E30013A-0776-7341-A5AD-49109879B3B0}"/>
                </a:ext>
              </a:extLst>
            </p:cNvPr>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3" name="Freeform 342">
              <a:extLst>
                <a:ext uri="{FF2B5EF4-FFF2-40B4-BE49-F238E27FC236}">
                  <a16:creationId xmlns:a16="http://schemas.microsoft.com/office/drawing/2014/main" id="{D3385A6D-D07B-F544-AC6A-6BEB30E792E6}"/>
                </a:ext>
              </a:extLst>
            </p:cNvPr>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4" name="Freeform 343">
              <a:extLst>
                <a:ext uri="{FF2B5EF4-FFF2-40B4-BE49-F238E27FC236}">
                  <a16:creationId xmlns:a16="http://schemas.microsoft.com/office/drawing/2014/main" id="{C3E1BD46-7273-2745-ADB0-D13127E55E31}"/>
                </a:ext>
              </a:extLst>
            </p:cNvPr>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5" name="Text Box 344">
              <a:extLst>
                <a:ext uri="{FF2B5EF4-FFF2-40B4-BE49-F238E27FC236}">
                  <a16:creationId xmlns:a16="http://schemas.microsoft.com/office/drawing/2014/main" id="{5CB374C5-0C28-C849-AD4A-313B567A36AA}"/>
                </a:ext>
              </a:extLst>
            </p:cNvPr>
            <p:cNvSpPr txBox="1">
              <a:spLocks noChangeArrowheads="1"/>
            </p:cNvSpPr>
            <p:nvPr/>
          </p:nvSpPr>
          <p:spPr bwMode="auto">
            <a:xfrm>
              <a:off x="1721" y="3846"/>
              <a:ext cx="1539" cy="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resulting in new costs</a:t>
              </a:r>
            </a:p>
          </p:txBody>
        </p:sp>
        <p:sp>
          <p:nvSpPr>
            <p:cNvPr id="366" name="Line 345">
              <a:extLst>
                <a:ext uri="{FF2B5EF4-FFF2-40B4-BE49-F238E27FC236}">
                  <a16:creationId xmlns:a16="http://schemas.microsoft.com/office/drawing/2014/main" id="{1446D8D8-ACC7-CF48-B1C9-0E37D49764BD}"/>
                </a:ext>
              </a:extLst>
            </p:cNvPr>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7" name="Line 346">
              <a:extLst>
                <a:ext uri="{FF2B5EF4-FFF2-40B4-BE49-F238E27FC236}">
                  <a16:creationId xmlns:a16="http://schemas.microsoft.com/office/drawing/2014/main" id="{B2F79A6E-2DF0-494C-B6A1-8356C2C27784}"/>
                </a:ext>
              </a:extLst>
            </p:cNvPr>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8" name="Line 347">
              <a:extLst>
                <a:ext uri="{FF2B5EF4-FFF2-40B4-BE49-F238E27FC236}">
                  <a16:creationId xmlns:a16="http://schemas.microsoft.com/office/drawing/2014/main" id="{FF1BE369-2781-D540-B7AB-8DC230B0B6F9}"/>
                </a:ext>
              </a:extLst>
            </p:cNvPr>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sp>
        <p:nvSpPr>
          <p:cNvPr id="402" name="Freeform 228">
            <a:extLst>
              <a:ext uri="{FF2B5EF4-FFF2-40B4-BE49-F238E27FC236}">
                <a16:creationId xmlns:a16="http://schemas.microsoft.com/office/drawing/2014/main" id="{AD2AFD53-10C1-434A-908B-811C3AF81841}"/>
              </a:ext>
            </a:extLst>
          </p:cNvPr>
          <p:cNvSpPr>
            <a:spLocks/>
          </p:cNvSpPr>
          <p:nvPr/>
        </p:nvSpPr>
        <p:spPr bwMode="auto">
          <a:xfrm>
            <a:off x="6926580" y="3590925"/>
            <a:ext cx="1181100" cy="952500"/>
          </a:xfrm>
          <a:custGeom>
            <a:avLst/>
            <a:gdLst>
              <a:gd name="T0" fmla="*/ 0 w 744"/>
              <a:gd name="T1" fmla="*/ 2147483647 h 600"/>
              <a:gd name="T2" fmla="*/ 2147483647 w 744"/>
              <a:gd name="T3" fmla="*/ 2147483647 h 600"/>
              <a:gd name="T4" fmla="*/ 2147483647 w 744"/>
              <a:gd name="T5" fmla="*/ 2147483647 h 600"/>
              <a:gd name="T6" fmla="*/ 2147483647 w 744"/>
              <a:gd name="T7" fmla="*/ 2147483647 h 600"/>
              <a:gd name="T8" fmla="*/ 2147483647 w 744"/>
              <a:gd name="T9" fmla="*/ 0 h 600"/>
              <a:gd name="T10" fmla="*/ 0 60000 65536"/>
              <a:gd name="T11" fmla="*/ 0 60000 65536"/>
              <a:gd name="T12" fmla="*/ 0 60000 65536"/>
              <a:gd name="T13" fmla="*/ 0 60000 65536"/>
              <a:gd name="T14" fmla="*/ 0 60000 65536"/>
              <a:gd name="T15" fmla="*/ 0 w 744"/>
              <a:gd name="T16" fmla="*/ 0 h 600"/>
              <a:gd name="T17" fmla="*/ 744 w 744"/>
              <a:gd name="T18" fmla="*/ 600 h 600"/>
            </a:gdLst>
            <a:ahLst/>
            <a:cxnLst>
              <a:cxn ang="T10">
                <a:pos x="T0" y="T1"/>
              </a:cxn>
              <a:cxn ang="T11">
                <a:pos x="T2" y="T3"/>
              </a:cxn>
              <a:cxn ang="T12">
                <a:pos x="T4" y="T5"/>
              </a:cxn>
              <a:cxn ang="T13">
                <a:pos x="T6" y="T7"/>
              </a:cxn>
              <a:cxn ang="T14">
                <a:pos x="T8" y="T9"/>
              </a:cxn>
            </a:cxnLst>
            <a:rect l="T15" t="T16" r="T17" b="T18"/>
            <a:pathLst>
              <a:path w="744" h="600">
                <a:moveTo>
                  <a:pt x="0" y="294"/>
                </a:moveTo>
                <a:lnTo>
                  <a:pt x="387" y="600"/>
                </a:lnTo>
                <a:lnTo>
                  <a:pt x="744" y="304"/>
                </a:lnTo>
                <a:lnTo>
                  <a:pt x="429" y="66"/>
                </a:lnTo>
                <a:lnTo>
                  <a:pt x="354" y="0"/>
                </a:lnTo>
              </a:path>
            </a:pathLst>
          </a:custGeom>
          <a:noFill/>
          <a:ln w="57150" cap="flat" cmpd="sng">
            <a:solidFill>
              <a:srgbClr val="CC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403" name="Group 348">
            <a:extLst>
              <a:ext uri="{FF2B5EF4-FFF2-40B4-BE49-F238E27FC236}">
                <a16:creationId xmlns:a16="http://schemas.microsoft.com/office/drawing/2014/main" id="{94BA1AC8-F2CC-1A42-BF7D-652B11FA14B8}"/>
              </a:ext>
            </a:extLst>
          </p:cNvPr>
          <p:cNvGrpSpPr>
            <a:grpSpLocks/>
          </p:cNvGrpSpPr>
          <p:nvPr/>
        </p:nvGrpSpPr>
        <p:grpSpPr bwMode="auto">
          <a:xfrm>
            <a:off x="6844030" y="3668712"/>
            <a:ext cx="1493838" cy="990600"/>
            <a:chOff x="-186" y="1184"/>
            <a:chExt cx="941" cy="624"/>
          </a:xfrm>
        </p:grpSpPr>
        <p:sp>
          <p:nvSpPr>
            <p:cNvPr id="404" name="Text Box 270">
              <a:extLst>
                <a:ext uri="{FF2B5EF4-FFF2-40B4-BE49-F238E27FC236}">
                  <a16:creationId xmlns:a16="http://schemas.microsoft.com/office/drawing/2014/main" id="{84BD772A-6D84-3343-B307-0053F25874FB}"/>
                </a:ext>
              </a:extLst>
            </p:cNvPr>
            <p:cNvSpPr txBox="1">
              <a:spLocks noChangeArrowheads="1"/>
            </p:cNvSpPr>
            <p:nvPr/>
          </p:nvSpPr>
          <p:spPr bwMode="auto">
            <a:xfrm>
              <a:off x="-186" y="1199"/>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05" name="Text Box 274">
              <a:extLst>
                <a:ext uri="{FF2B5EF4-FFF2-40B4-BE49-F238E27FC236}">
                  <a16:creationId xmlns:a16="http://schemas.microsoft.com/office/drawing/2014/main" id="{57C2172E-A89C-4A4C-851F-BBF0C35EACBA}"/>
                </a:ext>
              </a:extLst>
            </p:cNvPr>
            <p:cNvSpPr txBox="1">
              <a:spLocks noChangeArrowheads="1"/>
            </p:cNvSpPr>
            <p:nvPr/>
          </p:nvSpPr>
          <p:spPr bwMode="auto">
            <a:xfrm>
              <a:off x="450" y="1184"/>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2+e</a:t>
              </a:r>
            </a:p>
          </p:txBody>
        </p:sp>
        <p:sp>
          <p:nvSpPr>
            <p:cNvPr id="406" name="Text Box 275">
              <a:extLst>
                <a:ext uri="{FF2B5EF4-FFF2-40B4-BE49-F238E27FC236}">
                  <a16:creationId xmlns:a16="http://schemas.microsoft.com/office/drawing/2014/main" id="{E5FF566A-79C1-8843-A018-064993FAD0BE}"/>
                </a:ext>
              </a:extLst>
            </p:cNvPr>
            <p:cNvSpPr txBox="1">
              <a:spLocks noChangeArrowheads="1"/>
            </p:cNvSpPr>
            <p:nvPr/>
          </p:nvSpPr>
          <p:spPr bwMode="auto">
            <a:xfrm>
              <a:off x="340" y="1616"/>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1+e</a:t>
              </a:r>
            </a:p>
          </p:txBody>
        </p:sp>
        <p:sp>
          <p:nvSpPr>
            <p:cNvPr id="407" name="Text Box 276">
              <a:extLst>
                <a:ext uri="{FF2B5EF4-FFF2-40B4-BE49-F238E27FC236}">
                  <a16:creationId xmlns:a16="http://schemas.microsoft.com/office/drawing/2014/main" id="{26462907-18D2-764B-AFDE-404A8D29FFC8}"/>
                </a:ext>
              </a:extLst>
            </p:cNvPr>
            <p:cNvSpPr txBox="1">
              <a:spLocks noChangeArrowheads="1"/>
            </p:cNvSpPr>
            <p:nvPr/>
          </p:nvSpPr>
          <p:spPr bwMode="auto">
            <a:xfrm>
              <a:off x="-132" y="1580"/>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a:t>
              </a:r>
            </a:p>
          </p:txBody>
        </p:sp>
        <p:sp>
          <p:nvSpPr>
            <p:cNvPr id="408" name="Text Box 279">
              <a:extLst>
                <a:ext uri="{FF2B5EF4-FFF2-40B4-BE49-F238E27FC236}">
                  <a16:creationId xmlns:a16="http://schemas.microsoft.com/office/drawing/2014/main" id="{92CDFFF3-ECF8-9244-B357-9432C33AC5D3}"/>
                </a:ext>
              </a:extLst>
            </p:cNvPr>
            <p:cNvSpPr txBox="1">
              <a:spLocks noChangeArrowheads="1"/>
            </p:cNvSpPr>
            <p:nvPr/>
          </p:nvSpPr>
          <p:spPr bwMode="auto">
            <a:xfrm>
              <a:off x="79" y="1436"/>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09" name="Text Box 280">
              <a:extLst>
                <a:ext uri="{FF2B5EF4-FFF2-40B4-BE49-F238E27FC236}">
                  <a16:creationId xmlns:a16="http://schemas.microsoft.com/office/drawing/2014/main" id="{ED747468-F599-E849-9D19-56596D2D3638}"/>
                </a:ext>
              </a:extLst>
            </p:cNvPr>
            <p:cNvSpPr txBox="1">
              <a:spLocks noChangeArrowheads="1"/>
            </p:cNvSpPr>
            <p:nvPr/>
          </p:nvSpPr>
          <p:spPr bwMode="auto">
            <a:xfrm>
              <a:off x="261" y="1430"/>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grpSp>
      <p:grpSp>
        <p:nvGrpSpPr>
          <p:cNvPr id="410" name="Group 349">
            <a:extLst>
              <a:ext uri="{FF2B5EF4-FFF2-40B4-BE49-F238E27FC236}">
                <a16:creationId xmlns:a16="http://schemas.microsoft.com/office/drawing/2014/main" id="{94255287-EFDF-3C43-9755-C90363D2DA86}"/>
              </a:ext>
            </a:extLst>
          </p:cNvPr>
          <p:cNvGrpSpPr>
            <a:grpSpLocks/>
          </p:cNvGrpSpPr>
          <p:nvPr/>
        </p:nvGrpSpPr>
        <p:grpSpPr bwMode="auto">
          <a:xfrm>
            <a:off x="9495792" y="3505198"/>
            <a:ext cx="2443162" cy="2703511"/>
            <a:chOff x="1632" y="2639"/>
            <a:chExt cx="1539" cy="1703"/>
          </a:xfrm>
        </p:grpSpPr>
        <p:sp>
          <p:nvSpPr>
            <p:cNvPr id="411" name="Freeform 350">
              <a:extLst>
                <a:ext uri="{FF2B5EF4-FFF2-40B4-BE49-F238E27FC236}">
                  <a16:creationId xmlns:a16="http://schemas.microsoft.com/office/drawing/2014/main" id="{4B1EB5F7-A79C-6446-980C-81A96EFCACEB}"/>
                </a:ext>
              </a:extLst>
            </p:cNvPr>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12" name="Freeform 351">
              <a:extLst>
                <a:ext uri="{FF2B5EF4-FFF2-40B4-BE49-F238E27FC236}">
                  <a16:creationId xmlns:a16="http://schemas.microsoft.com/office/drawing/2014/main" id="{2CE2F8E8-7ADA-9E4E-9F63-AE01952A5832}"/>
                </a:ext>
              </a:extLst>
            </p:cNvPr>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413" name="Group 352">
              <a:extLst>
                <a:ext uri="{FF2B5EF4-FFF2-40B4-BE49-F238E27FC236}">
                  <a16:creationId xmlns:a16="http://schemas.microsoft.com/office/drawing/2014/main" id="{E5AD917F-E74E-B648-BB37-9CB65BAF572A}"/>
                </a:ext>
              </a:extLst>
            </p:cNvPr>
            <p:cNvGrpSpPr>
              <a:grpSpLocks/>
            </p:cNvGrpSpPr>
            <p:nvPr/>
          </p:nvGrpSpPr>
          <p:grpSpPr bwMode="auto">
            <a:xfrm>
              <a:off x="2203" y="2652"/>
              <a:ext cx="316" cy="252"/>
              <a:chOff x="1747" y="3190"/>
              <a:chExt cx="316" cy="252"/>
            </a:xfrm>
          </p:grpSpPr>
          <p:sp>
            <p:nvSpPr>
              <p:cNvPr id="453" name="Oval 353">
                <a:extLst>
                  <a:ext uri="{FF2B5EF4-FFF2-40B4-BE49-F238E27FC236}">
                    <a16:creationId xmlns:a16="http://schemas.microsoft.com/office/drawing/2014/main" id="{E47068A6-695F-844D-A480-9B38A3EA615A}"/>
                  </a:ext>
                </a:extLst>
              </p:cNvPr>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54" name="Line 354">
                <a:extLst>
                  <a:ext uri="{FF2B5EF4-FFF2-40B4-BE49-F238E27FC236}">
                    <a16:creationId xmlns:a16="http://schemas.microsoft.com/office/drawing/2014/main" id="{2F2B2C6A-798A-CE43-B0A4-D68F8763CDE1}"/>
                  </a:ext>
                </a:extLst>
              </p:cNvPr>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55" name="Line 355">
                <a:extLst>
                  <a:ext uri="{FF2B5EF4-FFF2-40B4-BE49-F238E27FC236}">
                    <a16:creationId xmlns:a16="http://schemas.microsoft.com/office/drawing/2014/main" id="{33B39B6C-B89C-7A4F-BC1D-B7B7361746F4}"/>
                  </a:ext>
                </a:extLst>
              </p:cNvPr>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56" name="Rectangle 356">
                <a:extLst>
                  <a:ext uri="{FF2B5EF4-FFF2-40B4-BE49-F238E27FC236}">
                    <a16:creationId xmlns:a16="http://schemas.microsoft.com/office/drawing/2014/main" id="{F9C1F477-E60A-A543-AE1B-FD2C42F79CDB}"/>
                  </a:ext>
                </a:extLst>
              </p:cNvPr>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457" name="Oval 357">
                <a:extLst>
                  <a:ext uri="{FF2B5EF4-FFF2-40B4-BE49-F238E27FC236}">
                    <a16:creationId xmlns:a16="http://schemas.microsoft.com/office/drawing/2014/main" id="{AD0C98AE-D777-2D43-A110-686116326E18}"/>
                  </a:ext>
                </a:extLst>
              </p:cNvPr>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458" name="Group 358">
                <a:extLst>
                  <a:ext uri="{FF2B5EF4-FFF2-40B4-BE49-F238E27FC236}">
                    <a16:creationId xmlns:a16="http://schemas.microsoft.com/office/drawing/2014/main" id="{10E12F87-A379-1F4E-804C-960B69FF2269}"/>
                  </a:ext>
                </a:extLst>
              </p:cNvPr>
              <p:cNvGrpSpPr>
                <a:grpSpLocks/>
              </p:cNvGrpSpPr>
              <p:nvPr/>
            </p:nvGrpSpPr>
            <p:grpSpPr bwMode="auto">
              <a:xfrm>
                <a:off x="1799" y="3190"/>
                <a:ext cx="194" cy="252"/>
                <a:chOff x="2960" y="2425"/>
                <a:chExt cx="197" cy="252"/>
              </a:xfrm>
            </p:grpSpPr>
            <p:sp>
              <p:nvSpPr>
                <p:cNvPr id="459" name="Rectangle 359">
                  <a:extLst>
                    <a:ext uri="{FF2B5EF4-FFF2-40B4-BE49-F238E27FC236}">
                      <a16:creationId xmlns:a16="http://schemas.microsoft.com/office/drawing/2014/main" id="{40D60A37-1A78-A14B-AEF0-6B32C20CAAB7}"/>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60" name="Text Box 360">
                  <a:extLst>
                    <a:ext uri="{FF2B5EF4-FFF2-40B4-BE49-F238E27FC236}">
                      <a16:creationId xmlns:a16="http://schemas.microsoft.com/office/drawing/2014/main" id="{316A5FDF-C8F0-CD41-9FC5-F0BDFA3BBF87}"/>
                    </a:ext>
                  </a:extLst>
                </p:cNvPr>
                <p:cNvSpPr txBox="1">
                  <a:spLocks noChangeArrowheads="1"/>
                </p:cNvSpPr>
                <p:nvPr/>
              </p:nvSpPr>
              <p:spPr bwMode="auto">
                <a:xfrm>
                  <a:off x="2960" y="2425"/>
                  <a:ext cx="19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a</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414" name="Group 361">
              <a:extLst>
                <a:ext uri="{FF2B5EF4-FFF2-40B4-BE49-F238E27FC236}">
                  <a16:creationId xmlns:a16="http://schemas.microsoft.com/office/drawing/2014/main" id="{CC54C3FD-25A0-6C43-A265-DE0DE9E46FC9}"/>
                </a:ext>
              </a:extLst>
            </p:cNvPr>
            <p:cNvGrpSpPr>
              <a:grpSpLocks/>
            </p:cNvGrpSpPr>
            <p:nvPr/>
          </p:nvGrpSpPr>
          <p:grpSpPr bwMode="auto">
            <a:xfrm>
              <a:off x="1795" y="2907"/>
              <a:ext cx="316" cy="252"/>
              <a:chOff x="2221" y="3571"/>
              <a:chExt cx="316" cy="252"/>
            </a:xfrm>
          </p:grpSpPr>
          <p:sp>
            <p:nvSpPr>
              <p:cNvPr id="443" name="Oval 362">
                <a:extLst>
                  <a:ext uri="{FF2B5EF4-FFF2-40B4-BE49-F238E27FC236}">
                    <a16:creationId xmlns:a16="http://schemas.microsoft.com/office/drawing/2014/main" id="{35AB7C39-7DC0-1D46-A27B-29E8564A2F34}"/>
                  </a:ext>
                </a:extLst>
              </p:cNvPr>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6" name="Line 363">
                <a:extLst>
                  <a:ext uri="{FF2B5EF4-FFF2-40B4-BE49-F238E27FC236}">
                    <a16:creationId xmlns:a16="http://schemas.microsoft.com/office/drawing/2014/main" id="{DF710DEA-DD86-324B-AFE6-765A0E619F73}"/>
                  </a:ext>
                </a:extLst>
              </p:cNvPr>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7" name="Line 364">
                <a:extLst>
                  <a:ext uri="{FF2B5EF4-FFF2-40B4-BE49-F238E27FC236}">
                    <a16:creationId xmlns:a16="http://schemas.microsoft.com/office/drawing/2014/main" id="{F0CD32C2-F2CA-6A48-8963-9086298E6B71}"/>
                  </a:ext>
                </a:extLst>
              </p:cNvPr>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8" name="Rectangle 365">
                <a:extLst>
                  <a:ext uri="{FF2B5EF4-FFF2-40B4-BE49-F238E27FC236}">
                    <a16:creationId xmlns:a16="http://schemas.microsoft.com/office/drawing/2014/main" id="{49E2D868-65B8-7C4F-85B9-8DE28484B6D2}"/>
                  </a:ext>
                </a:extLst>
              </p:cNvPr>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449" name="Oval 366">
                <a:extLst>
                  <a:ext uri="{FF2B5EF4-FFF2-40B4-BE49-F238E27FC236}">
                    <a16:creationId xmlns:a16="http://schemas.microsoft.com/office/drawing/2014/main" id="{21F2D8CD-5D48-724B-941C-D5C7C4F5638C}"/>
                  </a:ext>
                </a:extLst>
              </p:cNvPr>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450" name="Group 367">
                <a:extLst>
                  <a:ext uri="{FF2B5EF4-FFF2-40B4-BE49-F238E27FC236}">
                    <a16:creationId xmlns:a16="http://schemas.microsoft.com/office/drawing/2014/main" id="{ECC3C74D-C5FA-9B4E-A556-F7A2076AC349}"/>
                  </a:ext>
                </a:extLst>
              </p:cNvPr>
              <p:cNvGrpSpPr>
                <a:grpSpLocks/>
              </p:cNvGrpSpPr>
              <p:nvPr/>
            </p:nvGrpSpPr>
            <p:grpSpPr bwMode="auto">
              <a:xfrm>
                <a:off x="2283" y="3571"/>
                <a:ext cx="206" cy="252"/>
                <a:chOff x="2954" y="2425"/>
                <a:chExt cx="209" cy="252"/>
              </a:xfrm>
            </p:grpSpPr>
            <p:sp>
              <p:nvSpPr>
                <p:cNvPr id="451" name="Rectangle 368">
                  <a:extLst>
                    <a:ext uri="{FF2B5EF4-FFF2-40B4-BE49-F238E27FC236}">
                      <a16:creationId xmlns:a16="http://schemas.microsoft.com/office/drawing/2014/main" id="{8B135D8A-7EF3-AF40-A335-0E0A5FB83E83}"/>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52" name="Text Box 369">
                  <a:extLst>
                    <a:ext uri="{FF2B5EF4-FFF2-40B4-BE49-F238E27FC236}">
                      <a16:creationId xmlns:a16="http://schemas.microsoft.com/office/drawing/2014/main" id="{127AAAAB-7C00-8941-842E-97CEE122F442}"/>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d</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415" name="Group 370">
              <a:extLst>
                <a:ext uri="{FF2B5EF4-FFF2-40B4-BE49-F238E27FC236}">
                  <a16:creationId xmlns:a16="http://schemas.microsoft.com/office/drawing/2014/main" id="{D84D5BA5-56D2-3B4C-BBD1-DD179DF60702}"/>
                </a:ext>
              </a:extLst>
            </p:cNvPr>
            <p:cNvGrpSpPr>
              <a:grpSpLocks/>
            </p:cNvGrpSpPr>
            <p:nvPr/>
          </p:nvGrpSpPr>
          <p:grpSpPr bwMode="auto">
            <a:xfrm>
              <a:off x="2195" y="3198"/>
              <a:ext cx="315" cy="252"/>
              <a:chOff x="2903" y="2884"/>
              <a:chExt cx="315" cy="252"/>
            </a:xfrm>
          </p:grpSpPr>
          <p:grpSp>
            <p:nvGrpSpPr>
              <p:cNvPr id="434" name="Group 371">
                <a:extLst>
                  <a:ext uri="{FF2B5EF4-FFF2-40B4-BE49-F238E27FC236}">
                    <a16:creationId xmlns:a16="http://schemas.microsoft.com/office/drawing/2014/main" id="{AFCDDB50-C217-764D-AB88-CDB31C04B3C6}"/>
                  </a:ext>
                </a:extLst>
              </p:cNvPr>
              <p:cNvGrpSpPr>
                <a:grpSpLocks/>
              </p:cNvGrpSpPr>
              <p:nvPr/>
            </p:nvGrpSpPr>
            <p:grpSpPr bwMode="auto">
              <a:xfrm>
                <a:off x="2903" y="2938"/>
                <a:ext cx="315" cy="144"/>
                <a:chOff x="2903" y="2938"/>
                <a:chExt cx="315" cy="144"/>
              </a:xfrm>
            </p:grpSpPr>
            <p:sp>
              <p:nvSpPr>
                <p:cNvPr id="438" name="Oval 372">
                  <a:extLst>
                    <a:ext uri="{FF2B5EF4-FFF2-40B4-BE49-F238E27FC236}">
                      <a16:creationId xmlns:a16="http://schemas.microsoft.com/office/drawing/2014/main" id="{21172C47-9633-D34B-B580-A7488594909D}"/>
                    </a:ext>
                  </a:extLst>
                </p:cNvPr>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39" name="Line 373">
                  <a:extLst>
                    <a:ext uri="{FF2B5EF4-FFF2-40B4-BE49-F238E27FC236}">
                      <a16:creationId xmlns:a16="http://schemas.microsoft.com/office/drawing/2014/main" id="{DEA2ADE2-F777-A945-8D9D-EB4FC398FF5A}"/>
                    </a:ext>
                  </a:extLst>
                </p:cNvPr>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0" name="Line 374">
                  <a:extLst>
                    <a:ext uri="{FF2B5EF4-FFF2-40B4-BE49-F238E27FC236}">
                      <a16:creationId xmlns:a16="http://schemas.microsoft.com/office/drawing/2014/main" id="{9CE966EE-FBD1-0446-A614-A76D8800CBA4}"/>
                    </a:ext>
                  </a:extLst>
                </p:cNvPr>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1" name="Rectangle 375">
                  <a:extLst>
                    <a:ext uri="{FF2B5EF4-FFF2-40B4-BE49-F238E27FC236}">
                      <a16:creationId xmlns:a16="http://schemas.microsoft.com/office/drawing/2014/main" id="{FA0327E6-5833-AB4B-9013-E2564F46E8A6}"/>
                    </a:ext>
                  </a:extLst>
                </p:cNvPr>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442" name="Oval 376">
                  <a:extLst>
                    <a:ext uri="{FF2B5EF4-FFF2-40B4-BE49-F238E27FC236}">
                      <a16:creationId xmlns:a16="http://schemas.microsoft.com/office/drawing/2014/main" id="{9398C505-BE49-EC42-B628-B0F91E681BA7}"/>
                    </a:ext>
                  </a:extLst>
                </p:cNvPr>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grpSp>
            <p:nvGrpSpPr>
              <p:cNvPr id="435" name="Group 377">
                <a:extLst>
                  <a:ext uri="{FF2B5EF4-FFF2-40B4-BE49-F238E27FC236}">
                    <a16:creationId xmlns:a16="http://schemas.microsoft.com/office/drawing/2014/main" id="{3AF8BA78-2A30-3344-ABC9-180E275E7189}"/>
                  </a:ext>
                </a:extLst>
              </p:cNvPr>
              <p:cNvGrpSpPr>
                <a:grpSpLocks/>
              </p:cNvGrpSpPr>
              <p:nvPr/>
            </p:nvGrpSpPr>
            <p:grpSpPr bwMode="auto">
              <a:xfrm>
                <a:off x="2963" y="2884"/>
                <a:ext cx="185" cy="252"/>
                <a:chOff x="2964" y="2425"/>
                <a:chExt cx="188" cy="252"/>
              </a:xfrm>
            </p:grpSpPr>
            <p:sp>
              <p:nvSpPr>
                <p:cNvPr id="436" name="Rectangle 378">
                  <a:extLst>
                    <a:ext uri="{FF2B5EF4-FFF2-40B4-BE49-F238E27FC236}">
                      <a16:creationId xmlns:a16="http://schemas.microsoft.com/office/drawing/2014/main" id="{1546F4DB-A81D-C348-BD2F-799067C6A1AA}"/>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37" name="Text Box 379">
                  <a:extLst>
                    <a:ext uri="{FF2B5EF4-FFF2-40B4-BE49-F238E27FC236}">
                      <a16:creationId xmlns:a16="http://schemas.microsoft.com/office/drawing/2014/main" id="{69EEA604-124B-444B-993C-0A60C4CED4F3}"/>
                    </a:ext>
                  </a:extLst>
                </p:cNvPr>
                <p:cNvSpPr txBox="1">
                  <a:spLocks noChangeArrowheads="1"/>
                </p:cNvSpPr>
                <p:nvPr/>
              </p:nvSpPr>
              <p:spPr bwMode="auto">
                <a:xfrm>
                  <a:off x="2964" y="2425"/>
                  <a:ext cx="18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416" name="Group 380">
              <a:extLst>
                <a:ext uri="{FF2B5EF4-FFF2-40B4-BE49-F238E27FC236}">
                  <a16:creationId xmlns:a16="http://schemas.microsoft.com/office/drawing/2014/main" id="{61448218-CB31-2741-B597-86B4BA8797A7}"/>
                </a:ext>
              </a:extLst>
            </p:cNvPr>
            <p:cNvGrpSpPr>
              <a:grpSpLocks/>
            </p:cNvGrpSpPr>
            <p:nvPr/>
          </p:nvGrpSpPr>
          <p:grpSpPr bwMode="auto">
            <a:xfrm>
              <a:off x="2607" y="2916"/>
              <a:ext cx="316" cy="252"/>
              <a:chOff x="2217" y="2884"/>
              <a:chExt cx="316" cy="252"/>
            </a:xfrm>
          </p:grpSpPr>
          <p:sp>
            <p:nvSpPr>
              <p:cNvPr id="426" name="Oval 381">
                <a:extLst>
                  <a:ext uri="{FF2B5EF4-FFF2-40B4-BE49-F238E27FC236}">
                    <a16:creationId xmlns:a16="http://schemas.microsoft.com/office/drawing/2014/main" id="{0813A2D4-0C13-1846-B4E2-7F7CA0FA7D28}"/>
                  </a:ext>
                </a:extLst>
              </p:cNvPr>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7" name="Line 382">
                <a:extLst>
                  <a:ext uri="{FF2B5EF4-FFF2-40B4-BE49-F238E27FC236}">
                    <a16:creationId xmlns:a16="http://schemas.microsoft.com/office/drawing/2014/main" id="{64673E3F-DEE6-9A45-B3C6-BE42A2472570}"/>
                  </a:ext>
                </a:extLst>
              </p:cNvPr>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8" name="Line 383">
                <a:extLst>
                  <a:ext uri="{FF2B5EF4-FFF2-40B4-BE49-F238E27FC236}">
                    <a16:creationId xmlns:a16="http://schemas.microsoft.com/office/drawing/2014/main" id="{3B8136F3-D630-2940-81F6-CB0ED1F0FAC1}"/>
                  </a:ext>
                </a:extLst>
              </p:cNvPr>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9" name="Rectangle 384">
                <a:extLst>
                  <a:ext uri="{FF2B5EF4-FFF2-40B4-BE49-F238E27FC236}">
                    <a16:creationId xmlns:a16="http://schemas.microsoft.com/office/drawing/2014/main" id="{598389A7-D915-D54A-8873-708D8CAE5CF3}"/>
                  </a:ext>
                </a:extLst>
              </p:cNvPr>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430" name="Oval 385">
                <a:extLst>
                  <a:ext uri="{FF2B5EF4-FFF2-40B4-BE49-F238E27FC236}">
                    <a16:creationId xmlns:a16="http://schemas.microsoft.com/office/drawing/2014/main" id="{86E8FB75-1E3D-B642-A9CA-C90B5C3A37AD}"/>
                  </a:ext>
                </a:extLst>
              </p:cNvPr>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431" name="Group 386">
                <a:extLst>
                  <a:ext uri="{FF2B5EF4-FFF2-40B4-BE49-F238E27FC236}">
                    <a16:creationId xmlns:a16="http://schemas.microsoft.com/office/drawing/2014/main" id="{3AD03C7D-6A23-1247-A89F-2D3576F62AD8}"/>
                  </a:ext>
                </a:extLst>
              </p:cNvPr>
              <p:cNvGrpSpPr>
                <a:grpSpLocks/>
              </p:cNvGrpSpPr>
              <p:nvPr/>
            </p:nvGrpSpPr>
            <p:grpSpPr bwMode="auto">
              <a:xfrm>
                <a:off x="2276" y="2884"/>
                <a:ext cx="206" cy="252"/>
                <a:chOff x="2954" y="2425"/>
                <a:chExt cx="209" cy="252"/>
              </a:xfrm>
            </p:grpSpPr>
            <p:sp>
              <p:nvSpPr>
                <p:cNvPr id="432" name="Rectangle 387">
                  <a:extLst>
                    <a:ext uri="{FF2B5EF4-FFF2-40B4-BE49-F238E27FC236}">
                      <a16:creationId xmlns:a16="http://schemas.microsoft.com/office/drawing/2014/main" id="{E40E4762-6B1C-9543-9ECC-E99723078FCB}"/>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33" name="Text Box 388">
                  <a:extLst>
                    <a:ext uri="{FF2B5EF4-FFF2-40B4-BE49-F238E27FC236}">
                      <a16:creationId xmlns:a16="http://schemas.microsoft.com/office/drawing/2014/main" id="{4D7750F0-814E-024F-8097-2BFE4CA3957E}"/>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b</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sp>
          <p:nvSpPr>
            <p:cNvPr id="417" name="Freeform 389">
              <a:extLst>
                <a:ext uri="{FF2B5EF4-FFF2-40B4-BE49-F238E27FC236}">
                  <a16:creationId xmlns:a16="http://schemas.microsoft.com/office/drawing/2014/main" id="{E8CFA42E-8AC2-3F4F-822A-F534B0945135}"/>
                </a:ext>
              </a:extLst>
            </p:cNvPr>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18" name="Freeform 390">
              <a:extLst>
                <a:ext uri="{FF2B5EF4-FFF2-40B4-BE49-F238E27FC236}">
                  <a16:creationId xmlns:a16="http://schemas.microsoft.com/office/drawing/2014/main" id="{37EC0BF4-AA60-A94F-8A36-5C2D5581C767}"/>
                </a:ext>
              </a:extLst>
            </p:cNvPr>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19" name="Freeform 391">
              <a:extLst>
                <a:ext uri="{FF2B5EF4-FFF2-40B4-BE49-F238E27FC236}">
                  <a16:creationId xmlns:a16="http://schemas.microsoft.com/office/drawing/2014/main" id="{78D9B5AA-D521-2946-9A0B-0FDC0609DFD7}"/>
                </a:ext>
              </a:extLst>
            </p:cNvPr>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0" name="Freeform 392">
              <a:extLst>
                <a:ext uri="{FF2B5EF4-FFF2-40B4-BE49-F238E27FC236}">
                  <a16:creationId xmlns:a16="http://schemas.microsoft.com/office/drawing/2014/main" id="{6AB252B5-1DA0-B344-97C1-D2E39115E1A7}"/>
                </a:ext>
              </a:extLst>
            </p:cNvPr>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1" name="Freeform 393">
              <a:extLst>
                <a:ext uri="{FF2B5EF4-FFF2-40B4-BE49-F238E27FC236}">
                  <a16:creationId xmlns:a16="http://schemas.microsoft.com/office/drawing/2014/main" id="{D0AEBA19-9900-8540-A049-294375484794}"/>
                </a:ext>
              </a:extLst>
            </p:cNvPr>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2" name="Text Box 394">
              <a:extLst>
                <a:ext uri="{FF2B5EF4-FFF2-40B4-BE49-F238E27FC236}">
                  <a16:creationId xmlns:a16="http://schemas.microsoft.com/office/drawing/2014/main" id="{3ACA8E40-4D49-5849-B041-0A5A98647F1C}"/>
                </a:ext>
              </a:extLst>
            </p:cNvPr>
            <p:cNvSpPr txBox="1">
              <a:spLocks noChangeArrowheads="1"/>
            </p:cNvSpPr>
            <p:nvPr/>
          </p:nvSpPr>
          <p:spPr bwMode="auto">
            <a:xfrm>
              <a:off x="1632" y="3815"/>
              <a:ext cx="1539" cy="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resulting in new costs</a:t>
              </a:r>
            </a:p>
          </p:txBody>
        </p:sp>
        <p:sp>
          <p:nvSpPr>
            <p:cNvPr id="423" name="Line 395">
              <a:extLst>
                <a:ext uri="{FF2B5EF4-FFF2-40B4-BE49-F238E27FC236}">
                  <a16:creationId xmlns:a16="http://schemas.microsoft.com/office/drawing/2014/main" id="{A7911D93-5338-594E-9B3D-0FF6930D9AB7}"/>
                </a:ext>
              </a:extLst>
            </p:cNvPr>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4" name="Line 396">
              <a:extLst>
                <a:ext uri="{FF2B5EF4-FFF2-40B4-BE49-F238E27FC236}">
                  <a16:creationId xmlns:a16="http://schemas.microsoft.com/office/drawing/2014/main" id="{DA733CC8-DCAA-024E-B4D2-9805836E7B32}"/>
                </a:ext>
              </a:extLst>
            </p:cNvPr>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5" name="Line 397">
              <a:extLst>
                <a:ext uri="{FF2B5EF4-FFF2-40B4-BE49-F238E27FC236}">
                  <a16:creationId xmlns:a16="http://schemas.microsoft.com/office/drawing/2014/main" id="{D68B55E0-C27A-9846-AA4C-3ED30314A43B}"/>
                </a:ext>
              </a:extLst>
            </p:cNvPr>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sp>
        <p:nvSpPr>
          <p:cNvPr id="461" name="Freeform 398">
            <a:extLst>
              <a:ext uri="{FF2B5EF4-FFF2-40B4-BE49-F238E27FC236}">
                <a16:creationId xmlns:a16="http://schemas.microsoft.com/office/drawing/2014/main" id="{8CBA310A-8A3C-0C4D-A513-41824EBB7B24}"/>
              </a:ext>
            </a:extLst>
          </p:cNvPr>
          <p:cNvSpPr>
            <a:spLocks/>
          </p:cNvSpPr>
          <p:nvPr/>
        </p:nvSpPr>
        <p:spPr bwMode="auto">
          <a:xfrm>
            <a:off x="10048240" y="3706812"/>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462" name="Group 399">
            <a:extLst>
              <a:ext uri="{FF2B5EF4-FFF2-40B4-BE49-F238E27FC236}">
                <a16:creationId xmlns:a16="http://schemas.microsoft.com/office/drawing/2014/main" id="{7ABC5AED-795A-2C49-AE42-8284B798689A}"/>
              </a:ext>
            </a:extLst>
          </p:cNvPr>
          <p:cNvGrpSpPr>
            <a:grpSpLocks/>
          </p:cNvGrpSpPr>
          <p:nvPr/>
        </p:nvGrpSpPr>
        <p:grpSpPr bwMode="auto">
          <a:xfrm>
            <a:off x="9873615" y="3692525"/>
            <a:ext cx="1430338" cy="966787"/>
            <a:chOff x="1870" y="2772"/>
            <a:chExt cx="901" cy="609"/>
          </a:xfrm>
        </p:grpSpPr>
        <p:sp>
          <p:nvSpPr>
            <p:cNvPr id="463" name="Text Box 400">
              <a:extLst>
                <a:ext uri="{FF2B5EF4-FFF2-40B4-BE49-F238E27FC236}">
                  <a16:creationId xmlns:a16="http://schemas.microsoft.com/office/drawing/2014/main" id="{99037B7C-2191-0D42-8E06-A14F7212B33D}"/>
                </a:ext>
              </a:extLst>
            </p:cNvPr>
            <p:cNvSpPr txBox="1">
              <a:spLocks noChangeArrowheads="1"/>
            </p:cNvSpPr>
            <p:nvPr/>
          </p:nvSpPr>
          <p:spPr bwMode="auto">
            <a:xfrm>
              <a:off x="1870" y="2772"/>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2+e</a:t>
              </a:r>
            </a:p>
          </p:txBody>
        </p:sp>
        <p:sp>
          <p:nvSpPr>
            <p:cNvPr id="464" name="Text Box 401">
              <a:extLst>
                <a:ext uri="{FF2B5EF4-FFF2-40B4-BE49-F238E27FC236}">
                  <a16:creationId xmlns:a16="http://schemas.microsoft.com/office/drawing/2014/main" id="{71D8509A-2870-E94B-BD83-F1850A2DF295}"/>
                </a:ext>
              </a:extLst>
            </p:cNvPr>
            <p:cNvSpPr txBox="1">
              <a:spLocks noChangeArrowheads="1"/>
            </p:cNvSpPr>
            <p:nvPr/>
          </p:nvSpPr>
          <p:spPr bwMode="auto">
            <a:xfrm>
              <a:off x="2593" y="279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65" name="Text Box 402">
              <a:extLst>
                <a:ext uri="{FF2B5EF4-FFF2-40B4-BE49-F238E27FC236}">
                  <a16:creationId xmlns:a16="http://schemas.microsoft.com/office/drawing/2014/main" id="{FA7E8DC1-7F88-8742-9976-F3CFB1DBBF2D}"/>
                </a:ext>
              </a:extLst>
            </p:cNvPr>
            <p:cNvSpPr txBox="1">
              <a:spLocks noChangeArrowheads="1"/>
            </p:cNvSpPr>
            <p:nvPr/>
          </p:nvSpPr>
          <p:spPr bwMode="auto">
            <a:xfrm>
              <a:off x="2501" y="3189"/>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66" name="Text Box 403">
              <a:extLst>
                <a:ext uri="{FF2B5EF4-FFF2-40B4-BE49-F238E27FC236}">
                  <a16:creationId xmlns:a16="http://schemas.microsoft.com/office/drawing/2014/main" id="{BD3BA28F-AA6A-7644-BF77-AA4DD99F3CEF}"/>
                </a:ext>
              </a:extLst>
            </p:cNvPr>
            <p:cNvSpPr txBox="1">
              <a:spLocks noChangeArrowheads="1"/>
            </p:cNvSpPr>
            <p:nvPr/>
          </p:nvSpPr>
          <p:spPr bwMode="auto">
            <a:xfrm>
              <a:off x="1987" y="315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67" name="Text Box 404">
              <a:extLst>
                <a:ext uri="{FF2B5EF4-FFF2-40B4-BE49-F238E27FC236}">
                  <a16:creationId xmlns:a16="http://schemas.microsoft.com/office/drawing/2014/main" id="{F1AD7012-A4F5-974B-A3CC-56CE08B3F75D}"/>
                </a:ext>
              </a:extLst>
            </p:cNvPr>
            <p:cNvSpPr txBox="1">
              <a:spLocks noChangeArrowheads="1"/>
            </p:cNvSpPr>
            <p:nvPr/>
          </p:nvSpPr>
          <p:spPr bwMode="auto">
            <a:xfrm>
              <a:off x="2135" y="3009"/>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1+e</a:t>
              </a:r>
            </a:p>
          </p:txBody>
        </p:sp>
        <p:sp>
          <p:nvSpPr>
            <p:cNvPr id="468" name="Text Box 405">
              <a:extLst>
                <a:ext uri="{FF2B5EF4-FFF2-40B4-BE49-F238E27FC236}">
                  <a16:creationId xmlns:a16="http://schemas.microsoft.com/office/drawing/2014/main" id="{85C4596C-58BB-894A-95A3-3EA3C72DFBB2}"/>
                </a:ext>
              </a:extLst>
            </p:cNvPr>
            <p:cNvSpPr txBox="1">
              <a:spLocks noChangeArrowheads="1"/>
            </p:cNvSpPr>
            <p:nvPr/>
          </p:nvSpPr>
          <p:spPr bwMode="auto">
            <a:xfrm>
              <a:off x="2380" y="300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a:t>
              </a:r>
            </a:p>
          </p:txBody>
        </p:sp>
      </p:grpSp>
      <p:sp>
        <p:nvSpPr>
          <p:cNvPr id="469" name="Rectangle 3">
            <a:extLst>
              <a:ext uri="{FF2B5EF4-FFF2-40B4-BE49-F238E27FC236}">
                <a16:creationId xmlns:a16="http://schemas.microsoft.com/office/drawing/2014/main" id="{2B25C40C-5E57-2E4E-BB2C-C3C589C0AA48}"/>
              </a:ext>
            </a:extLst>
          </p:cNvPr>
          <p:cNvSpPr txBox="1">
            <a:spLocks noChangeArrowheads="1"/>
          </p:cNvSpPr>
          <p:nvPr/>
        </p:nvSpPr>
        <p:spPr>
          <a:xfrm>
            <a:off x="627698" y="1762759"/>
            <a:ext cx="10792142" cy="1201667"/>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271463">
              <a:defRPr/>
            </a:pPr>
            <a:r>
              <a:rPr lang="en-US" dirty="0"/>
              <a:t>sample scenario:</a:t>
            </a:r>
          </a:p>
          <a:p>
            <a:pPr marL="744538" lvl="1" indent="-271463">
              <a:lnSpc>
                <a:spcPct val="100000"/>
              </a:lnSpc>
              <a:spcBef>
                <a:spcPts val="0"/>
              </a:spcBef>
              <a:defRPr/>
            </a:pPr>
            <a:r>
              <a:rPr lang="en-US" dirty="0"/>
              <a:t>routing to destination a, traffic entering at d, c, e with rates 1, e (&lt;1), 1</a:t>
            </a:r>
          </a:p>
          <a:p>
            <a:pPr marL="744538" lvl="1" indent="-271463">
              <a:lnSpc>
                <a:spcPct val="100000"/>
              </a:lnSpc>
              <a:spcBef>
                <a:spcPts val="0"/>
              </a:spcBef>
              <a:defRPr/>
            </a:pPr>
            <a:r>
              <a:rPr lang="en-US" dirty="0"/>
              <a:t>link costs are directional, and volume-dependent</a:t>
            </a:r>
          </a:p>
          <a:p>
            <a:pPr>
              <a:buFont typeface="Wingdings" charset="0"/>
              <a:buNone/>
              <a:defRPr/>
            </a:pPr>
            <a:endParaRPr lang="en-US" sz="2400" dirty="0"/>
          </a:p>
        </p:txBody>
      </p:sp>
      <p:grpSp>
        <p:nvGrpSpPr>
          <p:cNvPr id="476" name="Group 475">
            <a:extLst>
              <a:ext uri="{FF2B5EF4-FFF2-40B4-BE49-F238E27FC236}">
                <a16:creationId xmlns:a16="http://schemas.microsoft.com/office/drawing/2014/main" id="{E4A59EDE-07FC-4344-A364-9AF704FDF84B}"/>
              </a:ext>
            </a:extLst>
          </p:cNvPr>
          <p:cNvGrpSpPr/>
          <p:nvPr/>
        </p:nvGrpSpPr>
        <p:grpSpPr>
          <a:xfrm>
            <a:off x="3365818" y="4272915"/>
            <a:ext cx="1854835" cy="769620"/>
            <a:chOff x="490538" y="4465955"/>
            <a:chExt cx="1854835" cy="769620"/>
          </a:xfrm>
        </p:grpSpPr>
        <p:sp>
          <p:nvSpPr>
            <p:cNvPr id="477" name="Text Box 52">
              <a:extLst>
                <a:ext uri="{FF2B5EF4-FFF2-40B4-BE49-F238E27FC236}">
                  <a16:creationId xmlns:a16="http://schemas.microsoft.com/office/drawing/2014/main" id="{C4892482-F5D9-184D-A870-E368DCD5EFEE}"/>
                </a:ext>
              </a:extLst>
            </p:cNvPr>
            <p:cNvSpPr txBox="1">
              <a:spLocks noChangeArrowheads="1"/>
            </p:cNvSpPr>
            <p:nvPr/>
          </p:nvSpPr>
          <p:spPr bwMode="auto">
            <a:xfrm>
              <a:off x="1167130" y="4868862"/>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e</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78" name="Text Box 54">
              <a:extLst>
                <a:ext uri="{FF2B5EF4-FFF2-40B4-BE49-F238E27FC236}">
                  <a16:creationId xmlns:a16="http://schemas.microsoft.com/office/drawing/2014/main" id="{C3881C69-8957-A744-9162-22C435FF04A7}"/>
                </a:ext>
              </a:extLst>
            </p:cNvPr>
            <p:cNvSpPr txBox="1">
              <a:spLocks noChangeArrowheads="1"/>
            </p:cNvSpPr>
            <p:nvPr/>
          </p:nvSpPr>
          <p:spPr bwMode="auto">
            <a:xfrm>
              <a:off x="490538" y="4472940"/>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79" name="Text Box 56">
              <a:extLst>
                <a:ext uri="{FF2B5EF4-FFF2-40B4-BE49-F238E27FC236}">
                  <a16:creationId xmlns:a16="http://schemas.microsoft.com/office/drawing/2014/main" id="{9D3241F4-EEAC-8549-8395-A23FBD06A99D}"/>
                </a:ext>
              </a:extLst>
            </p:cNvPr>
            <p:cNvSpPr txBox="1">
              <a:spLocks noChangeArrowheads="1"/>
            </p:cNvSpPr>
            <p:nvPr/>
          </p:nvSpPr>
          <p:spPr bwMode="auto">
            <a:xfrm>
              <a:off x="2034223" y="44659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nvGrpSpPr>
          <p:cNvPr id="480" name="Group 479">
            <a:extLst>
              <a:ext uri="{FF2B5EF4-FFF2-40B4-BE49-F238E27FC236}">
                <a16:creationId xmlns:a16="http://schemas.microsoft.com/office/drawing/2014/main" id="{E1E04B41-4842-E54F-823F-548EC045317C}"/>
              </a:ext>
            </a:extLst>
          </p:cNvPr>
          <p:cNvGrpSpPr/>
          <p:nvPr/>
        </p:nvGrpSpPr>
        <p:grpSpPr>
          <a:xfrm>
            <a:off x="6576378" y="4293235"/>
            <a:ext cx="1854835" cy="769620"/>
            <a:chOff x="490538" y="4465955"/>
            <a:chExt cx="1854835" cy="769620"/>
          </a:xfrm>
        </p:grpSpPr>
        <p:sp>
          <p:nvSpPr>
            <p:cNvPr id="481" name="Text Box 52">
              <a:extLst>
                <a:ext uri="{FF2B5EF4-FFF2-40B4-BE49-F238E27FC236}">
                  <a16:creationId xmlns:a16="http://schemas.microsoft.com/office/drawing/2014/main" id="{91598559-8B3C-0B4F-966D-B74F51E9DE87}"/>
                </a:ext>
              </a:extLst>
            </p:cNvPr>
            <p:cNvSpPr txBox="1">
              <a:spLocks noChangeArrowheads="1"/>
            </p:cNvSpPr>
            <p:nvPr/>
          </p:nvSpPr>
          <p:spPr bwMode="auto">
            <a:xfrm>
              <a:off x="1167130" y="4868862"/>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e</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82" name="Text Box 54">
              <a:extLst>
                <a:ext uri="{FF2B5EF4-FFF2-40B4-BE49-F238E27FC236}">
                  <a16:creationId xmlns:a16="http://schemas.microsoft.com/office/drawing/2014/main" id="{32E7C389-98BE-B34E-B6E2-083D461B8EC9}"/>
                </a:ext>
              </a:extLst>
            </p:cNvPr>
            <p:cNvSpPr txBox="1">
              <a:spLocks noChangeArrowheads="1"/>
            </p:cNvSpPr>
            <p:nvPr/>
          </p:nvSpPr>
          <p:spPr bwMode="auto">
            <a:xfrm>
              <a:off x="490538" y="4472940"/>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83" name="Text Box 56">
              <a:extLst>
                <a:ext uri="{FF2B5EF4-FFF2-40B4-BE49-F238E27FC236}">
                  <a16:creationId xmlns:a16="http://schemas.microsoft.com/office/drawing/2014/main" id="{416A5A64-7B8F-FC47-9C48-ABF58F14B97E}"/>
                </a:ext>
              </a:extLst>
            </p:cNvPr>
            <p:cNvSpPr txBox="1">
              <a:spLocks noChangeArrowheads="1"/>
            </p:cNvSpPr>
            <p:nvPr/>
          </p:nvSpPr>
          <p:spPr bwMode="auto">
            <a:xfrm>
              <a:off x="2034223" y="44659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nvGrpSpPr>
          <p:cNvPr id="484" name="Group 483">
            <a:extLst>
              <a:ext uri="{FF2B5EF4-FFF2-40B4-BE49-F238E27FC236}">
                <a16:creationId xmlns:a16="http://schemas.microsoft.com/office/drawing/2014/main" id="{77CA27CC-335F-954C-8841-29204C989B2D}"/>
              </a:ext>
            </a:extLst>
          </p:cNvPr>
          <p:cNvGrpSpPr/>
          <p:nvPr/>
        </p:nvGrpSpPr>
        <p:grpSpPr>
          <a:xfrm>
            <a:off x="9705658" y="4313555"/>
            <a:ext cx="1854835" cy="769620"/>
            <a:chOff x="490538" y="4465955"/>
            <a:chExt cx="1854835" cy="769620"/>
          </a:xfrm>
        </p:grpSpPr>
        <p:sp>
          <p:nvSpPr>
            <p:cNvPr id="485" name="Text Box 52">
              <a:extLst>
                <a:ext uri="{FF2B5EF4-FFF2-40B4-BE49-F238E27FC236}">
                  <a16:creationId xmlns:a16="http://schemas.microsoft.com/office/drawing/2014/main" id="{F5769656-1C84-634E-AFC9-06A5868C204F}"/>
                </a:ext>
              </a:extLst>
            </p:cNvPr>
            <p:cNvSpPr txBox="1">
              <a:spLocks noChangeArrowheads="1"/>
            </p:cNvSpPr>
            <p:nvPr/>
          </p:nvSpPr>
          <p:spPr bwMode="auto">
            <a:xfrm>
              <a:off x="1167130" y="4868862"/>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e</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86" name="Text Box 54">
              <a:extLst>
                <a:ext uri="{FF2B5EF4-FFF2-40B4-BE49-F238E27FC236}">
                  <a16:creationId xmlns:a16="http://schemas.microsoft.com/office/drawing/2014/main" id="{1054ED10-BACF-DD45-9558-1CF4CC88DBA9}"/>
                </a:ext>
              </a:extLst>
            </p:cNvPr>
            <p:cNvSpPr txBox="1">
              <a:spLocks noChangeArrowheads="1"/>
            </p:cNvSpPr>
            <p:nvPr/>
          </p:nvSpPr>
          <p:spPr bwMode="auto">
            <a:xfrm>
              <a:off x="490538" y="4472940"/>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87" name="Text Box 56">
              <a:extLst>
                <a:ext uri="{FF2B5EF4-FFF2-40B4-BE49-F238E27FC236}">
                  <a16:creationId xmlns:a16="http://schemas.microsoft.com/office/drawing/2014/main" id="{CA594A24-D623-ED4A-AF78-D42A26AAF3BE}"/>
                </a:ext>
              </a:extLst>
            </p:cNvPr>
            <p:cNvSpPr txBox="1">
              <a:spLocks noChangeArrowheads="1"/>
            </p:cNvSpPr>
            <p:nvPr/>
          </p:nvSpPr>
          <p:spPr bwMode="auto">
            <a:xfrm>
              <a:off x="2034223" y="44659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spTree>
    <p:extLst>
      <p:ext uri="{BB962C8B-B14F-4D97-AF65-F5344CB8AC3E}">
        <p14:creationId xmlns:p14="http://schemas.microsoft.com/office/powerpoint/2010/main" val="194898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dissolve">
                                      <p:cBhvr>
                                        <p:cTn id="7" dur="500"/>
                                        <p:tgtEl>
                                          <p:spTgt spid="294"/>
                                        </p:tgtEl>
                                      </p:cBhvr>
                                    </p:animEffect>
                                  </p:childTnLst>
                                </p:cTn>
                              </p:par>
                              <p:par>
                                <p:cTn id="8" presetID="9" presetClass="entr" presetSubtype="0" fill="hold" nodeType="withEffect">
                                  <p:stCondLst>
                                    <p:cond delay="0"/>
                                  </p:stCondLst>
                                  <p:childTnLst>
                                    <p:set>
                                      <p:cBhvr>
                                        <p:cTn id="9" dur="1" fill="hold">
                                          <p:stCondLst>
                                            <p:cond delay="0"/>
                                          </p:stCondLst>
                                        </p:cTn>
                                        <p:tgtEl>
                                          <p:spTgt spid="476"/>
                                        </p:tgtEl>
                                        <p:attrNameLst>
                                          <p:attrName>style.visibility</p:attrName>
                                        </p:attrNameLst>
                                      </p:cBhvr>
                                      <p:to>
                                        <p:strVal val="visible"/>
                                      </p:to>
                                    </p:set>
                                    <p:animEffect transition="in" filter="dissolve">
                                      <p:cBhvr>
                                        <p:cTn id="10" dur="500"/>
                                        <p:tgtEl>
                                          <p:spTgt spid="47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dissolve">
                                      <p:cBhvr>
                                        <p:cTn id="15" dur="500"/>
                                        <p:tgtEl>
                                          <p:spTgt spid="34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6"/>
                                        </p:tgtEl>
                                        <p:attrNameLst>
                                          <p:attrName>style.visibility</p:attrName>
                                        </p:attrNameLst>
                                      </p:cBhvr>
                                      <p:to>
                                        <p:strVal val="visible"/>
                                      </p:to>
                                    </p:set>
                                    <p:animEffect transition="in" filter="dissolve">
                                      <p:cBhvr>
                                        <p:cTn id="20" dur="500"/>
                                        <p:tgtEl>
                                          <p:spTgt spid="34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3"/>
                                        </p:tgtEl>
                                        <p:attrNameLst>
                                          <p:attrName>style.visibility</p:attrName>
                                        </p:attrNameLst>
                                      </p:cBhvr>
                                      <p:to>
                                        <p:strVal val="visible"/>
                                      </p:to>
                                    </p:set>
                                    <p:animEffect transition="in" filter="dissolve">
                                      <p:cBhvr>
                                        <p:cTn id="25" dur="500"/>
                                        <p:tgtEl>
                                          <p:spTgt spid="353"/>
                                        </p:tgtEl>
                                      </p:cBhvr>
                                    </p:animEffect>
                                  </p:childTnLst>
                                </p:cTn>
                              </p:par>
                              <p:par>
                                <p:cTn id="26" presetID="9" presetClass="entr" presetSubtype="0" fill="hold" nodeType="withEffect">
                                  <p:stCondLst>
                                    <p:cond delay="0"/>
                                  </p:stCondLst>
                                  <p:childTnLst>
                                    <p:set>
                                      <p:cBhvr>
                                        <p:cTn id="27" dur="1" fill="hold">
                                          <p:stCondLst>
                                            <p:cond delay="0"/>
                                          </p:stCondLst>
                                        </p:cTn>
                                        <p:tgtEl>
                                          <p:spTgt spid="480"/>
                                        </p:tgtEl>
                                        <p:attrNameLst>
                                          <p:attrName>style.visibility</p:attrName>
                                        </p:attrNameLst>
                                      </p:cBhvr>
                                      <p:to>
                                        <p:strVal val="visible"/>
                                      </p:to>
                                    </p:set>
                                    <p:animEffect transition="in" filter="dissolve">
                                      <p:cBhvr>
                                        <p:cTn id="28" dur="500"/>
                                        <p:tgtEl>
                                          <p:spTgt spid="48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dissolve">
                                      <p:cBhvr>
                                        <p:cTn id="33" dur="500"/>
                                        <p:tgtEl>
                                          <p:spTgt spid="40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03"/>
                                        </p:tgtEl>
                                        <p:attrNameLst>
                                          <p:attrName>style.visibility</p:attrName>
                                        </p:attrNameLst>
                                      </p:cBhvr>
                                      <p:to>
                                        <p:strVal val="visible"/>
                                      </p:to>
                                    </p:set>
                                    <p:animEffect transition="in" filter="dissolve">
                                      <p:cBhvr>
                                        <p:cTn id="38" dur="500"/>
                                        <p:tgtEl>
                                          <p:spTgt spid="40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10"/>
                                        </p:tgtEl>
                                        <p:attrNameLst>
                                          <p:attrName>style.visibility</p:attrName>
                                        </p:attrNameLst>
                                      </p:cBhvr>
                                      <p:to>
                                        <p:strVal val="visible"/>
                                      </p:to>
                                    </p:set>
                                    <p:animEffect transition="in" filter="dissolve">
                                      <p:cBhvr>
                                        <p:cTn id="43" dur="500"/>
                                        <p:tgtEl>
                                          <p:spTgt spid="410"/>
                                        </p:tgtEl>
                                      </p:cBhvr>
                                    </p:animEffect>
                                  </p:childTnLst>
                                </p:cTn>
                              </p:par>
                              <p:par>
                                <p:cTn id="44" presetID="9" presetClass="entr" presetSubtype="0" fill="hold" nodeType="withEffect">
                                  <p:stCondLst>
                                    <p:cond delay="0"/>
                                  </p:stCondLst>
                                  <p:childTnLst>
                                    <p:set>
                                      <p:cBhvr>
                                        <p:cTn id="45" dur="1" fill="hold">
                                          <p:stCondLst>
                                            <p:cond delay="0"/>
                                          </p:stCondLst>
                                        </p:cTn>
                                        <p:tgtEl>
                                          <p:spTgt spid="484"/>
                                        </p:tgtEl>
                                        <p:attrNameLst>
                                          <p:attrName>style.visibility</p:attrName>
                                        </p:attrNameLst>
                                      </p:cBhvr>
                                      <p:to>
                                        <p:strVal val="visible"/>
                                      </p:to>
                                    </p:set>
                                    <p:animEffect transition="in" filter="dissolve">
                                      <p:cBhvr>
                                        <p:cTn id="46" dur="500"/>
                                        <p:tgtEl>
                                          <p:spTgt spid="484"/>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461"/>
                                        </p:tgtEl>
                                        <p:attrNameLst>
                                          <p:attrName>style.visibility</p:attrName>
                                        </p:attrNameLst>
                                      </p:cBhvr>
                                      <p:to>
                                        <p:strVal val="visible"/>
                                      </p:to>
                                    </p:set>
                                    <p:animEffect transition="in" filter="dissolve">
                                      <p:cBhvr>
                                        <p:cTn id="50" dur="500"/>
                                        <p:tgtEl>
                                          <p:spTgt spid="461"/>
                                        </p:tgtEl>
                                      </p:cBhvr>
                                    </p:animEffect>
                                  </p:childTnLst>
                                </p:cTn>
                              </p:par>
                            </p:childTnLst>
                          </p:cTn>
                        </p:par>
                        <p:par>
                          <p:cTn id="51" fill="hold">
                            <p:stCondLst>
                              <p:cond delay="1000"/>
                            </p:stCondLst>
                            <p:childTnLst>
                              <p:par>
                                <p:cTn id="52" presetID="9" presetClass="entr" presetSubtype="0" fill="hold" nodeType="afterEffect">
                                  <p:stCondLst>
                                    <p:cond delay="0"/>
                                  </p:stCondLst>
                                  <p:childTnLst>
                                    <p:set>
                                      <p:cBhvr>
                                        <p:cTn id="53" dur="1" fill="hold">
                                          <p:stCondLst>
                                            <p:cond delay="0"/>
                                          </p:stCondLst>
                                        </p:cTn>
                                        <p:tgtEl>
                                          <p:spTgt spid="462"/>
                                        </p:tgtEl>
                                        <p:attrNameLst>
                                          <p:attrName>style.visibility</p:attrName>
                                        </p:attrNameLst>
                                      </p:cBhvr>
                                      <p:to>
                                        <p:strVal val="visible"/>
                                      </p:to>
                                    </p:set>
                                    <p:animEffect transition="in" filter="dissolve">
                                      <p:cBhvr>
                                        <p:cTn id="54" dur="5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animBg="1"/>
      <p:bldP spid="402" grpId="0" animBg="1"/>
      <p:bldP spid="4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7709406" y="166437"/>
            <a:ext cx="2958596" cy="538318"/>
          </a:xfrm>
          <a:prstGeom prst="rect">
            <a:avLst/>
          </a:prstGeom>
          <a:solidFill>
            <a:srgbClr val="FF0000"/>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bg1"/>
                </a:solidFill>
                <a:latin typeface="Arial"/>
                <a:ea typeface="ＭＳ Ｐゴシック" pitchFamily="34" charset="-128"/>
                <a:cs typeface="Arial"/>
              </a:rPr>
              <a:t>Exercise 5.0 </a:t>
            </a:r>
          </a:p>
        </p:txBody>
      </p:sp>
      <p:sp>
        <p:nvSpPr>
          <p:cNvPr id="9" name="TextBox 8"/>
          <p:cNvSpPr txBox="1"/>
          <p:nvPr/>
        </p:nvSpPr>
        <p:spPr>
          <a:xfrm>
            <a:off x="1852424" y="1478075"/>
            <a:ext cx="4116311" cy="4493538"/>
          </a:xfrm>
          <a:prstGeom prst="rect">
            <a:avLst/>
          </a:prstGeom>
          <a:noFill/>
        </p:spPr>
        <p:txBody>
          <a:bodyPr wrap="square" rtlCol="0">
            <a:spAutoFit/>
          </a:bodyPr>
          <a:lstStyle/>
          <a:p>
            <a:r>
              <a:rPr lang="en-US" altLang="en-US" sz="2200" dirty="0"/>
              <a:t>Routers in nodes </a:t>
            </a:r>
            <a:r>
              <a:rPr lang="en-US" altLang="en-US" sz="2200" i="1" dirty="0">
                <a:solidFill>
                  <a:srgbClr val="FF0000"/>
                </a:solidFill>
                <a:latin typeface="Times New Roman"/>
                <a:cs typeface="Times New Roman"/>
              </a:rPr>
              <a:t>u, v, w, x, y </a:t>
            </a:r>
            <a:r>
              <a:rPr lang="en-US" altLang="en-US" sz="2200" dirty="0"/>
              <a:t>and </a:t>
            </a:r>
            <a:r>
              <a:rPr lang="en-US" altLang="en-US" sz="2200" i="1" dirty="0">
                <a:solidFill>
                  <a:srgbClr val="FF0000"/>
                </a:solidFill>
                <a:latin typeface="Times New Roman"/>
                <a:cs typeface="Times New Roman"/>
              </a:rPr>
              <a:t>z</a:t>
            </a:r>
            <a:r>
              <a:rPr lang="en-US" altLang="en-US" sz="2200" dirty="0"/>
              <a:t> have been assigned with link cost value as stated in the diagram.</a:t>
            </a:r>
          </a:p>
          <a:p>
            <a:endParaRPr lang="en-US" altLang="en-US" sz="2200" dirty="0"/>
          </a:p>
          <a:p>
            <a:pPr marL="457200" indent="-457200">
              <a:buAutoNum type="alphaLcParenBoth"/>
              <a:defRPr/>
            </a:pPr>
            <a:r>
              <a:rPr lang="en-US" sz="2200" dirty="0"/>
              <a:t>Construct table least cost paths from node </a:t>
            </a:r>
            <a:r>
              <a:rPr lang="en-US" sz="2200" i="1" dirty="0">
                <a:solidFill>
                  <a:srgbClr val="FF0000"/>
                </a:solidFill>
                <a:latin typeface="Times New Roman"/>
                <a:cs typeface="Times New Roman"/>
              </a:rPr>
              <a:t>z</a:t>
            </a:r>
            <a:r>
              <a:rPr lang="en-US" sz="2200" dirty="0"/>
              <a:t> </a:t>
            </a:r>
            <a:r>
              <a:rPr lang="en-US" altLang="ja-JP" sz="2200" dirty="0"/>
              <a:t>to node </a:t>
            </a:r>
            <a:r>
              <a:rPr lang="en-US" altLang="ja-JP" sz="2200" i="1" dirty="0">
                <a:solidFill>
                  <a:srgbClr val="FF0000"/>
                </a:solidFill>
                <a:latin typeface="Times New Roman"/>
                <a:cs typeface="Times New Roman"/>
              </a:rPr>
              <a:t>u</a:t>
            </a:r>
          </a:p>
          <a:p>
            <a:pPr marL="800100" lvl="2" indent="-342900">
              <a:buFont typeface="Arial"/>
              <a:buChar char="•"/>
              <a:defRPr/>
            </a:pPr>
            <a:r>
              <a:rPr lang="en-US" sz="2200" dirty="0"/>
              <a:t>construct shortest path tree by tracing predecessor nodes</a:t>
            </a:r>
          </a:p>
          <a:p>
            <a:pPr marL="457200" indent="-457200">
              <a:buAutoNum type="alphaLcParenBoth"/>
              <a:defRPr/>
            </a:pPr>
            <a:r>
              <a:rPr lang="en-US" sz="2200" dirty="0"/>
              <a:t>Computes least cost paths from node </a:t>
            </a:r>
            <a:r>
              <a:rPr lang="en-US" sz="2200" i="1" dirty="0">
                <a:solidFill>
                  <a:srgbClr val="FF0000"/>
                </a:solidFill>
                <a:latin typeface="Times New Roman"/>
                <a:cs typeface="Times New Roman"/>
              </a:rPr>
              <a:t>z</a:t>
            </a:r>
            <a:r>
              <a:rPr lang="en-US" sz="2200" dirty="0"/>
              <a:t> </a:t>
            </a:r>
            <a:r>
              <a:rPr lang="en-US" altLang="ja-JP" sz="2200" dirty="0"/>
              <a:t>to node </a:t>
            </a:r>
            <a:r>
              <a:rPr lang="en-US" altLang="ja-JP" sz="2200" i="1" dirty="0">
                <a:solidFill>
                  <a:srgbClr val="FF0000"/>
                </a:solidFill>
                <a:latin typeface="Times New Roman"/>
                <a:cs typeface="Times New Roman"/>
              </a:rPr>
              <a:t>u</a:t>
            </a:r>
          </a:p>
          <a:p>
            <a:pPr marL="457200" indent="-457200">
              <a:buAutoNum type="alphaLcParenBoth"/>
              <a:defRPr/>
            </a:pPr>
            <a:r>
              <a:rPr lang="en-US" sz="2200" dirty="0"/>
              <a:t>Produce forwarding table for node </a:t>
            </a:r>
            <a:r>
              <a:rPr lang="en-US" sz="2200" i="1" dirty="0">
                <a:solidFill>
                  <a:srgbClr val="FF0000"/>
                </a:solidFill>
                <a:latin typeface="Times New Roman"/>
                <a:cs typeface="Times New Roman"/>
              </a:rPr>
              <a:t>z</a:t>
            </a:r>
          </a:p>
        </p:txBody>
      </p:sp>
      <p:pic>
        <p:nvPicPr>
          <p:cNvPr id="11" name="Picture 10" descr="Screen Shot 2016-04-16 at 10.25.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994" y="1527171"/>
            <a:ext cx="4326935" cy="2890590"/>
          </a:xfrm>
          <a:prstGeom prst="rect">
            <a:avLst/>
          </a:prstGeom>
        </p:spPr>
      </p:pic>
      <p:sp>
        <p:nvSpPr>
          <p:cNvPr id="10" name="Title 41"/>
          <p:cNvSpPr txBox="1">
            <a:spLocks/>
          </p:cNvSpPr>
          <p:nvPr/>
        </p:nvSpPr>
        <p:spPr bwMode="auto">
          <a:xfrm>
            <a:off x="2885105" y="937405"/>
            <a:ext cx="7772400" cy="435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err="1">
                <a:solidFill>
                  <a:srgbClr val="00B9FA"/>
                </a:solidFill>
                <a:latin typeface="Arial"/>
                <a:ea typeface="ＭＳ Ｐゴシック" pitchFamily="34" charset="-128"/>
                <a:cs typeface="Arial"/>
              </a:rPr>
              <a:t>Dijkstra’s</a:t>
            </a:r>
            <a:r>
              <a:rPr lang="en-US" sz="2400" dirty="0">
                <a:solidFill>
                  <a:srgbClr val="00B9FA"/>
                </a:solidFill>
                <a:latin typeface="Arial"/>
                <a:ea typeface="ＭＳ Ｐゴシック" pitchFamily="34" charset="-128"/>
                <a:cs typeface="Arial"/>
              </a:rPr>
              <a:t> Algorithm</a:t>
            </a:r>
          </a:p>
        </p:txBody>
      </p:sp>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21</a:t>
            </a:fld>
            <a:endParaRPr lang="en-US" dirty="0"/>
          </a:p>
        </p:txBody>
      </p:sp>
    </p:spTree>
    <p:extLst>
      <p:ext uri="{BB962C8B-B14F-4D97-AF65-F5344CB8AC3E}">
        <p14:creationId xmlns:p14="http://schemas.microsoft.com/office/powerpoint/2010/main" val="182307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7709406" y="166437"/>
            <a:ext cx="2958596" cy="538318"/>
          </a:xfrm>
          <a:prstGeom prst="rect">
            <a:avLst/>
          </a:prstGeom>
          <a:solidFill>
            <a:srgbClr val="FF0000"/>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bg1"/>
                </a:solidFill>
                <a:latin typeface="Arial"/>
                <a:ea typeface="ＭＳ Ｐゴシック" pitchFamily="34" charset="-128"/>
                <a:cs typeface="Arial"/>
              </a:rPr>
              <a:t>Exercise 5.1 </a:t>
            </a:r>
          </a:p>
        </p:txBody>
      </p:sp>
      <p:sp>
        <p:nvSpPr>
          <p:cNvPr id="9" name="TextBox 8"/>
          <p:cNvSpPr txBox="1"/>
          <p:nvPr/>
        </p:nvSpPr>
        <p:spPr>
          <a:xfrm>
            <a:off x="1852424" y="1478076"/>
            <a:ext cx="4116311" cy="4154983"/>
          </a:xfrm>
          <a:prstGeom prst="rect">
            <a:avLst/>
          </a:prstGeom>
          <a:noFill/>
        </p:spPr>
        <p:txBody>
          <a:bodyPr wrap="square" rtlCol="0">
            <a:spAutoFit/>
          </a:bodyPr>
          <a:lstStyle/>
          <a:p>
            <a:r>
              <a:rPr lang="en-US" altLang="en-US" sz="2200" dirty="0"/>
              <a:t>Routers in nodes </a:t>
            </a:r>
            <a:r>
              <a:rPr lang="en-US" altLang="en-US" sz="2200" i="1" dirty="0">
                <a:solidFill>
                  <a:srgbClr val="FF0000"/>
                </a:solidFill>
                <a:latin typeface="Times New Roman"/>
                <a:cs typeface="Times New Roman"/>
              </a:rPr>
              <a:t>A, B, C, D, E </a:t>
            </a:r>
            <a:r>
              <a:rPr lang="en-US" altLang="en-US" sz="2200" dirty="0"/>
              <a:t>and </a:t>
            </a:r>
            <a:r>
              <a:rPr lang="en-US" altLang="en-US" sz="2200" i="1" dirty="0">
                <a:solidFill>
                  <a:srgbClr val="FF0000"/>
                </a:solidFill>
                <a:latin typeface="Times New Roman"/>
                <a:cs typeface="Times New Roman"/>
              </a:rPr>
              <a:t>F</a:t>
            </a:r>
            <a:r>
              <a:rPr lang="en-US" altLang="en-US" sz="2200" dirty="0"/>
              <a:t> have been assigned with link cost value as stated in the diagram. </a:t>
            </a:r>
          </a:p>
          <a:p>
            <a:endParaRPr lang="en-US" altLang="en-US" sz="2200" dirty="0"/>
          </a:p>
          <a:p>
            <a:pPr marL="457200" indent="-457200">
              <a:buAutoNum type="alphaLcParenBoth"/>
              <a:defRPr/>
            </a:pPr>
            <a:r>
              <a:rPr lang="en-US" sz="2200" dirty="0"/>
              <a:t>Construct table least cost paths from node </a:t>
            </a:r>
            <a:r>
              <a:rPr lang="en-US" sz="2200" i="1" dirty="0">
                <a:solidFill>
                  <a:srgbClr val="FF0000"/>
                </a:solidFill>
                <a:latin typeface="Times New Roman"/>
                <a:cs typeface="Times New Roman"/>
              </a:rPr>
              <a:t>A</a:t>
            </a:r>
            <a:r>
              <a:rPr lang="en-US" sz="2200" dirty="0"/>
              <a:t> </a:t>
            </a:r>
            <a:r>
              <a:rPr lang="en-US" altLang="ja-JP" sz="2200" dirty="0"/>
              <a:t>to node </a:t>
            </a:r>
            <a:r>
              <a:rPr lang="en-US" altLang="ja-JP" sz="2200" i="1" dirty="0">
                <a:solidFill>
                  <a:srgbClr val="FF0000"/>
                </a:solidFill>
                <a:latin typeface="Times New Roman"/>
                <a:cs typeface="Times New Roman"/>
              </a:rPr>
              <a:t>F </a:t>
            </a:r>
            <a:r>
              <a:rPr lang="en-US" sz="2200" dirty="0"/>
              <a:t>using </a:t>
            </a:r>
            <a:r>
              <a:rPr lang="en-US" sz="2200" dirty="0" err="1"/>
              <a:t>Dijkstra’s</a:t>
            </a:r>
            <a:r>
              <a:rPr lang="en-US" sz="2200" dirty="0"/>
              <a:t> algorithm</a:t>
            </a:r>
          </a:p>
          <a:p>
            <a:pPr marL="457200" indent="-457200">
              <a:buAutoNum type="alphaLcParenBoth"/>
              <a:defRPr/>
            </a:pPr>
            <a:r>
              <a:rPr lang="en-US" sz="2200" dirty="0"/>
              <a:t>Draw least cost paths from node </a:t>
            </a:r>
            <a:r>
              <a:rPr lang="en-US" sz="2200" i="1" dirty="0">
                <a:solidFill>
                  <a:srgbClr val="FF0000"/>
                </a:solidFill>
                <a:latin typeface="Times New Roman"/>
                <a:cs typeface="Times New Roman"/>
              </a:rPr>
              <a:t>A</a:t>
            </a:r>
            <a:r>
              <a:rPr lang="en-US" sz="2200" dirty="0"/>
              <a:t> </a:t>
            </a:r>
            <a:r>
              <a:rPr lang="en-US" altLang="ja-JP" sz="2200" dirty="0"/>
              <a:t>to node </a:t>
            </a:r>
            <a:r>
              <a:rPr lang="en-US" altLang="ja-JP" sz="2200" i="1" dirty="0">
                <a:solidFill>
                  <a:srgbClr val="FF0000"/>
                </a:solidFill>
                <a:latin typeface="Times New Roman"/>
                <a:cs typeface="Times New Roman"/>
              </a:rPr>
              <a:t>F</a:t>
            </a:r>
          </a:p>
          <a:p>
            <a:pPr marL="457200" indent="-457200">
              <a:buAutoNum type="alphaLcParenBoth"/>
              <a:defRPr/>
            </a:pPr>
            <a:r>
              <a:rPr lang="en-US" sz="2200" dirty="0"/>
              <a:t>Produce forwarding table for node </a:t>
            </a:r>
            <a:r>
              <a:rPr lang="en-US" sz="2200" i="1" dirty="0">
                <a:solidFill>
                  <a:srgbClr val="FF0000"/>
                </a:solidFill>
                <a:latin typeface="Times New Roman"/>
                <a:cs typeface="Times New Roman"/>
              </a:rPr>
              <a:t>A</a:t>
            </a:r>
          </a:p>
        </p:txBody>
      </p:sp>
      <p:sp>
        <p:nvSpPr>
          <p:cNvPr id="2" name="Rectangle 1"/>
          <p:cNvSpPr/>
          <p:nvPr/>
        </p:nvSpPr>
        <p:spPr>
          <a:xfrm>
            <a:off x="1524000" y="6611780"/>
            <a:ext cx="7183692" cy="246221"/>
          </a:xfrm>
          <a:prstGeom prst="rect">
            <a:avLst/>
          </a:prstGeom>
        </p:spPr>
        <p:txBody>
          <a:bodyPr wrap="square">
            <a:spAutoFit/>
          </a:bodyPr>
          <a:lstStyle/>
          <a:p>
            <a:r>
              <a:rPr lang="en-US" sz="1000" i="1" dirty="0">
                <a:solidFill>
                  <a:schemeClr val="bg1">
                    <a:lumMod val="50000"/>
                  </a:schemeClr>
                </a:solidFill>
                <a:latin typeface="Times New Roman"/>
                <a:cs typeface="Times New Roman"/>
              </a:rPr>
              <a:t>http://www4.ncsu.edu/~</a:t>
            </a:r>
            <a:r>
              <a:rPr lang="en-US" sz="1000" i="1" dirty="0" err="1">
                <a:solidFill>
                  <a:schemeClr val="bg1">
                    <a:lumMod val="50000"/>
                  </a:schemeClr>
                </a:solidFill>
                <a:latin typeface="Times New Roman"/>
                <a:cs typeface="Times New Roman"/>
              </a:rPr>
              <a:t>chou</a:t>
            </a:r>
            <a:r>
              <a:rPr lang="en-US" sz="1000" i="1" dirty="0">
                <a:solidFill>
                  <a:schemeClr val="bg1">
                    <a:lumMod val="50000"/>
                  </a:schemeClr>
                </a:solidFill>
                <a:latin typeface="Times New Roman"/>
                <a:cs typeface="Times New Roman"/>
              </a:rPr>
              <a:t>/course/Diagrams/distance-</a:t>
            </a:r>
            <a:r>
              <a:rPr lang="en-US" sz="1000" i="1" dirty="0" err="1">
                <a:solidFill>
                  <a:schemeClr val="bg1">
                    <a:lumMod val="50000"/>
                  </a:schemeClr>
                </a:solidFill>
                <a:latin typeface="Times New Roman"/>
                <a:cs typeface="Times New Roman"/>
              </a:rPr>
              <a:t>vector.gif</a:t>
            </a:r>
            <a:endParaRPr lang="en-US" sz="1000" i="1" dirty="0">
              <a:solidFill>
                <a:schemeClr val="bg1">
                  <a:lumMod val="50000"/>
                </a:schemeClr>
              </a:solidFill>
              <a:latin typeface="Times New Roman"/>
              <a:cs typeface="Times New Roman"/>
            </a:endParaRPr>
          </a:p>
        </p:txBody>
      </p:sp>
      <p:pic>
        <p:nvPicPr>
          <p:cNvPr id="4" name="Picture 3"/>
          <p:cNvPicPr>
            <a:picLocks noChangeAspect="1"/>
          </p:cNvPicPr>
          <p:nvPr/>
        </p:nvPicPr>
        <p:blipFill>
          <a:blip r:embed="rId2"/>
          <a:stretch>
            <a:fillRect/>
          </a:stretch>
        </p:blipFill>
        <p:spPr>
          <a:xfrm>
            <a:off x="6852534" y="953636"/>
            <a:ext cx="3804519" cy="2312380"/>
          </a:xfrm>
          <a:prstGeom prst="rect">
            <a:avLst/>
          </a:prstGeom>
        </p:spPr>
      </p:pic>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22</a:t>
            </a:fld>
            <a:endParaRPr lang="en-US" dirty="0"/>
          </a:p>
        </p:txBody>
      </p:sp>
    </p:spTree>
    <p:extLst>
      <p:ext uri="{BB962C8B-B14F-4D97-AF65-F5344CB8AC3E}">
        <p14:creationId xmlns:p14="http://schemas.microsoft.com/office/powerpoint/2010/main" val="373283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7709406" y="166437"/>
            <a:ext cx="2958596" cy="538318"/>
          </a:xfrm>
          <a:prstGeom prst="rect">
            <a:avLst/>
          </a:prstGeom>
          <a:solidFill>
            <a:srgbClr val="FF0000"/>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bg1"/>
                </a:solidFill>
                <a:latin typeface="Arial"/>
                <a:ea typeface="ＭＳ Ｐゴシック" pitchFamily="34" charset="-128"/>
                <a:cs typeface="Arial"/>
              </a:rPr>
              <a:t>Exercise 5.2 </a:t>
            </a:r>
          </a:p>
        </p:txBody>
      </p:sp>
      <p:sp>
        <p:nvSpPr>
          <p:cNvPr id="9" name="TextBox 8"/>
          <p:cNvSpPr txBox="1"/>
          <p:nvPr/>
        </p:nvSpPr>
        <p:spPr>
          <a:xfrm>
            <a:off x="1852424" y="1478076"/>
            <a:ext cx="4116311" cy="4154983"/>
          </a:xfrm>
          <a:prstGeom prst="rect">
            <a:avLst/>
          </a:prstGeom>
          <a:noFill/>
        </p:spPr>
        <p:txBody>
          <a:bodyPr wrap="square" rtlCol="0">
            <a:spAutoFit/>
          </a:bodyPr>
          <a:lstStyle/>
          <a:p>
            <a:r>
              <a:rPr lang="en-US" altLang="en-US" sz="2200" dirty="0"/>
              <a:t>Routers in nodes </a:t>
            </a:r>
            <a:r>
              <a:rPr lang="en-US" altLang="en-US" sz="2200" i="1" dirty="0">
                <a:solidFill>
                  <a:srgbClr val="FF0000"/>
                </a:solidFill>
                <a:latin typeface="Times New Roman"/>
                <a:cs typeface="Times New Roman"/>
              </a:rPr>
              <a:t>A, B, C, D, E, </a:t>
            </a:r>
            <a:r>
              <a:rPr lang="en-US" altLang="en-US" sz="2200" dirty="0"/>
              <a:t>and </a:t>
            </a:r>
            <a:r>
              <a:rPr lang="en-US" altLang="en-US" sz="2200" i="1" dirty="0">
                <a:solidFill>
                  <a:srgbClr val="FF0000"/>
                </a:solidFill>
                <a:latin typeface="Times New Roman"/>
                <a:cs typeface="Times New Roman"/>
              </a:rPr>
              <a:t>F</a:t>
            </a:r>
            <a:r>
              <a:rPr lang="en-US" altLang="en-US" sz="2200" dirty="0"/>
              <a:t> have been assigned with link cost value as stated in the diagram. </a:t>
            </a:r>
          </a:p>
          <a:p>
            <a:endParaRPr lang="en-US" altLang="en-US" sz="2200" dirty="0"/>
          </a:p>
          <a:p>
            <a:pPr marL="457200" indent="-457200">
              <a:buAutoNum type="alphaLcParenBoth"/>
              <a:defRPr/>
            </a:pPr>
            <a:r>
              <a:rPr lang="en-US" sz="2200" dirty="0"/>
              <a:t>Construct table least cost paths from node </a:t>
            </a:r>
            <a:r>
              <a:rPr lang="en-US" sz="2200" i="1" dirty="0">
                <a:solidFill>
                  <a:srgbClr val="FF0000"/>
                </a:solidFill>
                <a:latin typeface="Times New Roman"/>
                <a:cs typeface="Times New Roman"/>
              </a:rPr>
              <a:t>D</a:t>
            </a:r>
            <a:r>
              <a:rPr lang="en-US" sz="2200" dirty="0"/>
              <a:t> </a:t>
            </a:r>
            <a:r>
              <a:rPr lang="en-US" altLang="ja-JP" sz="2200" dirty="0"/>
              <a:t>to node </a:t>
            </a:r>
            <a:r>
              <a:rPr lang="en-US" altLang="ja-JP" sz="2200" i="1" dirty="0">
                <a:solidFill>
                  <a:srgbClr val="FF0000"/>
                </a:solidFill>
                <a:latin typeface="Times New Roman"/>
                <a:cs typeface="Times New Roman"/>
              </a:rPr>
              <a:t>H </a:t>
            </a:r>
            <a:r>
              <a:rPr lang="en-US" sz="2200" dirty="0"/>
              <a:t>using </a:t>
            </a:r>
            <a:r>
              <a:rPr lang="en-US" sz="2200" dirty="0" err="1"/>
              <a:t>Dijkstra’s</a:t>
            </a:r>
            <a:r>
              <a:rPr lang="en-US" sz="2200" dirty="0"/>
              <a:t> algorithm</a:t>
            </a:r>
          </a:p>
          <a:p>
            <a:pPr marL="457200" indent="-457200">
              <a:buAutoNum type="alphaLcParenBoth"/>
              <a:defRPr/>
            </a:pPr>
            <a:r>
              <a:rPr lang="en-US" sz="2200" dirty="0"/>
              <a:t>Draw least cost paths from node </a:t>
            </a:r>
            <a:r>
              <a:rPr lang="en-US" sz="2200" i="1" dirty="0">
                <a:solidFill>
                  <a:srgbClr val="FF0000"/>
                </a:solidFill>
                <a:latin typeface="Times New Roman"/>
                <a:cs typeface="Times New Roman"/>
              </a:rPr>
              <a:t>D</a:t>
            </a:r>
            <a:r>
              <a:rPr lang="en-US" sz="2200" dirty="0"/>
              <a:t> </a:t>
            </a:r>
            <a:r>
              <a:rPr lang="en-US" altLang="ja-JP" sz="2200" dirty="0"/>
              <a:t>to node </a:t>
            </a:r>
            <a:r>
              <a:rPr lang="en-US" altLang="ja-JP" sz="2200" i="1" dirty="0">
                <a:solidFill>
                  <a:srgbClr val="FF0000"/>
                </a:solidFill>
                <a:latin typeface="Times New Roman"/>
                <a:cs typeface="Times New Roman"/>
              </a:rPr>
              <a:t>H</a:t>
            </a:r>
          </a:p>
          <a:p>
            <a:pPr marL="457200" indent="-457200">
              <a:buAutoNum type="alphaLcParenBoth"/>
              <a:defRPr/>
            </a:pPr>
            <a:r>
              <a:rPr lang="en-US" sz="2200" dirty="0"/>
              <a:t>Produce forwarding table for node </a:t>
            </a:r>
            <a:r>
              <a:rPr lang="en-US" sz="2200" i="1" dirty="0">
                <a:solidFill>
                  <a:srgbClr val="FF0000"/>
                </a:solidFill>
                <a:latin typeface="Times New Roman"/>
                <a:cs typeface="Times New Roman"/>
              </a:rPr>
              <a:t>D</a:t>
            </a:r>
          </a:p>
        </p:txBody>
      </p:sp>
      <p:sp>
        <p:nvSpPr>
          <p:cNvPr id="2" name="Rectangle 1"/>
          <p:cNvSpPr/>
          <p:nvPr/>
        </p:nvSpPr>
        <p:spPr>
          <a:xfrm>
            <a:off x="1524000" y="6611780"/>
            <a:ext cx="7183692" cy="246221"/>
          </a:xfrm>
          <a:prstGeom prst="rect">
            <a:avLst/>
          </a:prstGeom>
        </p:spPr>
        <p:txBody>
          <a:bodyPr wrap="square">
            <a:spAutoFit/>
          </a:bodyPr>
          <a:lstStyle/>
          <a:p>
            <a:r>
              <a:rPr lang="en-US" sz="1000" i="1" dirty="0">
                <a:solidFill>
                  <a:srgbClr val="7F7F7F"/>
                </a:solidFill>
                <a:latin typeface="Times New Roman"/>
                <a:cs typeface="Times New Roman"/>
              </a:rPr>
              <a:t>https://</a:t>
            </a:r>
            <a:r>
              <a:rPr lang="en-US" sz="1000" i="1" dirty="0" err="1">
                <a:solidFill>
                  <a:srgbClr val="7F7F7F"/>
                </a:solidFill>
                <a:latin typeface="Times New Roman"/>
                <a:cs typeface="Times New Roman"/>
              </a:rPr>
              <a:t>i.stack.imgur.com</a:t>
            </a:r>
            <a:r>
              <a:rPr lang="en-US" sz="1000" i="1" dirty="0">
                <a:solidFill>
                  <a:srgbClr val="7F7F7F"/>
                </a:solidFill>
                <a:latin typeface="Times New Roman"/>
                <a:cs typeface="Times New Roman"/>
              </a:rPr>
              <a:t>/bcz2a.jpg</a:t>
            </a:r>
          </a:p>
        </p:txBody>
      </p:sp>
      <p:pic>
        <p:nvPicPr>
          <p:cNvPr id="16" name="Picture 15" descr="Screen Shot 2017-04-13 at 10.53.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981" y="998581"/>
            <a:ext cx="2937540" cy="2684141"/>
          </a:xfrm>
          <a:prstGeom prst="rect">
            <a:avLst/>
          </a:prstGeom>
        </p:spPr>
      </p:pic>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23</a:t>
            </a:fld>
            <a:endParaRPr lang="en-US" dirty="0"/>
          </a:p>
        </p:txBody>
      </p:sp>
    </p:spTree>
    <p:extLst>
      <p:ext uri="{BB962C8B-B14F-4D97-AF65-F5344CB8AC3E}">
        <p14:creationId xmlns:p14="http://schemas.microsoft.com/office/powerpoint/2010/main" val="262951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7709406" y="166437"/>
            <a:ext cx="2958596" cy="538318"/>
          </a:xfrm>
          <a:prstGeom prst="rect">
            <a:avLst/>
          </a:prstGeom>
          <a:solidFill>
            <a:srgbClr val="FF0000"/>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bg1"/>
                </a:solidFill>
                <a:latin typeface="Arial"/>
                <a:ea typeface="ＭＳ Ｐゴシック" pitchFamily="34" charset="-128"/>
                <a:cs typeface="Arial"/>
              </a:rPr>
              <a:t>Exercise 5.3 </a:t>
            </a:r>
          </a:p>
        </p:txBody>
      </p:sp>
      <p:sp>
        <p:nvSpPr>
          <p:cNvPr id="9" name="TextBox 8"/>
          <p:cNvSpPr txBox="1"/>
          <p:nvPr/>
        </p:nvSpPr>
        <p:spPr>
          <a:xfrm>
            <a:off x="1852424" y="1478076"/>
            <a:ext cx="4116311" cy="4154983"/>
          </a:xfrm>
          <a:prstGeom prst="rect">
            <a:avLst/>
          </a:prstGeom>
          <a:noFill/>
        </p:spPr>
        <p:txBody>
          <a:bodyPr wrap="square" rtlCol="0">
            <a:spAutoFit/>
          </a:bodyPr>
          <a:lstStyle/>
          <a:p>
            <a:r>
              <a:rPr lang="en-US" altLang="en-US" sz="2200" dirty="0"/>
              <a:t>Routers in nodes </a:t>
            </a:r>
            <a:r>
              <a:rPr lang="en-US" altLang="en-US" sz="2200" i="1" dirty="0">
                <a:solidFill>
                  <a:srgbClr val="FF0000"/>
                </a:solidFill>
                <a:latin typeface="Times New Roman"/>
                <a:cs typeface="Times New Roman"/>
              </a:rPr>
              <a:t>A, B, C, D, E, F, G </a:t>
            </a:r>
            <a:r>
              <a:rPr lang="en-US" altLang="en-US" sz="2200" dirty="0"/>
              <a:t>and </a:t>
            </a:r>
            <a:r>
              <a:rPr lang="en-US" altLang="en-US" sz="2200" i="1" dirty="0">
                <a:solidFill>
                  <a:srgbClr val="FF0000"/>
                </a:solidFill>
                <a:latin typeface="Times New Roman"/>
                <a:cs typeface="Times New Roman"/>
              </a:rPr>
              <a:t>H</a:t>
            </a:r>
            <a:r>
              <a:rPr lang="en-US" altLang="en-US" sz="2200" dirty="0"/>
              <a:t> have been assigned with link cost value as stated in the diagram. </a:t>
            </a:r>
          </a:p>
          <a:p>
            <a:endParaRPr lang="en-US" altLang="en-US" sz="2200" dirty="0"/>
          </a:p>
          <a:p>
            <a:pPr marL="457200" indent="-457200">
              <a:buAutoNum type="alphaLcParenBoth"/>
              <a:defRPr/>
            </a:pPr>
            <a:r>
              <a:rPr lang="en-US" sz="2200" dirty="0"/>
              <a:t>Construct table least cost paths from node </a:t>
            </a:r>
            <a:r>
              <a:rPr lang="en-US" sz="2200" i="1" dirty="0">
                <a:solidFill>
                  <a:srgbClr val="FF0000"/>
                </a:solidFill>
                <a:latin typeface="Times New Roman"/>
                <a:cs typeface="Times New Roman"/>
              </a:rPr>
              <a:t>D</a:t>
            </a:r>
            <a:r>
              <a:rPr lang="en-US" sz="2200" dirty="0"/>
              <a:t> </a:t>
            </a:r>
            <a:r>
              <a:rPr lang="en-US" altLang="ja-JP" sz="2200" dirty="0"/>
              <a:t>to node </a:t>
            </a:r>
            <a:r>
              <a:rPr lang="en-US" altLang="ja-JP" sz="2200" i="1" dirty="0">
                <a:solidFill>
                  <a:srgbClr val="FF0000"/>
                </a:solidFill>
                <a:latin typeface="Times New Roman"/>
                <a:cs typeface="Times New Roman"/>
              </a:rPr>
              <a:t>H </a:t>
            </a:r>
            <a:r>
              <a:rPr lang="en-US" sz="2200" dirty="0"/>
              <a:t>using </a:t>
            </a:r>
            <a:r>
              <a:rPr lang="en-US" sz="2200" dirty="0" err="1"/>
              <a:t>Dijkstra’s</a:t>
            </a:r>
            <a:r>
              <a:rPr lang="en-US" sz="2200" dirty="0"/>
              <a:t> algorithm</a:t>
            </a:r>
          </a:p>
          <a:p>
            <a:pPr marL="457200" indent="-457200">
              <a:buAutoNum type="alphaLcParenBoth"/>
              <a:defRPr/>
            </a:pPr>
            <a:r>
              <a:rPr lang="en-US" sz="2200" dirty="0"/>
              <a:t>Draw least cost paths from node </a:t>
            </a:r>
            <a:r>
              <a:rPr lang="en-US" sz="2200" i="1" dirty="0">
                <a:solidFill>
                  <a:srgbClr val="FF0000"/>
                </a:solidFill>
                <a:latin typeface="Times New Roman"/>
                <a:cs typeface="Times New Roman"/>
              </a:rPr>
              <a:t>D</a:t>
            </a:r>
            <a:r>
              <a:rPr lang="en-US" sz="2200" dirty="0"/>
              <a:t> </a:t>
            </a:r>
            <a:r>
              <a:rPr lang="en-US" altLang="ja-JP" sz="2200" dirty="0"/>
              <a:t>to node </a:t>
            </a:r>
            <a:r>
              <a:rPr lang="en-US" altLang="ja-JP" sz="2200" i="1" dirty="0">
                <a:solidFill>
                  <a:srgbClr val="FF0000"/>
                </a:solidFill>
                <a:latin typeface="Times New Roman"/>
                <a:cs typeface="Times New Roman"/>
              </a:rPr>
              <a:t>H</a:t>
            </a:r>
          </a:p>
          <a:p>
            <a:pPr marL="457200" indent="-457200">
              <a:buAutoNum type="alphaLcParenBoth"/>
              <a:defRPr/>
            </a:pPr>
            <a:r>
              <a:rPr lang="en-US" sz="2200" dirty="0"/>
              <a:t>Produce forwarding table for node </a:t>
            </a:r>
            <a:r>
              <a:rPr lang="en-US" sz="2200" i="1" dirty="0">
                <a:solidFill>
                  <a:srgbClr val="FF0000"/>
                </a:solidFill>
                <a:latin typeface="Times New Roman"/>
                <a:cs typeface="Times New Roman"/>
              </a:rPr>
              <a:t>D</a:t>
            </a:r>
          </a:p>
        </p:txBody>
      </p:sp>
      <p:sp>
        <p:nvSpPr>
          <p:cNvPr id="2" name="Rectangle 1"/>
          <p:cNvSpPr/>
          <p:nvPr/>
        </p:nvSpPr>
        <p:spPr>
          <a:xfrm>
            <a:off x="1524000" y="6611780"/>
            <a:ext cx="7183692" cy="246221"/>
          </a:xfrm>
          <a:prstGeom prst="rect">
            <a:avLst/>
          </a:prstGeom>
        </p:spPr>
        <p:txBody>
          <a:bodyPr wrap="square">
            <a:spAutoFit/>
          </a:bodyPr>
          <a:lstStyle/>
          <a:p>
            <a:r>
              <a:rPr lang="en-US" sz="1000" i="1" dirty="0">
                <a:solidFill>
                  <a:schemeClr val="bg1">
                    <a:lumMod val="50000"/>
                  </a:schemeClr>
                </a:solidFill>
                <a:latin typeface="Times New Roman"/>
                <a:cs typeface="Times New Roman"/>
              </a:rPr>
              <a:t>http://s3.amazonaws.com/answer-board-image/6bfef7b5-05b9-4210-afb5-712510e57a37.jpeg</a:t>
            </a:r>
          </a:p>
        </p:txBody>
      </p:sp>
      <p:pic>
        <p:nvPicPr>
          <p:cNvPr id="10" name="Picture 9"/>
          <p:cNvPicPr>
            <a:picLocks noChangeAspect="1"/>
          </p:cNvPicPr>
          <p:nvPr/>
        </p:nvPicPr>
        <p:blipFill>
          <a:blip r:embed="rId2"/>
          <a:stretch>
            <a:fillRect/>
          </a:stretch>
        </p:blipFill>
        <p:spPr>
          <a:xfrm>
            <a:off x="5957616" y="942369"/>
            <a:ext cx="4622800" cy="2717800"/>
          </a:xfrm>
          <a:prstGeom prst="rect">
            <a:avLst/>
          </a:prstGeom>
        </p:spPr>
      </p:pic>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24</a:t>
            </a:fld>
            <a:endParaRPr lang="en-US" dirty="0"/>
          </a:p>
        </p:txBody>
      </p:sp>
    </p:spTree>
    <p:extLst>
      <p:ext uri="{BB962C8B-B14F-4D97-AF65-F5344CB8AC3E}">
        <p14:creationId xmlns:p14="http://schemas.microsoft.com/office/powerpoint/2010/main" val="20810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55197"/>
            <a:ext cx="5066531" cy="1937764"/>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 (NOT COVERED)</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routing protocols</a:t>
            </a:r>
          </a:p>
          <a:p>
            <a:pPr marL="746125" lvl="1" indent="-273050">
              <a:spcBef>
                <a:spcPts val="600"/>
              </a:spcBef>
              <a:buClr>
                <a:schemeClr val="bg1">
                  <a:lumMod val="75000"/>
                </a:schemeClr>
              </a:buClr>
              <a:buFont typeface="Wingdings" pitchFamily="2" charset="2"/>
              <a:buChar cha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link state</a:t>
            </a:r>
          </a:p>
          <a:p>
            <a:pPr marL="746125" lvl="1" indent="-273050">
              <a:spcBef>
                <a:spcPts val="600"/>
              </a:spcBef>
              <a:buFont typeface="Wingdings" pitchFamily="2" charset="2"/>
              <a:buChar char="§"/>
            </a:pPr>
            <a:r>
              <a:rPr lang="en-US" altLang="en-US" sz="3200" dirty="0">
                <a:solidFill>
                  <a:srgbClr val="C00000"/>
                </a:solidFill>
                <a:ea typeface="ＭＳ Ｐゴシック" panose="020B0600070205080204" pitchFamily="34" charset="-128"/>
                <a:cs typeface="Arial" panose="020B0604020202020204" pitchFamily="34" charset="0"/>
              </a:rPr>
              <a:t>distance vector</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(ICMP)</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25</a:t>
            </a:fld>
            <a:endParaRPr lang="en-US" dirty="0"/>
          </a:p>
        </p:txBody>
      </p:sp>
    </p:spTree>
    <p:extLst>
      <p:ext uri="{BB962C8B-B14F-4D97-AF65-F5344CB8AC3E}">
        <p14:creationId xmlns:p14="http://schemas.microsoft.com/office/powerpoint/2010/main" val="109979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AD535FA-3323-5A43-A352-F3C8C44E3B62}"/>
              </a:ext>
            </a:extLst>
          </p:cNvPr>
          <p:cNvSpPr>
            <a:spLocks noGrp="1"/>
          </p:cNvSpPr>
          <p:nvPr>
            <p:ph idx="1"/>
          </p:nvPr>
        </p:nvSpPr>
        <p:spPr>
          <a:xfrm>
            <a:off x="838200" y="1724027"/>
            <a:ext cx="10813026" cy="517728"/>
          </a:xfrm>
        </p:spPr>
        <p:txBody>
          <a:bodyPr>
            <a:normAutofit lnSpcReduction="10000"/>
          </a:bodyPr>
          <a:lstStyle/>
          <a:p>
            <a:pPr marL="130175" indent="0">
              <a:buNone/>
            </a:pPr>
            <a:r>
              <a:rPr lang="en-US" sz="3200" dirty="0"/>
              <a:t>Based on </a:t>
            </a:r>
            <a:r>
              <a:rPr lang="en-US" sz="3200" i="1" dirty="0">
                <a:solidFill>
                  <a:srgbClr val="0000A8"/>
                </a:solidFill>
              </a:rPr>
              <a:t>Bellman-Ford</a:t>
            </a:r>
            <a:r>
              <a:rPr lang="en-US" sz="3200" dirty="0"/>
              <a:t> (BF) equation (dynamic programming):</a:t>
            </a:r>
          </a:p>
          <a:p>
            <a:endParaRPr lang="en-US" dirty="0"/>
          </a:p>
        </p:txBody>
      </p:sp>
      <p:sp>
        <p:nvSpPr>
          <p:cNvPr id="6" name="Title 5">
            <a:extLst>
              <a:ext uri="{FF2B5EF4-FFF2-40B4-BE49-F238E27FC236}">
                <a16:creationId xmlns:a16="http://schemas.microsoft.com/office/drawing/2014/main" id="{CE544A75-190C-D540-8EFD-BF5721DA6B9A}"/>
              </a:ext>
            </a:extLst>
          </p:cNvPr>
          <p:cNvSpPr>
            <a:spLocks noGrp="1"/>
          </p:cNvSpPr>
          <p:nvPr>
            <p:ph type="title"/>
          </p:nvPr>
        </p:nvSpPr>
        <p:spPr/>
        <p:txBody>
          <a:bodyPr/>
          <a:lstStyle/>
          <a:p>
            <a:r>
              <a:rPr lang="en-US" dirty="0"/>
              <a:t>Distance vector algorithm </a:t>
            </a:r>
          </a:p>
        </p:txBody>
      </p:sp>
      <p:sp>
        <p:nvSpPr>
          <p:cNvPr id="5" name="Slide Number Placeholder 4">
            <a:extLst>
              <a:ext uri="{FF2B5EF4-FFF2-40B4-BE49-F238E27FC236}">
                <a16:creationId xmlns:a16="http://schemas.microsoft.com/office/drawing/2014/main" id="{99B8655F-134F-9941-B2F1-519DACDBD5AE}"/>
              </a:ext>
            </a:extLst>
          </p:cNvPr>
          <p:cNvSpPr>
            <a:spLocks noGrp="1"/>
          </p:cNvSpPr>
          <p:nvPr>
            <p:ph type="sldNum" sz="quarter" idx="4"/>
          </p:nvPr>
        </p:nvSpPr>
        <p:spPr/>
        <p:txBody>
          <a:bodyPr/>
          <a:lstStyle/>
          <a:p>
            <a:r>
              <a:rPr lang="en-US" dirty="0"/>
              <a:t>Network Layer: 5-</a:t>
            </a:r>
            <a:fld id="{C4204591-24BD-A542-B9D5-F8D8A88D2FEE}" type="slidenum">
              <a:rPr lang="en-US" smtClean="0"/>
              <a:pPr/>
              <a:t>26</a:t>
            </a:fld>
            <a:endParaRPr lang="en-US" dirty="0"/>
          </a:p>
        </p:txBody>
      </p:sp>
      <p:grpSp>
        <p:nvGrpSpPr>
          <p:cNvPr id="30" name="Group 29">
            <a:extLst>
              <a:ext uri="{FF2B5EF4-FFF2-40B4-BE49-F238E27FC236}">
                <a16:creationId xmlns:a16="http://schemas.microsoft.com/office/drawing/2014/main" id="{2FFC0ED4-C8EE-C348-BF6A-3B5057DBF745}"/>
              </a:ext>
            </a:extLst>
          </p:cNvPr>
          <p:cNvGrpSpPr/>
          <p:nvPr/>
        </p:nvGrpSpPr>
        <p:grpSpPr>
          <a:xfrm>
            <a:off x="1902542" y="2507226"/>
            <a:ext cx="8854256" cy="2757948"/>
            <a:chOff x="1902542" y="2507226"/>
            <a:chExt cx="8854256" cy="2757948"/>
          </a:xfrm>
        </p:grpSpPr>
        <p:sp>
          <p:nvSpPr>
            <p:cNvPr id="8" name="Rectangle 3">
              <a:extLst>
                <a:ext uri="{FF2B5EF4-FFF2-40B4-BE49-F238E27FC236}">
                  <a16:creationId xmlns:a16="http://schemas.microsoft.com/office/drawing/2014/main" id="{16172113-4B9B-B44F-B37E-0F9E92FBDD04}"/>
                </a:ext>
              </a:extLst>
            </p:cNvPr>
            <p:cNvSpPr txBox="1">
              <a:spLocks noChangeArrowheads="1"/>
            </p:cNvSpPr>
            <p:nvPr/>
          </p:nvSpPr>
          <p:spPr>
            <a:xfrm>
              <a:off x="2803423" y="3288890"/>
              <a:ext cx="7953375" cy="1976284"/>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000" dirty="0">
                  <a:latin typeface="Arial" panose="020B0604020202020204" pitchFamily="34" charset="0"/>
                  <a:cs typeface="Arial" panose="020B0604020202020204" pitchFamily="34" charset="0"/>
                </a:rPr>
                <a:t>Let </a:t>
              </a:r>
              <a:r>
                <a:rPr lang="en-US" sz="3000" i="1" dirty="0">
                  <a:latin typeface="Arial" panose="020B0604020202020204" pitchFamily="34" charset="0"/>
                  <a:cs typeface="Arial" panose="020B0604020202020204" pitchFamily="34" charset="0"/>
                </a:rPr>
                <a:t>D</a:t>
              </a:r>
              <a:r>
                <a:rPr lang="en-US" sz="3000" i="1" baseline="-25000" dirty="0">
                  <a:latin typeface="Arial" panose="020B0604020202020204" pitchFamily="34" charset="0"/>
                  <a:cs typeface="Arial" panose="020B0604020202020204" pitchFamily="34" charset="0"/>
                </a:rPr>
                <a:t>x</a:t>
              </a:r>
              <a:r>
                <a:rPr lang="en-US" sz="3000" i="1" dirty="0">
                  <a:latin typeface="Arial" panose="020B0604020202020204" pitchFamily="34" charset="0"/>
                  <a:cs typeface="Arial" panose="020B0604020202020204" pitchFamily="34" charset="0"/>
                </a:rPr>
                <a:t>(y): </a:t>
              </a:r>
              <a:r>
                <a:rPr lang="en-US" sz="3000" dirty="0">
                  <a:latin typeface="Arial" panose="020B0604020202020204" pitchFamily="34" charset="0"/>
                  <a:cs typeface="Arial" panose="020B0604020202020204" pitchFamily="34" charset="0"/>
                </a:rPr>
                <a:t>cost of least-cost path from </a:t>
              </a:r>
              <a:r>
                <a:rPr lang="en-US" sz="3000" i="1" dirty="0">
                  <a:latin typeface="Arial" panose="020B0604020202020204" pitchFamily="34" charset="0"/>
                  <a:cs typeface="Arial" panose="020B0604020202020204" pitchFamily="34" charset="0"/>
                </a:rPr>
                <a:t>x</a:t>
              </a:r>
              <a:r>
                <a:rPr lang="en-US" sz="3000" dirty="0">
                  <a:latin typeface="Arial" panose="020B0604020202020204" pitchFamily="34" charset="0"/>
                  <a:cs typeface="Arial" panose="020B0604020202020204" pitchFamily="34" charset="0"/>
                </a:rPr>
                <a:t> to </a:t>
              </a:r>
              <a:r>
                <a:rPr lang="en-US" sz="3000" i="1" dirty="0">
                  <a:latin typeface="Arial" panose="020B0604020202020204" pitchFamily="34" charset="0"/>
                  <a:cs typeface="Arial" panose="020B0604020202020204" pitchFamily="34" charset="0"/>
                </a:rPr>
                <a:t>y</a:t>
              </a:r>
              <a:r>
                <a:rPr lang="en-US" sz="3000" dirty="0">
                  <a:latin typeface="Arial" panose="020B0604020202020204" pitchFamily="34" charset="0"/>
                  <a:cs typeface="Arial" panose="020B0604020202020204" pitchFamily="34" charset="0"/>
                </a:rPr>
                <a:t>.</a:t>
              </a:r>
            </a:p>
            <a:p>
              <a:pPr>
                <a:buFont typeface="Wingdings" charset="0"/>
                <a:buNone/>
              </a:pPr>
              <a:r>
                <a:rPr lang="en-US" sz="3000" dirty="0">
                  <a:latin typeface="Arial" panose="020B0604020202020204" pitchFamily="34" charset="0"/>
                  <a:cs typeface="Arial" panose="020B0604020202020204" pitchFamily="34" charset="0"/>
                </a:rPr>
                <a:t>Then:</a:t>
              </a:r>
            </a:p>
            <a:p>
              <a:pPr>
                <a:buFont typeface="Wingdings" charset="0"/>
                <a:buNone/>
              </a:pPr>
              <a:r>
                <a:rPr lang="en-US" dirty="0">
                  <a:solidFill>
                    <a:srgbClr val="CC0000"/>
                  </a:solidFill>
                  <a:latin typeface="Arial" panose="020B0604020202020204" pitchFamily="34" charset="0"/>
                  <a:cs typeface="Arial" panose="020B0604020202020204" pitchFamily="34" charset="0"/>
                </a:rPr>
                <a:t>   </a:t>
              </a:r>
              <a:r>
                <a:rPr lang="en-US" sz="3200" i="1" dirty="0">
                  <a:solidFill>
                    <a:srgbClr val="CC0000"/>
                  </a:solidFill>
                  <a:latin typeface="Arial" panose="020B0604020202020204" pitchFamily="34" charset="0"/>
                  <a:cs typeface="Arial" panose="020B0604020202020204" pitchFamily="34" charset="0"/>
                </a:rPr>
                <a:t>D</a:t>
              </a:r>
              <a:r>
                <a:rPr lang="en-US" sz="3200" i="1" baseline="-25000" dirty="0">
                  <a:solidFill>
                    <a:srgbClr val="CC0000"/>
                  </a:solidFill>
                  <a:latin typeface="Arial" panose="020B0604020202020204" pitchFamily="34" charset="0"/>
                  <a:cs typeface="Arial" panose="020B0604020202020204" pitchFamily="34" charset="0"/>
                </a:rPr>
                <a:t>x</a:t>
              </a:r>
              <a:r>
                <a:rPr lang="en-US" sz="3200" i="1" dirty="0">
                  <a:solidFill>
                    <a:srgbClr val="CC0000"/>
                  </a:solidFill>
                  <a:latin typeface="Arial" panose="020B0604020202020204" pitchFamily="34" charset="0"/>
                  <a:cs typeface="Arial" panose="020B0604020202020204" pitchFamily="34" charset="0"/>
                </a:rPr>
                <a:t>(y) = </a:t>
              </a:r>
              <a:r>
                <a:rPr lang="en-US" sz="3200" dirty="0">
                  <a:solidFill>
                    <a:srgbClr val="CC0000"/>
                  </a:solidFill>
                  <a:latin typeface="Arial" panose="020B0604020202020204" pitchFamily="34" charset="0"/>
                  <a:cs typeface="Arial" panose="020B0604020202020204" pitchFamily="34" charset="0"/>
                </a:rPr>
                <a:t>min</a:t>
              </a:r>
              <a:r>
                <a:rPr lang="en-US" sz="3200" i="1" baseline="-25000" dirty="0">
                  <a:solidFill>
                    <a:srgbClr val="CC0000"/>
                  </a:solidFill>
                  <a:latin typeface="Arial" panose="020B0604020202020204" pitchFamily="34" charset="0"/>
                  <a:cs typeface="Arial" panose="020B0604020202020204" pitchFamily="34" charset="0"/>
                </a:rPr>
                <a:t>v</a:t>
              </a:r>
              <a:r>
                <a:rPr lang="en-US" sz="3200" i="1" dirty="0">
                  <a:solidFill>
                    <a:srgbClr val="CC0000"/>
                  </a:solidFill>
                  <a:latin typeface="Arial" panose="020B0604020202020204" pitchFamily="34" charset="0"/>
                  <a:cs typeface="Arial" panose="020B0604020202020204" pitchFamily="34" charset="0"/>
                </a:rPr>
                <a:t> { c</a:t>
              </a:r>
              <a:r>
                <a:rPr lang="en-US" sz="3200" i="1" baseline="-25000" dirty="0">
                  <a:solidFill>
                    <a:srgbClr val="CC0000"/>
                  </a:solidFill>
                  <a:latin typeface="Arial" panose="020B0604020202020204" pitchFamily="34" charset="0"/>
                  <a:cs typeface="Arial" panose="020B0604020202020204" pitchFamily="34" charset="0"/>
                </a:rPr>
                <a:t>x,v </a:t>
              </a:r>
              <a:r>
                <a:rPr lang="en-US" sz="3200" i="1" dirty="0">
                  <a:solidFill>
                    <a:srgbClr val="CC0000"/>
                  </a:solidFill>
                  <a:latin typeface="Arial" panose="020B0604020202020204" pitchFamily="34" charset="0"/>
                  <a:cs typeface="Arial" panose="020B0604020202020204" pitchFamily="34" charset="0"/>
                </a:rPr>
                <a:t>+ D</a:t>
              </a:r>
              <a:r>
                <a:rPr lang="en-US" sz="3200" i="1" baseline="-25000" dirty="0">
                  <a:solidFill>
                    <a:srgbClr val="CC0000"/>
                  </a:solidFill>
                  <a:latin typeface="Arial" panose="020B0604020202020204" pitchFamily="34" charset="0"/>
                  <a:cs typeface="Arial" panose="020B0604020202020204" pitchFamily="34" charset="0"/>
                </a:rPr>
                <a:t>v</a:t>
              </a:r>
              <a:r>
                <a:rPr lang="en-US" sz="3200" i="1" dirty="0">
                  <a:solidFill>
                    <a:srgbClr val="CC0000"/>
                  </a:solidFill>
                  <a:latin typeface="Arial" panose="020B0604020202020204" pitchFamily="34" charset="0"/>
                  <a:cs typeface="Arial" panose="020B0604020202020204" pitchFamily="34" charset="0"/>
                </a:rPr>
                <a:t>(y) }</a:t>
              </a:r>
            </a:p>
            <a:p>
              <a:pPr>
                <a:buFont typeface="Wingdings" charset="0"/>
                <a:buNone/>
              </a:pPr>
              <a:r>
                <a:rPr lang="en-US" sz="3200" dirty="0">
                  <a:latin typeface="Arial" panose="020B0604020202020204" pitchFamily="34" charset="0"/>
                  <a:cs typeface="Arial" panose="020B0604020202020204" pitchFamily="34" charset="0"/>
                </a:rPr>
                <a:t>   </a:t>
              </a:r>
            </a:p>
            <a:p>
              <a:pPr>
                <a:buFont typeface="Wingdings" charset="0"/>
                <a:buNone/>
              </a:pPr>
              <a:endParaRPr lang="en-US" dirty="0">
                <a:latin typeface="Gill Sans MT" charset="0"/>
              </a:endParaRPr>
            </a:p>
          </p:txBody>
        </p:sp>
        <p:sp>
          <p:nvSpPr>
            <p:cNvPr id="9" name="Rectangle 8">
              <a:extLst>
                <a:ext uri="{FF2B5EF4-FFF2-40B4-BE49-F238E27FC236}">
                  <a16:creationId xmlns:a16="http://schemas.microsoft.com/office/drawing/2014/main" id="{CB5C580C-1126-504E-8FA4-8CD48ACEC90C}"/>
                </a:ext>
              </a:extLst>
            </p:cNvPr>
            <p:cNvSpPr/>
            <p:nvPr/>
          </p:nvSpPr>
          <p:spPr>
            <a:xfrm>
              <a:off x="1902542" y="2743199"/>
              <a:ext cx="8686800" cy="218276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9693CD9-8C4E-4040-AB87-525C3BB2DD5B}"/>
                </a:ext>
              </a:extLst>
            </p:cNvPr>
            <p:cNvSpPr txBox="1"/>
            <p:nvPr/>
          </p:nvSpPr>
          <p:spPr>
            <a:xfrm>
              <a:off x="2418735" y="2507226"/>
              <a:ext cx="3047501" cy="461665"/>
            </a:xfrm>
            <a:prstGeom prst="rect">
              <a:avLst/>
            </a:prstGeom>
            <a:solidFill>
              <a:schemeClr val="bg1"/>
            </a:solidFill>
          </p:spPr>
          <p:txBody>
            <a:bodyPr wrap="none" rtlCol="0">
              <a:spAutoFit/>
            </a:bodyPr>
            <a:lstStyle/>
            <a:p>
              <a:r>
                <a:rPr lang="en-US" sz="2400" dirty="0">
                  <a:solidFill>
                    <a:srgbClr val="C00000"/>
                  </a:solidFill>
                </a:rPr>
                <a:t>Bellman-Ford equation</a:t>
              </a:r>
            </a:p>
          </p:txBody>
        </p:sp>
      </p:grpSp>
      <p:grpSp>
        <p:nvGrpSpPr>
          <p:cNvPr id="20" name="Group 19">
            <a:extLst>
              <a:ext uri="{FF2B5EF4-FFF2-40B4-BE49-F238E27FC236}">
                <a16:creationId xmlns:a16="http://schemas.microsoft.com/office/drawing/2014/main" id="{CAC9B7B6-F48D-464C-80B7-D4E3FFE8A0DD}"/>
              </a:ext>
            </a:extLst>
          </p:cNvPr>
          <p:cNvGrpSpPr/>
          <p:nvPr/>
        </p:nvGrpSpPr>
        <p:grpSpPr>
          <a:xfrm>
            <a:off x="882140" y="4742711"/>
            <a:ext cx="4443412" cy="1557316"/>
            <a:chOff x="2040982" y="4374411"/>
            <a:chExt cx="4443412" cy="1557316"/>
          </a:xfrm>
        </p:grpSpPr>
        <p:sp>
          <p:nvSpPr>
            <p:cNvPr id="13" name="Text Box 8">
              <a:extLst>
                <a:ext uri="{FF2B5EF4-FFF2-40B4-BE49-F238E27FC236}">
                  <a16:creationId xmlns:a16="http://schemas.microsoft.com/office/drawing/2014/main" id="{3EF53877-706D-1B4F-97A3-D4D8AB9B3440}"/>
                </a:ext>
              </a:extLst>
            </p:cNvPr>
            <p:cNvSpPr txBox="1">
              <a:spLocks noChangeArrowheads="1"/>
            </p:cNvSpPr>
            <p:nvPr/>
          </p:nvSpPr>
          <p:spPr bwMode="auto">
            <a:xfrm>
              <a:off x="2040982" y="5474527"/>
              <a:ext cx="44434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dirty="0">
                  <a:latin typeface="+mn-lt"/>
                </a:rPr>
                <a:t>min</a:t>
              </a:r>
              <a:r>
                <a:rPr lang="en-US" dirty="0">
                  <a:latin typeface="+mn-lt"/>
                </a:rPr>
                <a:t> taken over all neighbors</a:t>
              </a:r>
              <a:r>
                <a:rPr lang="en-US" i="1" dirty="0">
                  <a:latin typeface="+mn-lt"/>
                </a:rPr>
                <a:t> v </a:t>
              </a:r>
              <a:r>
                <a:rPr lang="en-US" dirty="0">
                  <a:latin typeface="+mn-lt"/>
                </a:rPr>
                <a:t>of </a:t>
              </a:r>
              <a:r>
                <a:rPr lang="en-US" i="1" dirty="0">
                  <a:latin typeface="+mn-lt"/>
                </a:rPr>
                <a:t>x</a:t>
              </a:r>
            </a:p>
          </p:txBody>
        </p:sp>
        <p:sp>
          <p:nvSpPr>
            <p:cNvPr id="15" name="Line 10">
              <a:extLst>
                <a:ext uri="{FF2B5EF4-FFF2-40B4-BE49-F238E27FC236}">
                  <a16:creationId xmlns:a16="http://schemas.microsoft.com/office/drawing/2014/main" id="{C88D2D32-84DC-074E-91A8-72F035B287D6}"/>
                </a:ext>
              </a:extLst>
            </p:cNvPr>
            <p:cNvSpPr>
              <a:spLocks noChangeShapeType="1"/>
            </p:cNvSpPr>
            <p:nvPr/>
          </p:nvSpPr>
          <p:spPr bwMode="auto">
            <a:xfrm>
              <a:off x="6409694" y="4374411"/>
              <a:ext cx="0" cy="1357464"/>
            </a:xfrm>
            <a:prstGeom prst="line">
              <a:avLst/>
            </a:prstGeom>
            <a:noFill/>
            <a:ln w="12700">
              <a:solidFill>
                <a:srgbClr val="0000A8"/>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grpSp>
        <p:nvGrpSpPr>
          <p:cNvPr id="29" name="Group 28">
            <a:extLst>
              <a:ext uri="{FF2B5EF4-FFF2-40B4-BE49-F238E27FC236}">
                <a16:creationId xmlns:a16="http://schemas.microsoft.com/office/drawing/2014/main" id="{59653ED9-AAD1-2C47-B7F8-1C4C9C2392B7}"/>
              </a:ext>
            </a:extLst>
          </p:cNvPr>
          <p:cNvGrpSpPr/>
          <p:nvPr/>
        </p:nvGrpSpPr>
        <p:grpSpPr>
          <a:xfrm>
            <a:off x="6490417" y="4684735"/>
            <a:ext cx="4855304" cy="1072830"/>
            <a:chOff x="6490417" y="4684735"/>
            <a:chExt cx="4855304" cy="1072830"/>
          </a:xfrm>
        </p:grpSpPr>
        <p:sp>
          <p:nvSpPr>
            <p:cNvPr id="14" name="Text Box 9">
              <a:extLst>
                <a:ext uri="{FF2B5EF4-FFF2-40B4-BE49-F238E27FC236}">
                  <a16:creationId xmlns:a16="http://schemas.microsoft.com/office/drawing/2014/main" id="{84D3DDF1-A07C-4944-BFAD-0934045A41C5}"/>
                </a:ext>
              </a:extLst>
            </p:cNvPr>
            <p:cNvSpPr txBox="1">
              <a:spLocks noChangeArrowheads="1"/>
            </p:cNvSpPr>
            <p:nvPr/>
          </p:nvSpPr>
          <p:spPr bwMode="auto">
            <a:xfrm>
              <a:off x="6490417" y="5295900"/>
              <a:ext cx="485530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dirty="0">
                  <a:latin typeface="+mn-lt"/>
                </a:rPr>
                <a:t>v</a:t>
              </a:r>
              <a:r>
                <a:rPr lang="en-US" dirty="0">
                  <a:latin typeface="+mn-lt"/>
                </a:rPr>
                <a:t>’s estimated least-cost-path cost to </a:t>
              </a:r>
              <a:r>
                <a:rPr lang="en-US" i="1" dirty="0">
                  <a:latin typeface="+mn-lt"/>
                </a:rPr>
                <a:t>y</a:t>
              </a:r>
            </a:p>
          </p:txBody>
        </p:sp>
        <p:cxnSp>
          <p:nvCxnSpPr>
            <p:cNvPr id="24" name="Straight Connector 23">
              <a:extLst>
                <a:ext uri="{FF2B5EF4-FFF2-40B4-BE49-F238E27FC236}">
                  <a16:creationId xmlns:a16="http://schemas.microsoft.com/office/drawing/2014/main" id="{897FA599-E18E-564C-8B44-C47AC16DEBD6}"/>
                </a:ext>
              </a:extLst>
            </p:cNvPr>
            <p:cNvCxnSpPr>
              <a:cxnSpLocks/>
            </p:cNvCxnSpPr>
            <p:nvPr/>
          </p:nvCxnSpPr>
          <p:spPr>
            <a:xfrm flipV="1">
              <a:off x="6789107" y="4684735"/>
              <a:ext cx="0" cy="713983"/>
            </a:xfrm>
            <a:prstGeom prst="line">
              <a:avLst/>
            </a:prstGeom>
            <a:ln w="12700">
              <a:solidFill>
                <a:srgbClr val="0000A8"/>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9DDF3FC-7958-1A4C-9958-CFEED50F7D04}"/>
              </a:ext>
            </a:extLst>
          </p:cNvPr>
          <p:cNvGrpSpPr/>
          <p:nvPr/>
        </p:nvGrpSpPr>
        <p:grpSpPr>
          <a:xfrm>
            <a:off x="5898825" y="4749453"/>
            <a:ext cx="3734933" cy="1589812"/>
            <a:chOff x="5898825" y="4749453"/>
            <a:chExt cx="3734933" cy="1589812"/>
          </a:xfrm>
        </p:grpSpPr>
        <p:sp>
          <p:nvSpPr>
            <p:cNvPr id="12" name="Text Box 7">
              <a:extLst>
                <a:ext uri="{FF2B5EF4-FFF2-40B4-BE49-F238E27FC236}">
                  <a16:creationId xmlns:a16="http://schemas.microsoft.com/office/drawing/2014/main" id="{4E51D062-C026-C442-99A3-A58F234CF451}"/>
                </a:ext>
              </a:extLst>
            </p:cNvPr>
            <p:cNvSpPr txBox="1">
              <a:spLocks noChangeArrowheads="1"/>
            </p:cNvSpPr>
            <p:nvPr/>
          </p:nvSpPr>
          <p:spPr bwMode="auto">
            <a:xfrm>
              <a:off x="5898825" y="5877600"/>
              <a:ext cx="373493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latin typeface="+mn-lt"/>
                </a:rPr>
                <a:t>direct cost of link from</a:t>
              </a:r>
              <a:r>
                <a:rPr lang="en-US" i="1" dirty="0">
                  <a:latin typeface="+mn-lt"/>
                </a:rPr>
                <a:t> x </a:t>
              </a:r>
              <a:r>
                <a:rPr lang="en-US" dirty="0">
                  <a:latin typeface="+mn-lt"/>
                </a:rPr>
                <a:t>to </a:t>
              </a:r>
              <a:r>
                <a:rPr lang="en-US" i="1" dirty="0">
                  <a:latin typeface="+mn-lt"/>
                </a:rPr>
                <a:t>v</a:t>
              </a:r>
            </a:p>
          </p:txBody>
        </p:sp>
        <p:cxnSp>
          <p:nvCxnSpPr>
            <p:cNvPr id="25" name="Straight Connector 24">
              <a:extLst>
                <a:ext uri="{FF2B5EF4-FFF2-40B4-BE49-F238E27FC236}">
                  <a16:creationId xmlns:a16="http://schemas.microsoft.com/office/drawing/2014/main" id="{DBA47127-1CA2-C945-9F12-07114230EB74}"/>
                </a:ext>
              </a:extLst>
            </p:cNvPr>
            <p:cNvCxnSpPr>
              <a:cxnSpLocks/>
            </p:cNvCxnSpPr>
            <p:nvPr/>
          </p:nvCxnSpPr>
          <p:spPr>
            <a:xfrm flipV="1">
              <a:off x="5901847" y="4749453"/>
              <a:ext cx="0" cy="1338196"/>
            </a:xfrm>
            <a:prstGeom prst="line">
              <a:avLst/>
            </a:prstGeom>
            <a:ln w="12700">
              <a:solidFill>
                <a:srgbClr val="0000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007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544A75-190C-D540-8EFD-BF5721DA6B9A}"/>
              </a:ext>
            </a:extLst>
          </p:cNvPr>
          <p:cNvSpPr>
            <a:spLocks noGrp="1"/>
          </p:cNvSpPr>
          <p:nvPr>
            <p:ph type="title"/>
          </p:nvPr>
        </p:nvSpPr>
        <p:spPr/>
        <p:txBody>
          <a:bodyPr/>
          <a:lstStyle/>
          <a:p>
            <a:r>
              <a:rPr lang="en-US" dirty="0"/>
              <a:t>Distance vector algorithm </a:t>
            </a:r>
          </a:p>
        </p:txBody>
      </p:sp>
      <p:sp>
        <p:nvSpPr>
          <p:cNvPr id="5" name="Slide Number Placeholder 4">
            <a:extLst>
              <a:ext uri="{FF2B5EF4-FFF2-40B4-BE49-F238E27FC236}">
                <a16:creationId xmlns:a16="http://schemas.microsoft.com/office/drawing/2014/main" id="{99B8655F-134F-9941-B2F1-519DACDBD5AE}"/>
              </a:ext>
            </a:extLst>
          </p:cNvPr>
          <p:cNvSpPr>
            <a:spLocks noGrp="1"/>
          </p:cNvSpPr>
          <p:nvPr>
            <p:ph type="sldNum" sz="quarter" idx="4"/>
          </p:nvPr>
        </p:nvSpPr>
        <p:spPr/>
        <p:txBody>
          <a:bodyPr/>
          <a:lstStyle/>
          <a:p>
            <a:r>
              <a:rPr lang="en-US" dirty="0"/>
              <a:t>Network Layer: 5-</a:t>
            </a:r>
            <a:fld id="{C4204591-24BD-A542-B9D5-F8D8A88D2FEE}" type="slidenum">
              <a:rPr lang="en-US" smtClean="0"/>
              <a:pPr/>
              <a:t>27</a:t>
            </a:fld>
            <a:endParaRPr lang="en-US" dirty="0"/>
          </a:p>
        </p:txBody>
      </p:sp>
      <p:sp>
        <p:nvSpPr>
          <p:cNvPr id="21" name="Rectangle 3">
            <a:extLst>
              <a:ext uri="{FF2B5EF4-FFF2-40B4-BE49-F238E27FC236}">
                <a16:creationId xmlns:a16="http://schemas.microsoft.com/office/drawing/2014/main" id="{E33E7BCD-C9D1-7D45-9F57-213BDDBFDBF8}"/>
              </a:ext>
            </a:extLst>
          </p:cNvPr>
          <p:cNvSpPr txBox="1">
            <a:spLocks noChangeArrowheads="1"/>
          </p:cNvSpPr>
          <p:nvPr/>
        </p:nvSpPr>
        <p:spPr>
          <a:xfrm>
            <a:off x="696238" y="1449887"/>
            <a:ext cx="10815181" cy="138099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sz="3200" dirty="0">
                <a:solidFill>
                  <a:srgbClr val="CC0000"/>
                </a:solidFill>
              </a:rPr>
              <a:t>key idea: </a:t>
            </a:r>
          </a:p>
          <a:p>
            <a:pPr marL="460375" indent="-330200">
              <a:defRPr/>
            </a:pPr>
            <a:r>
              <a:rPr lang="en-US" dirty="0"/>
              <a:t>from time-to-time, each node sends its own distance vector estimate to neighbors</a:t>
            </a:r>
          </a:p>
        </p:txBody>
      </p:sp>
      <p:sp>
        <p:nvSpPr>
          <p:cNvPr id="23" name="Rectangle 5">
            <a:extLst>
              <a:ext uri="{FF2B5EF4-FFF2-40B4-BE49-F238E27FC236}">
                <a16:creationId xmlns:a16="http://schemas.microsoft.com/office/drawing/2014/main" id="{64DF72B6-39CC-344C-9D00-C68FD6E10584}"/>
              </a:ext>
            </a:extLst>
          </p:cNvPr>
          <p:cNvSpPr>
            <a:spLocks noChangeArrowheads="1"/>
          </p:cNvSpPr>
          <p:nvPr/>
        </p:nvSpPr>
        <p:spPr bwMode="auto">
          <a:xfrm>
            <a:off x="824173" y="4778050"/>
            <a:ext cx="10674719" cy="150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7663" indent="-347663">
              <a:lnSpc>
                <a:spcPct val="90000"/>
              </a:lnSpc>
              <a:spcBef>
                <a:spcPct val="20000"/>
              </a:spcBef>
              <a:buClr>
                <a:srgbClr val="0000A8"/>
              </a:buClr>
              <a:buSzPct val="100000"/>
              <a:buFont typeface="Wingdings" pitchFamily="2" charset="2"/>
              <a:buChar char="§"/>
            </a:pPr>
            <a:r>
              <a:rPr lang="en-US" sz="2800" dirty="0"/>
              <a:t>under minor, natural conditions, the estimate </a:t>
            </a:r>
            <a:r>
              <a:rPr lang="en-US" sz="2800" i="1" dirty="0">
                <a:cs typeface="Times New Roman" charset="0"/>
              </a:rPr>
              <a:t>D</a:t>
            </a:r>
            <a:r>
              <a:rPr lang="en-US" sz="2800" i="1" baseline="-30000" dirty="0">
                <a:cs typeface="Times New Roman" charset="0"/>
              </a:rPr>
              <a:t>x</a:t>
            </a:r>
            <a:r>
              <a:rPr lang="en-US" sz="2800" i="1" dirty="0">
                <a:cs typeface="Times New Roman" charset="0"/>
              </a:rPr>
              <a:t>(y) converge to the actual least cost </a:t>
            </a:r>
            <a:r>
              <a:rPr lang="en-US" sz="2800" dirty="0"/>
              <a:t>d</a:t>
            </a:r>
            <a:r>
              <a:rPr lang="en-US" sz="2800" baseline="-25000" dirty="0"/>
              <a:t>x</a:t>
            </a:r>
            <a:r>
              <a:rPr lang="en-US" sz="2800" dirty="0"/>
              <a:t>(y)</a:t>
            </a:r>
            <a:r>
              <a:rPr lang="en-US" sz="2400" dirty="0"/>
              <a:t> </a:t>
            </a:r>
          </a:p>
        </p:txBody>
      </p:sp>
      <p:grpSp>
        <p:nvGrpSpPr>
          <p:cNvPr id="4" name="Group 3">
            <a:extLst>
              <a:ext uri="{FF2B5EF4-FFF2-40B4-BE49-F238E27FC236}">
                <a16:creationId xmlns:a16="http://schemas.microsoft.com/office/drawing/2014/main" id="{2D26794A-966A-6D45-813B-D1EAD011046F}"/>
              </a:ext>
            </a:extLst>
          </p:cNvPr>
          <p:cNvGrpSpPr/>
          <p:nvPr/>
        </p:nvGrpSpPr>
        <p:grpSpPr>
          <a:xfrm>
            <a:off x="648222" y="2792259"/>
            <a:ext cx="10815181" cy="1412234"/>
            <a:chOff x="648222" y="2792259"/>
            <a:chExt cx="10815181" cy="1412234"/>
          </a:xfrm>
        </p:grpSpPr>
        <p:sp>
          <p:nvSpPr>
            <p:cNvPr id="22" name="Rectangle 4">
              <a:extLst>
                <a:ext uri="{FF2B5EF4-FFF2-40B4-BE49-F238E27FC236}">
                  <a16:creationId xmlns:a16="http://schemas.microsoft.com/office/drawing/2014/main" id="{8820A465-F22E-4E44-9E83-58539B59DFB8}"/>
                </a:ext>
              </a:extLst>
            </p:cNvPr>
            <p:cNvSpPr>
              <a:spLocks noChangeArrowheads="1"/>
            </p:cNvSpPr>
            <p:nvPr/>
          </p:nvSpPr>
          <p:spPr bwMode="auto">
            <a:xfrm>
              <a:off x="2556528" y="3681273"/>
              <a:ext cx="670946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n-US" sz="2800" i="1" dirty="0">
                  <a:solidFill>
                    <a:srgbClr val="CC0000"/>
                  </a:solidFill>
                  <a:cs typeface="Times New Roman" charset="0"/>
                </a:rPr>
                <a:t>D</a:t>
              </a:r>
              <a:r>
                <a:rPr lang="en-US" sz="2800" i="1" baseline="-30000" dirty="0">
                  <a:solidFill>
                    <a:srgbClr val="CC0000"/>
                  </a:solidFill>
                  <a:cs typeface="Times New Roman" charset="0"/>
                </a:rPr>
                <a:t>x</a:t>
              </a:r>
              <a:r>
                <a:rPr lang="en-US" sz="2800" i="1" dirty="0">
                  <a:solidFill>
                    <a:srgbClr val="CC0000"/>
                  </a:solidFill>
                  <a:cs typeface="Times New Roman" charset="0"/>
                </a:rPr>
                <a:t>(y) ← min</a:t>
              </a:r>
              <a:r>
                <a:rPr lang="en-US" sz="2800" i="1" baseline="-30000" dirty="0">
                  <a:solidFill>
                    <a:srgbClr val="CC0000"/>
                  </a:solidFill>
                  <a:cs typeface="Times New Roman" charset="0"/>
                </a:rPr>
                <a:t>v</a:t>
              </a:r>
              <a:r>
                <a:rPr lang="en-US" sz="2800" i="1" dirty="0">
                  <a:solidFill>
                    <a:srgbClr val="CC0000"/>
                  </a:solidFill>
                  <a:cs typeface="Times New Roman" charset="0"/>
                </a:rPr>
                <a:t>{c</a:t>
              </a:r>
              <a:r>
                <a:rPr lang="en-US" sz="2800" i="1" baseline="-25000" dirty="0">
                  <a:solidFill>
                    <a:srgbClr val="CC0000"/>
                  </a:solidFill>
                  <a:cs typeface="Times New Roman" charset="0"/>
                </a:rPr>
                <a:t>x,v </a:t>
              </a:r>
              <a:r>
                <a:rPr lang="en-US" sz="2800" i="1" dirty="0">
                  <a:solidFill>
                    <a:srgbClr val="CC0000"/>
                  </a:solidFill>
                  <a:cs typeface="Times New Roman" charset="0"/>
                </a:rPr>
                <a:t>+ D</a:t>
              </a:r>
              <a:r>
                <a:rPr lang="en-US" sz="2800" i="1" baseline="-30000" dirty="0">
                  <a:solidFill>
                    <a:srgbClr val="CC0000"/>
                  </a:solidFill>
                  <a:cs typeface="Times New Roman" charset="0"/>
                </a:rPr>
                <a:t>v</a:t>
              </a:r>
              <a:r>
                <a:rPr lang="en-US" sz="2800" i="1" dirty="0">
                  <a:solidFill>
                    <a:srgbClr val="CC0000"/>
                  </a:solidFill>
                  <a:cs typeface="Times New Roman" charset="0"/>
                </a:rPr>
                <a:t>(y)}  </a:t>
              </a:r>
              <a:r>
                <a:rPr lang="en-US" sz="2800" dirty="0">
                  <a:cs typeface="Times New Roman" charset="0"/>
                </a:rPr>
                <a:t>for each node </a:t>
              </a:r>
              <a:r>
                <a:rPr lang="en-US" sz="2800" i="1" dirty="0">
                  <a:cs typeface="Times New Roman" charset="0"/>
                </a:rPr>
                <a:t>y</a:t>
              </a:r>
              <a:r>
                <a:rPr lang="en-US" sz="2800" dirty="0">
                  <a:cs typeface="Times New Roman" charset="0"/>
                </a:rPr>
                <a:t> </a:t>
              </a:r>
              <a:r>
                <a:rPr lang="en-US" sz="2800" dirty="0">
                  <a:ea typeface="MS Mincho" charset="0"/>
                  <a:cs typeface="MS Mincho" charset="0"/>
                </a:rPr>
                <a:t>∊</a:t>
              </a:r>
              <a:r>
                <a:rPr lang="en-US" sz="2800" dirty="0">
                  <a:cs typeface="Times New Roman" charset="0"/>
                </a:rPr>
                <a:t> </a:t>
              </a:r>
              <a:r>
                <a:rPr lang="en-US" sz="2800" i="1" dirty="0">
                  <a:cs typeface="Times New Roman" charset="0"/>
                </a:rPr>
                <a:t>N</a:t>
              </a:r>
            </a:p>
          </p:txBody>
        </p:sp>
        <p:sp>
          <p:nvSpPr>
            <p:cNvPr id="26" name="Rectangle 3">
              <a:extLst>
                <a:ext uri="{FF2B5EF4-FFF2-40B4-BE49-F238E27FC236}">
                  <a16:creationId xmlns:a16="http://schemas.microsoft.com/office/drawing/2014/main" id="{76402688-900A-584B-96BE-A2D2A8F80C55}"/>
                </a:ext>
              </a:extLst>
            </p:cNvPr>
            <p:cNvSpPr txBox="1">
              <a:spLocks noChangeArrowheads="1"/>
            </p:cNvSpPr>
            <p:nvPr/>
          </p:nvSpPr>
          <p:spPr>
            <a:xfrm>
              <a:off x="648222" y="2792259"/>
              <a:ext cx="10815181" cy="10156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330200">
                <a:defRPr/>
              </a:pPr>
              <a:r>
                <a:rPr lang="en-US" dirty="0"/>
                <a:t>when </a:t>
              </a:r>
              <a:r>
                <a:rPr lang="en-US" i="1" dirty="0"/>
                <a:t>x</a:t>
              </a:r>
              <a:r>
                <a:rPr lang="en-US" dirty="0"/>
                <a:t> receives new DV estimate from any neighbor, it updates its own DV using B-F equation:</a:t>
              </a:r>
            </a:p>
          </p:txBody>
        </p:sp>
      </p:grpSp>
    </p:spTree>
    <p:extLst>
      <p:ext uri="{BB962C8B-B14F-4D97-AF65-F5344CB8AC3E}">
        <p14:creationId xmlns:p14="http://schemas.microsoft.com/office/powerpoint/2010/main" val="335367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2" name="Rectangle 90121"/>
          <p:cNvSpPr/>
          <p:nvPr/>
        </p:nvSpPr>
        <p:spPr bwMode="auto">
          <a:xfrm>
            <a:off x="3225160" y="4560990"/>
            <a:ext cx="4356846" cy="689876"/>
          </a:xfrm>
          <a:prstGeom prst="rect">
            <a:avLst/>
          </a:prstGeom>
          <a:solidFill>
            <a:schemeClr val="bg1">
              <a:lumMod val="85000"/>
              <a:alpha val="80000"/>
            </a:schemeClr>
          </a:solidFill>
          <a:ln w="9525" cap="flat" cmpd="sng" algn="ctr">
            <a:solidFill>
              <a:schemeClr val="bg1">
                <a:lumMod val="65000"/>
              </a:schemeClr>
            </a:solidFill>
            <a:prstDash val="solid"/>
            <a:round/>
            <a:headEnd type="none" w="med" len="med"/>
            <a:tailEnd type="none" w="med" len="med"/>
          </a:ln>
          <a:effectLst>
            <a:outerShdw blurRad="190500" dist="50800" dir="3600000" algn="ctr" rotWithShape="0">
              <a:schemeClr val="bg1"/>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76" name="Straight Connector 75"/>
          <p:cNvCxnSpPr/>
          <p:nvPr/>
        </p:nvCxnSpPr>
        <p:spPr bwMode="auto">
          <a:xfrm>
            <a:off x="3225161" y="1711256"/>
            <a:ext cx="1" cy="2361792"/>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6803" name="Slide Number Placeholder 5"/>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latin typeface="Tahoma" pitchFamily="34" charset="0"/>
              </a:rPr>
              <a:t>5-</a:t>
            </a:r>
            <a:fld id="{1A87C6A9-C1CD-4380-92AC-BEA6EDC2F359}" type="slidenum">
              <a:rPr lang="en-US" altLang="en-US" smtClean="0">
                <a:latin typeface="Tahoma" pitchFamily="34" charset="0"/>
              </a:rPr>
              <a:pPr/>
              <a:t>28</a:t>
            </a:fld>
            <a:endParaRPr lang="en-US" altLang="en-US" dirty="0">
              <a:latin typeface="Tahoma" pitchFamily="34" charset="0"/>
            </a:endParaRPr>
          </a:p>
        </p:txBody>
      </p:sp>
      <p:sp>
        <p:nvSpPr>
          <p:cNvPr id="21" name="Rectangle 2"/>
          <p:cNvSpPr txBox="1">
            <a:spLocks noChangeArrowheads="1"/>
          </p:cNvSpPr>
          <p:nvPr/>
        </p:nvSpPr>
        <p:spPr bwMode="auto">
          <a:xfrm>
            <a:off x="6021718" y="140786"/>
            <a:ext cx="4646282" cy="627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altLang="ja-JP" sz="2800" dirty="0">
                <a:solidFill>
                  <a:schemeClr val="tx1"/>
                </a:solidFill>
                <a:latin typeface="Arial"/>
                <a:ea typeface="ＭＳ Ｐゴシック" pitchFamily="34" charset="-128"/>
                <a:cs typeface="Arial"/>
              </a:rPr>
              <a:t>The Distance Vector (DV)</a:t>
            </a:r>
            <a:endParaRPr lang="en-US" sz="2800" dirty="0">
              <a:solidFill>
                <a:schemeClr val="tx1"/>
              </a:solidFill>
              <a:latin typeface="Arial"/>
              <a:ea typeface="ＭＳ Ｐゴシック" pitchFamily="34" charset="-128"/>
              <a:cs typeface="Arial"/>
            </a:endParaRPr>
          </a:p>
        </p:txBody>
      </p:sp>
      <p:grpSp>
        <p:nvGrpSpPr>
          <p:cNvPr id="5" name="Group 4"/>
          <p:cNvGrpSpPr/>
          <p:nvPr/>
        </p:nvGrpSpPr>
        <p:grpSpPr>
          <a:xfrm>
            <a:off x="2528253" y="3637332"/>
            <a:ext cx="7403521" cy="1613535"/>
            <a:chOff x="1004252" y="3086481"/>
            <a:chExt cx="7403521" cy="1613535"/>
          </a:xfrm>
        </p:grpSpPr>
        <p:sp>
          <p:nvSpPr>
            <p:cNvPr id="10" name="Rectangle 3"/>
            <p:cNvSpPr txBox="1">
              <a:spLocks noChangeArrowheads="1"/>
            </p:cNvSpPr>
            <p:nvPr/>
          </p:nvSpPr>
          <p:spPr bwMode="auto">
            <a:xfrm>
              <a:off x="1004252" y="3086481"/>
              <a:ext cx="7403521" cy="161353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lnSpc>
                  <a:spcPct val="100000"/>
                </a:lnSpc>
                <a:buFont typeface="Wingdings" charset="0"/>
                <a:buNone/>
                <a:defRPr/>
              </a:pPr>
              <a:r>
                <a:rPr lang="en-US" sz="2200" i="1" kern="0" dirty="0">
                  <a:solidFill>
                    <a:schemeClr val="bg1"/>
                  </a:solidFill>
                  <a:latin typeface="Arial"/>
                  <a:cs typeface="Arial"/>
                </a:rPr>
                <a:t>Bellman-Ford equation (dynamic programming)</a:t>
              </a:r>
            </a:p>
            <a:p>
              <a:pPr>
                <a:lnSpc>
                  <a:spcPct val="100000"/>
                </a:lnSpc>
                <a:buFont typeface="Wingdings" charset="0"/>
                <a:buNone/>
                <a:defRPr/>
              </a:pPr>
              <a:r>
                <a:rPr lang="en-US" sz="2200" kern="0" dirty="0">
                  <a:solidFill>
                    <a:schemeClr val="bg1"/>
                  </a:solidFill>
                  <a:latin typeface="Arial"/>
                  <a:cs typeface="Arial"/>
                </a:rPr>
                <a:t>let             </a:t>
              </a:r>
              <a:r>
                <a:rPr lang="en-US" sz="2200" kern="0" dirty="0">
                  <a:solidFill>
                    <a:schemeClr val="bg1"/>
                  </a:solidFill>
                  <a:latin typeface="Arial"/>
                  <a:cs typeface="Arial"/>
                  <a:sym typeface="Wingdings"/>
                </a:rPr>
                <a:t></a:t>
              </a:r>
              <a:r>
                <a:rPr lang="en-US" sz="2200" kern="0" dirty="0">
                  <a:solidFill>
                    <a:schemeClr val="bg1"/>
                  </a:solidFill>
                  <a:latin typeface="Arial"/>
                  <a:cs typeface="Arial"/>
                </a:rPr>
                <a:t> cost of least-cost path from </a:t>
              </a:r>
              <a:r>
                <a:rPr lang="en-US" sz="2200" i="1" kern="0" dirty="0">
                  <a:solidFill>
                    <a:schemeClr val="bg1"/>
                  </a:solidFill>
                  <a:latin typeface="Times New Roman"/>
                  <a:cs typeface="Times New Roman"/>
                </a:rPr>
                <a:t>x</a:t>
              </a:r>
              <a:r>
                <a:rPr lang="en-US" sz="2200" kern="0" dirty="0">
                  <a:solidFill>
                    <a:schemeClr val="bg1"/>
                  </a:solidFill>
                  <a:latin typeface="Arial"/>
                  <a:cs typeface="Arial"/>
                </a:rPr>
                <a:t> to </a:t>
              </a:r>
              <a:r>
                <a:rPr lang="en-US" sz="2200" i="1" kern="0" dirty="0">
                  <a:solidFill>
                    <a:schemeClr val="bg1"/>
                  </a:solidFill>
                  <a:latin typeface="Times New Roman"/>
                  <a:cs typeface="Times New Roman"/>
                </a:rPr>
                <a:t>y</a:t>
              </a:r>
            </a:p>
            <a:p>
              <a:pPr>
                <a:lnSpc>
                  <a:spcPct val="100000"/>
                </a:lnSpc>
                <a:buNone/>
                <a:defRPr/>
              </a:pPr>
              <a:endParaRPr lang="en-US" sz="1000" kern="0" dirty="0">
                <a:latin typeface="Arial"/>
                <a:cs typeface="Arial"/>
              </a:endParaRPr>
            </a:p>
            <a:p>
              <a:pPr>
                <a:lnSpc>
                  <a:spcPct val="100000"/>
                </a:lnSpc>
                <a:buNone/>
                <a:defRPr/>
              </a:pPr>
              <a:r>
                <a:rPr lang="en-US" sz="2200" kern="0" dirty="0">
                  <a:solidFill>
                    <a:schemeClr val="bg1"/>
                  </a:solidFill>
                  <a:latin typeface="Arial"/>
                  <a:cs typeface="Arial"/>
                </a:rPr>
                <a:t>then   </a:t>
              </a:r>
              <a:r>
                <a:rPr lang="en-US" sz="2200" kern="0" dirty="0">
                  <a:solidFill>
                    <a:srgbClr val="CC0000"/>
                  </a:solidFill>
                  <a:latin typeface="Arial"/>
                  <a:cs typeface="Arial"/>
                </a:rPr>
                <a:t>                                                </a:t>
              </a:r>
              <a:endParaRPr lang="en-US" altLang="en-US" sz="2200" i="1" dirty="0">
                <a:solidFill>
                  <a:schemeClr val="bg1"/>
                </a:solidFill>
                <a:latin typeface="Arial"/>
                <a:cs typeface="Arial"/>
              </a:endParaRPr>
            </a:p>
            <a:p>
              <a:pPr>
                <a:lnSpc>
                  <a:spcPct val="100000"/>
                </a:lnSpc>
                <a:buFont typeface="Wingdings" charset="0"/>
                <a:buNone/>
                <a:defRPr/>
              </a:pPr>
              <a:endParaRPr lang="en-US" sz="2200" kern="0" dirty="0">
                <a:solidFill>
                  <a:srgbClr val="CC0000"/>
                </a:solidFill>
                <a:latin typeface="Arial"/>
                <a:cs typeface="Arial"/>
              </a:endParaRPr>
            </a:p>
            <a:p>
              <a:pPr>
                <a:lnSpc>
                  <a:spcPct val="100000"/>
                </a:lnSpc>
                <a:buFont typeface="Wingdings" charset="0"/>
                <a:buNone/>
                <a:defRPr/>
              </a:pPr>
              <a:r>
                <a:rPr lang="en-US" sz="2200" kern="0" dirty="0">
                  <a:latin typeface="Arial"/>
                  <a:cs typeface="Arial"/>
                </a:rPr>
                <a:t>   </a:t>
              </a:r>
            </a:p>
            <a:p>
              <a:pPr>
                <a:lnSpc>
                  <a:spcPct val="100000"/>
                </a:lnSpc>
                <a:buFont typeface="Wingdings" charset="0"/>
                <a:buNone/>
                <a:defRPr/>
              </a:pPr>
              <a:endParaRPr lang="en-US" sz="2200" kern="0" dirty="0">
                <a:latin typeface="Arial"/>
                <a:cs typeface="Arial"/>
              </a:endParaRPr>
            </a:p>
          </p:txBody>
        </p:sp>
        <p:graphicFrame>
          <p:nvGraphicFramePr>
            <p:cNvPr id="3" name="Object 2"/>
            <p:cNvGraphicFramePr>
              <a:graphicFrameLocks noChangeAspect="1"/>
            </p:cNvGraphicFramePr>
            <p:nvPr/>
          </p:nvGraphicFramePr>
          <p:xfrm>
            <a:off x="1881188" y="4110038"/>
            <a:ext cx="3530600" cy="431800"/>
          </p:xfrm>
          <a:graphic>
            <a:graphicData uri="http://schemas.openxmlformats.org/presentationml/2006/ole">
              <mc:AlternateContent xmlns:mc="http://schemas.openxmlformats.org/markup-compatibility/2006">
                <mc:Choice xmlns:v="urn:schemas-microsoft-com:vml" Requires="v">
                  <p:oleObj name="Equation" r:id="rId2" imgW="1765300" imgH="215900" progId="Equation.3">
                    <p:embed/>
                  </p:oleObj>
                </mc:Choice>
                <mc:Fallback>
                  <p:oleObj name="Equation" r:id="rId2" imgW="1765300" imgH="215900" progId="Equation.3">
                    <p:embed/>
                    <p:pic>
                      <p:nvPicPr>
                        <p:cNvPr id="3" name="Object 2"/>
                        <p:cNvPicPr/>
                        <p:nvPr/>
                      </p:nvPicPr>
                      <p:blipFill>
                        <a:blip r:embed="rId3"/>
                        <a:stretch>
                          <a:fillRect/>
                        </a:stretch>
                      </p:blipFill>
                      <p:spPr>
                        <a:xfrm>
                          <a:off x="1881188" y="4110038"/>
                          <a:ext cx="3530600" cy="431800"/>
                        </a:xfrm>
                        <a:prstGeom prst="rect">
                          <a:avLst/>
                        </a:prstGeom>
                      </p:spPr>
                    </p:pic>
                  </p:oleObj>
                </mc:Fallback>
              </mc:AlternateContent>
            </a:graphicData>
          </a:graphic>
        </p:graphicFrame>
      </p:grpSp>
      <p:sp>
        <p:nvSpPr>
          <p:cNvPr id="27" name="Title 41"/>
          <p:cNvSpPr txBox="1">
            <a:spLocks/>
          </p:cNvSpPr>
          <p:nvPr/>
        </p:nvSpPr>
        <p:spPr bwMode="auto">
          <a:xfrm>
            <a:off x="2885105" y="937405"/>
            <a:ext cx="7772400" cy="435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a:solidFill>
                  <a:srgbClr val="00B9FA"/>
                </a:solidFill>
                <a:latin typeface="Arial"/>
                <a:ea typeface="ＭＳ Ｐゴシック" pitchFamily="34" charset="-128"/>
                <a:cs typeface="Arial"/>
              </a:rPr>
              <a:t>Bellman-Ford</a:t>
            </a:r>
          </a:p>
        </p:txBody>
      </p:sp>
      <p:grpSp>
        <p:nvGrpSpPr>
          <p:cNvPr id="90115" name="Group 90114"/>
          <p:cNvGrpSpPr/>
          <p:nvPr/>
        </p:nvGrpSpPr>
        <p:grpSpPr>
          <a:xfrm>
            <a:off x="3011279" y="1711256"/>
            <a:ext cx="4790506" cy="2361792"/>
            <a:chOff x="1784733" y="1590068"/>
            <a:chExt cx="4790506" cy="2361792"/>
          </a:xfrm>
        </p:grpSpPr>
        <p:cxnSp>
          <p:nvCxnSpPr>
            <p:cNvPr id="16" name="Straight Connector 15"/>
            <p:cNvCxnSpPr/>
            <p:nvPr/>
          </p:nvCxnSpPr>
          <p:spPr bwMode="auto">
            <a:xfrm>
              <a:off x="3488426" y="1590068"/>
              <a:ext cx="1" cy="2361792"/>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 name="Oval 31"/>
            <p:cNvSpPr/>
            <p:nvPr/>
          </p:nvSpPr>
          <p:spPr bwMode="auto">
            <a:xfrm>
              <a:off x="3244587" y="2533880"/>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39" name="Straight Connector 38"/>
            <p:cNvCxnSpPr/>
            <p:nvPr/>
          </p:nvCxnSpPr>
          <p:spPr bwMode="auto">
            <a:xfrm>
              <a:off x="6341555" y="1590068"/>
              <a:ext cx="1" cy="2361792"/>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Oval 8"/>
            <p:cNvSpPr/>
            <p:nvPr/>
          </p:nvSpPr>
          <p:spPr bwMode="auto">
            <a:xfrm>
              <a:off x="1784733" y="2533880"/>
              <a:ext cx="451691" cy="451691"/>
            </a:xfrm>
            <a:prstGeom prst="ellipse">
              <a:avLst/>
            </a:prstGeom>
            <a:solidFill>
              <a:srgbClr val="FF00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1" name="TextBox 10"/>
            <p:cNvSpPr txBox="1"/>
            <p:nvPr/>
          </p:nvSpPr>
          <p:spPr>
            <a:xfrm>
              <a:off x="1855728" y="2533880"/>
              <a:ext cx="309700" cy="430887"/>
            </a:xfrm>
            <a:prstGeom prst="rect">
              <a:avLst/>
            </a:prstGeom>
            <a:noFill/>
          </p:spPr>
          <p:txBody>
            <a:bodyPr wrap="none" rtlCol="0">
              <a:spAutoFit/>
            </a:bodyPr>
            <a:lstStyle/>
            <a:p>
              <a:r>
                <a:rPr lang="en-US" sz="2200" i="1">
                  <a:solidFill>
                    <a:schemeClr val="bg1"/>
                  </a:solidFill>
                  <a:latin typeface="Times New Roman" charset="0"/>
                  <a:ea typeface="Times New Roman" charset="0"/>
                  <a:cs typeface="Times New Roman" charset="0"/>
                </a:rPr>
                <a:t>x</a:t>
              </a:r>
            </a:p>
          </p:txBody>
        </p:sp>
        <p:sp>
          <p:nvSpPr>
            <p:cNvPr id="28" name="Oval 27"/>
            <p:cNvSpPr/>
            <p:nvPr/>
          </p:nvSpPr>
          <p:spPr bwMode="auto">
            <a:xfrm>
              <a:off x="6123548" y="2533880"/>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9" name="TextBox 28"/>
            <p:cNvSpPr txBox="1"/>
            <p:nvPr/>
          </p:nvSpPr>
          <p:spPr>
            <a:xfrm>
              <a:off x="6194543" y="2533880"/>
              <a:ext cx="309700"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y</a:t>
              </a:r>
            </a:p>
          </p:txBody>
        </p:sp>
        <p:sp>
          <p:nvSpPr>
            <p:cNvPr id="30" name="Oval 29"/>
            <p:cNvSpPr/>
            <p:nvPr/>
          </p:nvSpPr>
          <p:spPr bwMode="auto">
            <a:xfrm>
              <a:off x="3951269" y="1758366"/>
              <a:ext cx="451691" cy="451691"/>
            </a:xfrm>
            <a:prstGeom prst="ellipse">
              <a:avLst/>
            </a:prstGeom>
            <a:no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31" name="Oval 30"/>
            <p:cNvSpPr/>
            <p:nvPr/>
          </p:nvSpPr>
          <p:spPr bwMode="auto">
            <a:xfrm>
              <a:off x="5284126" y="1758365"/>
              <a:ext cx="451691" cy="451691"/>
            </a:xfrm>
            <a:prstGeom prst="ellipse">
              <a:avLst/>
            </a:prstGeom>
            <a:no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33" name="Oval 32"/>
            <p:cNvSpPr/>
            <p:nvPr/>
          </p:nvSpPr>
          <p:spPr bwMode="auto">
            <a:xfrm>
              <a:off x="4649602" y="2533880"/>
              <a:ext cx="451691" cy="451691"/>
            </a:xfrm>
            <a:prstGeom prst="ellipse">
              <a:avLst/>
            </a:prstGeom>
            <a:noFill/>
            <a:ln w="9525"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 name="TextBox 39"/>
            <p:cNvSpPr txBox="1"/>
            <p:nvPr/>
          </p:nvSpPr>
          <p:spPr>
            <a:xfrm>
              <a:off x="3340616" y="2511846"/>
              <a:ext cx="309700"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v</a:t>
              </a:r>
            </a:p>
          </p:txBody>
        </p:sp>
        <p:cxnSp>
          <p:nvCxnSpPr>
            <p:cNvPr id="37" name="Straight Connector 36"/>
            <p:cNvCxnSpPr>
              <a:stCxn id="9" idx="6"/>
              <a:endCxn id="32" idx="2"/>
            </p:cNvCxnSpPr>
            <p:nvPr/>
          </p:nvCxnSpPr>
          <p:spPr bwMode="auto">
            <a:xfrm>
              <a:off x="2236424" y="2759726"/>
              <a:ext cx="100816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3" name="Straight Connector 42"/>
            <p:cNvCxnSpPr>
              <a:stCxn id="32" idx="7"/>
              <a:endCxn id="30" idx="3"/>
            </p:cNvCxnSpPr>
            <p:nvPr/>
          </p:nvCxnSpPr>
          <p:spPr bwMode="auto">
            <a:xfrm flipV="1">
              <a:off x="3630129" y="2143908"/>
              <a:ext cx="387289" cy="45612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 name="Straight Connector 46"/>
            <p:cNvCxnSpPr>
              <a:stCxn id="30" idx="6"/>
              <a:endCxn id="31" idx="2"/>
            </p:cNvCxnSpPr>
            <p:nvPr/>
          </p:nvCxnSpPr>
          <p:spPr bwMode="auto">
            <a:xfrm flipV="1">
              <a:off x="4402960" y="1984211"/>
              <a:ext cx="881166"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Straight Connector 49"/>
            <p:cNvCxnSpPr>
              <a:stCxn id="31" idx="5"/>
              <a:endCxn id="28" idx="1"/>
            </p:cNvCxnSpPr>
            <p:nvPr/>
          </p:nvCxnSpPr>
          <p:spPr bwMode="auto">
            <a:xfrm>
              <a:off x="5669668" y="2143907"/>
              <a:ext cx="520029" cy="45612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Connector 53"/>
            <p:cNvCxnSpPr>
              <a:stCxn id="33" idx="6"/>
              <a:endCxn id="28" idx="2"/>
            </p:cNvCxnSpPr>
            <p:nvPr/>
          </p:nvCxnSpPr>
          <p:spPr bwMode="auto">
            <a:xfrm>
              <a:off x="5101293" y="2759726"/>
              <a:ext cx="102225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 name="Straight Connector 56"/>
            <p:cNvCxnSpPr>
              <a:stCxn id="32" idx="6"/>
              <a:endCxn id="33" idx="2"/>
            </p:cNvCxnSpPr>
            <p:nvPr/>
          </p:nvCxnSpPr>
          <p:spPr bwMode="auto">
            <a:xfrm>
              <a:off x="3696278" y="2759726"/>
              <a:ext cx="9533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 name="Straight Connector 69"/>
            <p:cNvCxnSpPr>
              <a:stCxn id="30" idx="5"/>
              <a:endCxn id="33" idx="1"/>
            </p:cNvCxnSpPr>
            <p:nvPr/>
          </p:nvCxnSpPr>
          <p:spPr bwMode="auto">
            <a:xfrm>
              <a:off x="4336811" y="2143908"/>
              <a:ext cx="378940" cy="45612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90119" name="Arc 90118"/>
          <p:cNvSpPr/>
          <p:nvPr/>
        </p:nvSpPr>
        <p:spPr bwMode="auto">
          <a:xfrm rot="10800000">
            <a:off x="4827562" y="2613184"/>
            <a:ext cx="2754445" cy="901474"/>
          </a:xfrm>
          <a:prstGeom prst="arc">
            <a:avLst>
              <a:gd name="adj1" fmla="val 10920557"/>
              <a:gd name="adj2" fmla="val 0"/>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90120" name="Group 90119"/>
          <p:cNvGrpSpPr/>
          <p:nvPr/>
        </p:nvGrpSpPr>
        <p:grpSpPr>
          <a:xfrm>
            <a:off x="3237124" y="3857605"/>
            <a:ext cx="1477848" cy="430887"/>
            <a:chOff x="1713124" y="3416924"/>
            <a:chExt cx="1477848" cy="430887"/>
          </a:xfrm>
        </p:grpSpPr>
        <p:cxnSp>
          <p:nvCxnSpPr>
            <p:cNvPr id="90118" name="Straight Arrow Connector 90117"/>
            <p:cNvCxnSpPr/>
            <p:nvPr/>
          </p:nvCxnSpPr>
          <p:spPr bwMode="auto">
            <a:xfrm>
              <a:off x="1713124" y="3434519"/>
              <a:ext cx="1477848" cy="0"/>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0" name="TextBox 79"/>
            <p:cNvSpPr txBox="1"/>
            <p:nvPr/>
          </p:nvSpPr>
          <p:spPr>
            <a:xfrm>
              <a:off x="2063541" y="3416924"/>
              <a:ext cx="819455"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c(</a:t>
              </a:r>
              <a:r>
                <a:rPr lang="en-US" sz="2200" i="1" dirty="0" err="1">
                  <a:solidFill>
                    <a:srgbClr val="FF0000"/>
                  </a:solidFill>
                  <a:latin typeface="Times New Roman" charset="0"/>
                  <a:ea typeface="Times New Roman" charset="0"/>
                  <a:cs typeface="Times New Roman" charset="0"/>
                </a:rPr>
                <a:t>x,v</a:t>
              </a:r>
              <a:r>
                <a:rPr lang="en-US" sz="2200" i="1" dirty="0">
                  <a:solidFill>
                    <a:srgbClr val="FF0000"/>
                  </a:solidFill>
                  <a:latin typeface="Times New Roman" charset="0"/>
                  <a:ea typeface="Times New Roman" charset="0"/>
                  <a:cs typeface="Times New Roman" charset="0"/>
                </a:rPr>
                <a:t>)</a:t>
              </a:r>
            </a:p>
          </p:txBody>
        </p:sp>
      </p:grpSp>
      <p:grpSp>
        <p:nvGrpSpPr>
          <p:cNvPr id="83" name="Group 82"/>
          <p:cNvGrpSpPr/>
          <p:nvPr/>
        </p:nvGrpSpPr>
        <p:grpSpPr>
          <a:xfrm>
            <a:off x="4741373" y="3875200"/>
            <a:ext cx="2826729" cy="430887"/>
            <a:chOff x="1713124" y="3427285"/>
            <a:chExt cx="2826729" cy="430887"/>
          </a:xfrm>
        </p:grpSpPr>
        <p:cxnSp>
          <p:nvCxnSpPr>
            <p:cNvPr id="84" name="Straight Arrow Connector 83"/>
            <p:cNvCxnSpPr/>
            <p:nvPr/>
          </p:nvCxnSpPr>
          <p:spPr bwMode="auto">
            <a:xfrm flipV="1">
              <a:off x="1713124" y="3427285"/>
              <a:ext cx="2826729" cy="7234"/>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5" name="TextBox 84"/>
            <p:cNvSpPr txBox="1"/>
            <p:nvPr/>
          </p:nvSpPr>
          <p:spPr>
            <a:xfrm>
              <a:off x="2703560" y="3427285"/>
              <a:ext cx="723275"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d</a:t>
              </a:r>
              <a:r>
                <a:rPr lang="en-US" sz="2200" i="1" baseline="-25000" dirty="0">
                  <a:solidFill>
                    <a:srgbClr val="FF0000"/>
                  </a:solidFill>
                  <a:latin typeface="Times New Roman" charset="0"/>
                  <a:ea typeface="Times New Roman" charset="0"/>
                  <a:cs typeface="Times New Roman" charset="0"/>
                </a:rPr>
                <a:t>v</a:t>
              </a:r>
              <a:r>
                <a:rPr lang="en-US" sz="2200" i="1" dirty="0">
                  <a:solidFill>
                    <a:srgbClr val="FF0000"/>
                  </a:solidFill>
                  <a:latin typeface="Times New Roman" charset="0"/>
                  <a:ea typeface="Times New Roman" charset="0"/>
                  <a:cs typeface="Times New Roman" charset="0"/>
                </a:rPr>
                <a:t>(y)</a:t>
              </a:r>
            </a:p>
          </p:txBody>
        </p:sp>
      </p:grpSp>
      <p:sp>
        <p:nvSpPr>
          <p:cNvPr id="88" name="Rectangle 5"/>
          <p:cNvSpPr>
            <a:spLocks noChangeArrowheads="1"/>
          </p:cNvSpPr>
          <p:nvPr/>
        </p:nvSpPr>
        <p:spPr bwMode="auto">
          <a:xfrm>
            <a:off x="2197894" y="5699208"/>
            <a:ext cx="7772400" cy="949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spcBef>
                <a:spcPct val="20000"/>
              </a:spcBef>
              <a:buClr>
                <a:srgbClr val="000099"/>
              </a:buClr>
              <a:buSzPct val="65000"/>
              <a:buFont typeface="Wingdings" pitchFamily="2" charset="2"/>
              <a:buChar char="v"/>
            </a:pPr>
            <a:r>
              <a:rPr lang="en-US" altLang="en-US" sz="2200" dirty="0">
                <a:latin typeface="Arial"/>
                <a:cs typeface="Arial"/>
              </a:rPr>
              <a:t>under minor, natural conditions, the estimate </a:t>
            </a:r>
            <a:endParaRPr lang="en-US" altLang="en-US" sz="2200" i="1" dirty="0">
              <a:solidFill>
                <a:srgbClr val="FF0000"/>
              </a:solidFill>
              <a:latin typeface="Arial"/>
              <a:cs typeface="Arial"/>
            </a:endParaRPr>
          </a:p>
          <a:p>
            <a:pPr marL="0" indent="0">
              <a:spcBef>
                <a:spcPct val="20000"/>
              </a:spcBef>
              <a:buClr>
                <a:srgbClr val="000099"/>
              </a:buClr>
              <a:buSzPct val="65000"/>
            </a:pPr>
            <a:r>
              <a:rPr lang="en-US" altLang="en-US" sz="2200" i="1" dirty="0">
                <a:solidFill>
                  <a:srgbClr val="FF0000"/>
                </a:solidFill>
                <a:latin typeface="Arial"/>
                <a:cs typeface="Arial"/>
              </a:rPr>
              <a:t>    converge to the actual least cost</a:t>
            </a:r>
            <a:r>
              <a:rPr lang="en-US" altLang="en-US" sz="2200" dirty="0">
                <a:latin typeface="Arial"/>
                <a:cs typeface="Arial"/>
              </a:rPr>
              <a:t> </a:t>
            </a:r>
          </a:p>
        </p:txBody>
      </p:sp>
      <p:graphicFrame>
        <p:nvGraphicFramePr>
          <p:cNvPr id="89" name="Object 88"/>
          <p:cNvGraphicFramePr>
            <a:graphicFrameLocks noChangeAspect="1"/>
          </p:cNvGraphicFramePr>
          <p:nvPr/>
        </p:nvGraphicFramePr>
        <p:xfrm>
          <a:off x="8231890" y="5734018"/>
          <a:ext cx="736600" cy="431800"/>
        </p:xfrm>
        <a:graphic>
          <a:graphicData uri="http://schemas.openxmlformats.org/presentationml/2006/ole">
            <mc:AlternateContent xmlns:mc="http://schemas.openxmlformats.org/markup-compatibility/2006">
              <mc:Choice xmlns:v="urn:schemas-microsoft-com:vml" Requires="v">
                <p:oleObj name="Equation" r:id="rId4" imgW="368300" imgH="215900" progId="Equation.3">
                  <p:embed/>
                </p:oleObj>
              </mc:Choice>
              <mc:Fallback>
                <p:oleObj name="Equation" r:id="rId4" imgW="368300" imgH="215900" progId="Equation.3">
                  <p:embed/>
                  <p:pic>
                    <p:nvPicPr>
                      <p:cNvPr id="89" name="Object 88"/>
                      <p:cNvPicPr/>
                      <p:nvPr/>
                    </p:nvPicPr>
                    <p:blipFill>
                      <a:blip r:embed="rId5"/>
                      <a:stretch>
                        <a:fillRect/>
                      </a:stretch>
                    </p:blipFill>
                    <p:spPr>
                      <a:xfrm>
                        <a:off x="8231890" y="5734018"/>
                        <a:ext cx="736600" cy="431800"/>
                      </a:xfrm>
                      <a:prstGeom prst="rect">
                        <a:avLst/>
                      </a:prstGeom>
                    </p:spPr>
                  </p:pic>
                </p:oleObj>
              </mc:Fallback>
            </mc:AlternateContent>
          </a:graphicData>
        </a:graphic>
      </p:graphicFrame>
      <p:graphicFrame>
        <p:nvGraphicFramePr>
          <p:cNvPr id="90" name="Object 89"/>
          <p:cNvGraphicFramePr>
            <a:graphicFrameLocks noChangeAspect="1"/>
          </p:cNvGraphicFramePr>
          <p:nvPr/>
        </p:nvGraphicFramePr>
        <p:xfrm>
          <a:off x="6745288" y="6145213"/>
          <a:ext cx="736600" cy="431800"/>
        </p:xfrm>
        <a:graphic>
          <a:graphicData uri="http://schemas.openxmlformats.org/presentationml/2006/ole">
            <mc:AlternateContent xmlns:mc="http://schemas.openxmlformats.org/markup-compatibility/2006">
              <mc:Choice xmlns:v="urn:schemas-microsoft-com:vml" Requires="v">
                <p:oleObj name="Equation" r:id="rId6" imgW="368300" imgH="215900" progId="Equation.3">
                  <p:embed/>
                </p:oleObj>
              </mc:Choice>
              <mc:Fallback>
                <p:oleObj name="Equation" r:id="rId6" imgW="368300" imgH="215900" progId="Equation.3">
                  <p:embed/>
                  <p:pic>
                    <p:nvPicPr>
                      <p:cNvPr id="90" name="Object 89"/>
                      <p:cNvPicPr/>
                      <p:nvPr/>
                    </p:nvPicPr>
                    <p:blipFill>
                      <a:blip r:embed="rId7"/>
                      <a:stretch>
                        <a:fillRect/>
                      </a:stretch>
                    </p:blipFill>
                    <p:spPr>
                      <a:xfrm>
                        <a:off x="6745288" y="6145213"/>
                        <a:ext cx="736600" cy="431800"/>
                      </a:xfrm>
                      <a:prstGeom prst="rect">
                        <a:avLst/>
                      </a:prstGeom>
                    </p:spPr>
                  </p:pic>
                </p:oleObj>
              </mc:Fallback>
            </mc:AlternateContent>
          </a:graphicData>
        </a:graphic>
      </p:graphicFrame>
      <p:grpSp>
        <p:nvGrpSpPr>
          <p:cNvPr id="91" name="Group 90"/>
          <p:cNvGrpSpPr/>
          <p:nvPr/>
        </p:nvGrpSpPr>
        <p:grpSpPr>
          <a:xfrm>
            <a:off x="3219005" y="985554"/>
            <a:ext cx="4349097" cy="430887"/>
            <a:chOff x="1713124" y="3007689"/>
            <a:chExt cx="4349097" cy="430887"/>
          </a:xfrm>
        </p:grpSpPr>
        <p:cxnSp>
          <p:nvCxnSpPr>
            <p:cNvPr id="92" name="Straight Arrow Connector 91"/>
            <p:cNvCxnSpPr/>
            <p:nvPr/>
          </p:nvCxnSpPr>
          <p:spPr bwMode="auto">
            <a:xfrm>
              <a:off x="1713124" y="3434519"/>
              <a:ext cx="4349097" cy="1570"/>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3" name="TextBox 92"/>
            <p:cNvSpPr txBox="1"/>
            <p:nvPr/>
          </p:nvSpPr>
          <p:spPr>
            <a:xfrm>
              <a:off x="3555223" y="3007689"/>
              <a:ext cx="723275"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d</a:t>
              </a:r>
              <a:r>
                <a:rPr lang="en-US" sz="2200" i="1" baseline="-25000" dirty="0">
                  <a:solidFill>
                    <a:srgbClr val="FF0000"/>
                  </a:solidFill>
                  <a:latin typeface="Times New Roman" charset="0"/>
                  <a:ea typeface="Times New Roman" charset="0"/>
                  <a:cs typeface="Times New Roman" charset="0"/>
                </a:rPr>
                <a:t>x</a:t>
              </a:r>
              <a:r>
                <a:rPr lang="en-US" sz="2200" i="1" dirty="0">
                  <a:solidFill>
                    <a:srgbClr val="FF0000"/>
                  </a:solidFill>
                  <a:latin typeface="Times New Roman" charset="0"/>
                  <a:ea typeface="Times New Roman" charset="0"/>
                  <a:cs typeface="Times New Roman" charset="0"/>
                </a:rPr>
                <a:t>(y)</a:t>
              </a:r>
            </a:p>
          </p:txBody>
        </p:sp>
      </p:grpSp>
      <p:sp>
        <p:nvSpPr>
          <p:cNvPr id="42"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28</a:t>
            </a:fld>
            <a:endParaRPr lang="en-US" dirty="0"/>
          </a:p>
        </p:txBody>
      </p:sp>
    </p:spTree>
    <p:extLst>
      <p:ext uri="{BB962C8B-B14F-4D97-AF65-F5344CB8AC3E}">
        <p14:creationId xmlns:p14="http://schemas.microsoft.com/office/powerpoint/2010/main" val="55037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9" grpId="0" animBg="1"/>
      <p:bldP spid="8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622529" y="3569280"/>
            <a:ext cx="5802238" cy="3186076"/>
            <a:chOff x="98529" y="3569280"/>
            <a:chExt cx="5802238" cy="3186076"/>
          </a:xfrm>
        </p:grpSpPr>
        <p:sp>
          <p:nvSpPr>
            <p:cNvPr id="8" name="Rectangle 7"/>
            <p:cNvSpPr/>
            <p:nvPr/>
          </p:nvSpPr>
          <p:spPr bwMode="auto">
            <a:xfrm>
              <a:off x="98529" y="3569280"/>
              <a:ext cx="5802238" cy="3186076"/>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64" name="Straight Connector 63"/>
            <p:cNvCxnSpPr/>
            <p:nvPr/>
          </p:nvCxnSpPr>
          <p:spPr bwMode="auto">
            <a:xfrm>
              <a:off x="825351" y="4284203"/>
              <a:ext cx="1" cy="2361792"/>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 name="Straight Connector 66"/>
            <p:cNvCxnSpPr/>
            <p:nvPr/>
          </p:nvCxnSpPr>
          <p:spPr bwMode="auto">
            <a:xfrm>
              <a:off x="2315163" y="4284203"/>
              <a:ext cx="1" cy="2361792"/>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1" name="Straight Connector 70"/>
            <p:cNvCxnSpPr/>
            <p:nvPr/>
          </p:nvCxnSpPr>
          <p:spPr bwMode="auto">
            <a:xfrm>
              <a:off x="5168292" y="4284203"/>
              <a:ext cx="1" cy="2361792"/>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17" name="Group 16"/>
            <p:cNvGrpSpPr/>
            <p:nvPr/>
          </p:nvGrpSpPr>
          <p:grpSpPr>
            <a:xfrm>
              <a:off x="381562" y="5151374"/>
              <a:ext cx="451691" cy="451691"/>
              <a:chOff x="381562" y="5151374"/>
              <a:chExt cx="451691" cy="451691"/>
            </a:xfrm>
          </p:grpSpPr>
          <p:sp>
            <p:nvSpPr>
              <p:cNvPr id="73" name="Oval 72"/>
              <p:cNvSpPr/>
              <p:nvPr/>
            </p:nvSpPr>
            <p:spPr bwMode="auto">
              <a:xfrm>
                <a:off x="381562" y="5151374"/>
                <a:ext cx="451691" cy="451691"/>
              </a:xfrm>
              <a:prstGeom prst="ellipse">
                <a:avLst/>
              </a:prstGeom>
              <a:solidFill>
                <a:srgbClr val="FF00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75" name="TextBox 74"/>
              <p:cNvSpPr txBox="1"/>
              <p:nvPr/>
            </p:nvSpPr>
            <p:spPr>
              <a:xfrm>
                <a:off x="452557" y="5151374"/>
                <a:ext cx="325730" cy="430887"/>
              </a:xfrm>
              <a:prstGeom prst="rect">
                <a:avLst/>
              </a:prstGeom>
              <a:noFill/>
            </p:spPr>
            <p:txBody>
              <a:bodyPr wrap="none" rtlCol="0">
                <a:spAutoFit/>
              </a:bodyPr>
              <a:lstStyle/>
              <a:p>
                <a:r>
                  <a:rPr lang="en-US" sz="2200" i="1" dirty="0">
                    <a:solidFill>
                      <a:schemeClr val="bg1"/>
                    </a:solidFill>
                    <a:latin typeface="Times New Roman" charset="0"/>
                    <a:ea typeface="Times New Roman" charset="0"/>
                    <a:cs typeface="Times New Roman" charset="0"/>
                  </a:rPr>
                  <a:t>u</a:t>
                </a:r>
              </a:p>
            </p:txBody>
          </p:sp>
        </p:grpSp>
        <p:grpSp>
          <p:nvGrpSpPr>
            <p:cNvPr id="16" name="Group 15"/>
            <p:cNvGrpSpPr/>
            <p:nvPr/>
          </p:nvGrpSpPr>
          <p:grpSpPr>
            <a:xfrm>
              <a:off x="5158297" y="5063783"/>
              <a:ext cx="451691" cy="506436"/>
              <a:chOff x="5158297" y="5063783"/>
              <a:chExt cx="451691" cy="506436"/>
            </a:xfrm>
          </p:grpSpPr>
          <p:sp>
            <p:nvSpPr>
              <p:cNvPr id="77" name="Oval 76"/>
              <p:cNvSpPr/>
              <p:nvPr/>
            </p:nvSpPr>
            <p:spPr bwMode="auto">
              <a:xfrm>
                <a:off x="5158297" y="5118528"/>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79" name="TextBox 78"/>
              <p:cNvSpPr txBox="1"/>
              <p:nvPr/>
            </p:nvSpPr>
            <p:spPr>
              <a:xfrm>
                <a:off x="5229292" y="5063783"/>
                <a:ext cx="293670"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z</a:t>
                </a:r>
              </a:p>
            </p:txBody>
          </p:sp>
        </p:grpSp>
      </p:grpSp>
      <p:pic>
        <p:nvPicPr>
          <p:cNvPr id="60" name="Picture 59" descr="Screen Shot 2016-04-16 at 10.25.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994" y="1527171"/>
            <a:ext cx="4326935" cy="2890590"/>
          </a:xfrm>
          <a:prstGeom prst="rect">
            <a:avLst/>
          </a:prstGeom>
        </p:spPr>
      </p:pic>
      <p:sp>
        <p:nvSpPr>
          <p:cNvPr id="75779"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latin typeface="Tahoma" pitchFamily="34" charset="0"/>
              </a:rPr>
              <a:t>5-</a:t>
            </a:r>
            <a:fld id="{B712E6B2-561F-4E53-8F09-7AF5A4A62D18}" type="slidenum">
              <a:rPr lang="en-US" altLang="en-US" smtClean="0">
                <a:latin typeface="Tahoma" pitchFamily="34" charset="0"/>
              </a:rPr>
              <a:pPr/>
              <a:t>29</a:t>
            </a:fld>
            <a:endParaRPr lang="en-US" altLang="en-US" dirty="0">
              <a:latin typeface="Tahoma" pitchFamily="34" charset="0"/>
            </a:endParaRPr>
          </a:p>
        </p:txBody>
      </p:sp>
      <p:sp>
        <p:nvSpPr>
          <p:cNvPr id="75783" name="Text Box 73"/>
          <p:cNvSpPr txBox="1">
            <a:spLocks noChangeArrowheads="1"/>
          </p:cNvSpPr>
          <p:nvPr/>
        </p:nvSpPr>
        <p:spPr bwMode="auto">
          <a:xfrm>
            <a:off x="1764418" y="1007172"/>
            <a:ext cx="3806876"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200" b="1" u="sng" dirty="0"/>
              <a:t>Example</a:t>
            </a:r>
            <a:r>
              <a:rPr lang="en-US" altLang="en-US" sz="2200" dirty="0"/>
              <a:t>: </a:t>
            </a:r>
            <a:endParaRPr lang="en-US" altLang="en-US" sz="2200" dirty="0">
              <a:solidFill>
                <a:srgbClr val="CC0000"/>
              </a:solidFill>
            </a:endParaRPr>
          </a:p>
          <a:p>
            <a:r>
              <a:rPr lang="en-US" altLang="en-US" sz="2200" dirty="0"/>
              <a:t>Neighbor to </a:t>
            </a:r>
            <a:r>
              <a:rPr lang="en-US" altLang="en-US" sz="2200" i="1" dirty="0">
                <a:solidFill>
                  <a:srgbClr val="FF0000"/>
                </a:solidFill>
                <a:latin typeface="Times New Roman"/>
                <a:cs typeface="Times New Roman"/>
              </a:rPr>
              <a:t>u</a:t>
            </a:r>
            <a:r>
              <a:rPr lang="en-US" altLang="en-US" sz="2200" dirty="0"/>
              <a:t> are </a:t>
            </a:r>
            <a:r>
              <a:rPr lang="en-US" altLang="en-US" sz="2200" i="1" dirty="0">
                <a:solidFill>
                  <a:srgbClr val="FF0000"/>
                </a:solidFill>
                <a:latin typeface="Times New Roman"/>
                <a:cs typeface="Times New Roman"/>
              </a:rPr>
              <a:t>v</a:t>
            </a:r>
            <a:r>
              <a:rPr lang="en-US" altLang="en-US" sz="2200" dirty="0"/>
              <a:t>, </a:t>
            </a:r>
            <a:r>
              <a:rPr lang="en-US" altLang="en-US" sz="2200" i="1" dirty="0">
                <a:solidFill>
                  <a:srgbClr val="FF0000"/>
                </a:solidFill>
                <a:latin typeface="Times New Roman"/>
                <a:cs typeface="Times New Roman"/>
              </a:rPr>
              <a:t>x</a:t>
            </a:r>
            <a:r>
              <a:rPr lang="en-US" altLang="en-US" sz="2200" dirty="0"/>
              <a:t>, and </a:t>
            </a:r>
            <a:r>
              <a:rPr lang="en-US" altLang="en-US" sz="2200" i="1" dirty="0">
                <a:solidFill>
                  <a:srgbClr val="FF0000"/>
                </a:solidFill>
                <a:latin typeface="Times New Roman"/>
                <a:cs typeface="Times New Roman"/>
              </a:rPr>
              <a:t>w</a:t>
            </a:r>
            <a:r>
              <a:rPr lang="en-US" altLang="en-US" sz="2200" dirty="0"/>
              <a:t>;</a:t>
            </a:r>
          </a:p>
        </p:txBody>
      </p:sp>
      <p:sp>
        <p:nvSpPr>
          <p:cNvPr id="86" name="Rectangle 2"/>
          <p:cNvSpPr txBox="1">
            <a:spLocks noChangeArrowheads="1"/>
          </p:cNvSpPr>
          <p:nvPr/>
        </p:nvSpPr>
        <p:spPr bwMode="auto">
          <a:xfrm>
            <a:off x="6021718" y="140786"/>
            <a:ext cx="4646282" cy="627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altLang="ja-JP" sz="2800" dirty="0">
                <a:solidFill>
                  <a:schemeClr val="tx1"/>
                </a:solidFill>
                <a:latin typeface="Arial"/>
                <a:ea typeface="ＭＳ Ｐゴシック" pitchFamily="34" charset="-128"/>
                <a:cs typeface="Arial"/>
              </a:rPr>
              <a:t>The Distance Vector (DV)</a:t>
            </a:r>
            <a:endParaRPr lang="en-US" sz="2800" dirty="0">
              <a:solidFill>
                <a:schemeClr val="tx1"/>
              </a:solidFill>
              <a:latin typeface="Arial"/>
              <a:ea typeface="ＭＳ Ｐゴシック" pitchFamily="34" charset="-128"/>
              <a:cs typeface="Arial"/>
            </a:endParaRPr>
          </a:p>
        </p:txBody>
      </p:sp>
      <p:sp>
        <p:nvSpPr>
          <p:cNvPr id="131" name="Title 41"/>
          <p:cNvSpPr txBox="1">
            <a:spLocks/>
          </p:cNvSpPr>
          <p:nvPr/>
        </p:nvSpPr>
        <p:spPr bwMode="auto">
          <a:xfrm>
            <a:off x="2885105" y="937405"/>
            <a:ext cx="7772400" cy="435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a:solidFill>
                  <a:srgbClr val="00B9FA"/>
                </a:solidFill>
                <a:latin typeface="Arial"/>
                <a:ea typeface="ＭＳ Ｐゴシック" pitchFamily="34" charset="-128"/>
                <a:cs typeface="Arial"/>
              </a:rPr>
              <a:t>Bellman-Ford</a:t>
            </a:r>
          </a:p>
        </p:txBody>
      </p:sp>
      <p:grpSp>
        <p:nvGrpSpPr>
          <p:cNvPr id="42" name="Group 41"/>
          <p:cNvGrpSpPr/>
          <p:nvPr/>
        </p:nvGrpSpPr>
        <p:grpSpPr>
          <a:xfrm>
            <a:off x="6669382" y="1904157"/>
            <a:ext cx="2411394" cy="1730026"/>
            <a:chOff x="5145382" y="1904157"/>
            <a:chExt cx="2411394" cy="1730026"/>
          </a:xfrm>
        </p:grpSpPr>
        <p:grpSp>
          <p:nvGrpSpPr>
            <p:cNvPr id="47" name="Group 46"/>
            <p:cNvGrpSpPr/>
            <p:nvPr/>
          </p:nvGrpSpPr>
          <p:grpSpPr>
            <a:xfrm>
              <a:off x="5145382" y="2890456"/>
              <a:ext cx="547381" cy="369332"/>
              <a:chOff x="5145382" y="2999946"/>
              <a:chExt cx="547381" cy="369332"/>
            </a:xfrm>
          </p:grpSpPr>
          <p:sp>
            <p:nvSpPr>
              <p:cNvPr id="48" name="Oval 47"/>
              <p:cNvSpPr/>
              <p:nvPr/>
            </p:nvSpPr>
            <p:spPr bwMode="auto">
              <a:xfrm>
                <a:off x="5145382" y="3120383"/>
                <a:ext cx="547381" cy="208026"/>
              </a:xfrm>
              <a:prstGeom prst="ellipse">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charset="0"/>
                </a:endParaRPr>
              </a:p>
            </p:txBody>
          </p:sp>
          <p:sp>
            <p:nvSpPr>
              <p:cNvPr id="49" name="TextBox 48"/>
              <p:cNvSpPr txBox="1"/>
              <p:nvPr/>
            </p:nvSpPr>
            <p:spPr>
              <a:xfrm>
                <a:off x="5265804" y="2999946"/>
                <a:ext cx="313044" cy="369332"/>
              </a:xfrm>
              <a:prstGeom prst="rect">
                <a:avLst/>
              </a:prstGeom>
              <a:noFill/>
            </p:spPr>
            <p:txBody>
              <a:bodyPr wrap="none" rtlCol="0">
                <a:spAutoFit/>
              </a:bodyPr>
              <a:lstStyle/>
              <a:p>
                <a:r>
                  <a:rPr lang="en-US" dirty="0">
                    <a:solidFill>
                      <a:schemeClr val="bg1"/>
                    </a:solidFill>
                  </a:rPr>
                  <a:t>u</a:t>
                </a:r>
              </a:p>
            </p:txBody>
          </p:sp>
        </p:grpSp>
        <p:cxnSp>
          <p:nvCxnSpPr>
            <p:cNvPr id="50" name="Straight Connector 49"/>
            <p:cNvCxnSpPr/>
            <p:nvPr/>
          </p:nvCxnSpPr>
          <p:spPr bwMode="auto">
            <a:xfrm>
              <a:off x="5610085" y="3294174"/>
              <a:ext cx="510686" cy="340009"/>
            </a:xfrm>
            <a:prstGeom prst="line">
              <a:avLst/>
            </a:prstGeom>
            <a:solidFill>
              <a:schemeClr val="accent1"/>
            </a:solidFill>
            <a:ln w="38100" cap="flat" cmpd="sng" algn="ctr">
              <a:solidFill>
                <a:srgbClr val="FF0000"/>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 name="Straight Connector 52"/>
            <p:cNvCxnSpPr/>
            <p:nvPr/>
          </p:nvCxnSpPr>
          <p:spPr bwMode="auto">
            <a:xfrm flipV="1">
              <a:off x="5613857" y="2620935"/>
              <a:ext cx="533938" cy="406829"/>
            </a:xfrm>
            <a:prstGeom prst="line">
              <a:avLst/>
            </a:prstGeom>
            <a:solidFill>
              <a:schemeClr val="accent1"/>
            </a:solidFill>
            <a:ln w="38100" cap="flat" cmpd="sng" algn="ctr">
              <a:solidFill>
                <a:srgbClr val="FF0000"/>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41" name="Group 40"/>
            <p:cNvGrpSpPr/>
            <p:nvPr/>
          </p:nvGrpSpPr>
          <p:grpSpPr>
            <a:xfrm>
              <a:off x="5421062" y="1904157"/>
              <a:ext cx="2135714" cy="1110124"/>
              <a:chOff x="5421062" y="1904157"/>
              <a:chExt cx="2135714" cy="1110124"/>
            </a:xfrm>
          </p:grpSpPr>
          <p:cxnSp>
            <p:nvCxnSpPr>
              <p:cNvPr id="55" name="Straight Connector 54"/>
              <p:cNvCxnSpPr/>
              <p:nvPr/>
            </p:nvCxnSpPr>
            <p:spPr bwMode="auto">
              <a:xfrm>
                <a:off x="7255749" y="2121066"/>
                <a:ext cx="301027" cy="206439"/>
              </a:xfrm>
              <a:prstGeom prst="line">
                <a:avLst/>
              </a:prstGeom>
              <a:solidFill>
                <a:schemeClr val="accent1"/>
              </a:solidFill>
              <a:ln w="38100" cap="flat" cmpd="sng" algn="ctr">
                <a:solidFill>
                  <a:srgbClr val="FF0000"/>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a:off x="6972004" y="1958946"/>
                <a:ext cx="277777" cy="15619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a:off x="6688260" y="1904906"/>
                <a:ext cx="304586" cy="5871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a:off x="6426685" y="1907515"/>
                <a:ext cx="263151" cy="2351"/>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6" name="Straight Connector 65"/>
              <p:cNvCxnSpPr/>
              <p:nvPr/>
            </p:nvCxnSpPr>
            <p:spPr bwMode="auto">
              <a:xfrm flipV="1">
                <a:off x="6135954" y="1904157"/>
                <a:ext cx="293138" cy="7986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8" name="Straight Connector 67"/>
              <p:cNvCxnSpPr/>
              <p:nvPr/>
            </p:nvCxnSpPr>
            <p:spPr bwMode="auto">
              <a:xfrm flipV="1">
                <a:off x="5921731" y="1990862"/>
                <a:ext cx="216630" cy="10536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 name="Straight Connector 69"/>
              <p:cNvCxnSpPr/>
              <p:nvPr/>
            </p:nvCxnSpPr>
            <p:spPr bwMode="auto">
              <a:xfrm flipV="1">
                <a:off x="5768715" y="2103069"/>
                <a:ext cx="150323" cy="12066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2" name="Straight Connector 71"/>
              <p:cNvCxnSpPr/>
              <p:nvPr/>
            </p:nvCxnSpPr>
            <p:spPr bwMode="auto">
              <a:xfrm flipV="1">
                <a:off x="5651401" y="2225476"/>
                <a:ext cx="114619" cy="12576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 name="Straight Connector 73"/>
              <p:cNvCxnSpPr/>
              <p:nvPr/>
            </p:nvCxnSpPr>
            <p:spPr bwMode="auto">
              <a:xfrm flipV="1">
                <a:off x="5534090" y="2347275"/>
                <a:ext cx="124203" cy="162076"/>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6" name="Straight Connector 75"/>
              <p:cNvCxnSpPr/>
              <p:nvPr/>
            </p:nvCxnSpPr>
            <p:spPr bwMode="auto">
              <a:xfrm flipV="1">
                <a:off x="5472884" y="2495184"/>
                <a:ext cx="73196" cy="17737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bwMode="auto">
              <a:xfrm flipV="1">
                <a:off x="5421062" y="2673695"/>
                <a:ext cx="42594" cy="14677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0" name="Straight Connector 79"/>
              <p:cNvCxnSpPr/>
              <p:nvPr/>
            </p:nvCxnSpPr>
            <p:spPr bwMode="auto">
              <a:xfrm flipV="1">
                <a:off x="5426979" y="2801203"/>
                <a:ext cx="1787" cy="21307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grpSp>
        <p:nvGrpSpPr>
          <p:cNvPr id="10" name="Group 9"/>
          <p:cNvGrpSpPr/>
          <p:nvPr/>
        </p:nvGrpSpPr>
        <p:grpSpPr>
          <a:xfrm>
            <a:off x="3595325" y="4450501"/>
            <a:ext cx="451691" cy="473725"/>
            <a:chOff x="2071324" y="4231526"/>
            <a:chExt cx="451691" cy="473725"/>
          </a:xfrm>
        </p:grpSpPr>
        <p:sp>
          <p:nvSpPr>
            <p:cNvPr id="69" name="Oval 68"/>
            <p:cNvSpPr/>
            <p:nvPr/>
          </p:nvSpPr>
          <p:spPr bwMode="auto">
            <a:xfrm>
              <a:off x="2071324" y="4253560"/>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89" name="TextBox 88"/>
            <p:cNvSpPr txBox="1"/>
            <p:nvPr/>
          </p:nvSpPr>
          <p:spPr>
            <a:xfrm>
              <a:off x="2167353" y="4231526"/>
              <a:ext cx="309700"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v</a:t>
              </a:r>
            </a:p>
          </p:txBody>
        </p:sp>
      </p:grpSp>
      <p:grpSp>
        <p:nvGrpSpPr>
          <p:cNvPr id="14" name="Group 13"/>
          <p:cNvGrpSpPr/>
          <p:nvPr/>
        </p:nvGrpSpPr>
        <p:grpSpPr>
          <a:xfrm>
            <a:off x="3594458" y="5128438"/>
            <a:ext cx="451691" cy="473725"/>
            <a:chOff x="2070457" y="4909463"/>
            <a:chExt cx="451691" cy="473725"/>
          </a:xfrm>
        </p:grpSpPr>
        <p:sp>
          <p:nvSpPr>
            <p:cNvPr id="123" name="Oval 122"/>
            <p:cNvSpPr/>
            <p:nvPr/>
          </p:nvSpPr>
          <p:spPr bwMode="auto">
            <a:xfrm>
              <a:off x="2070457" y="4931497"/>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24" name="TextBox 123"/>
            <p:cNvSpPr txBox="1"/>
            <p:nvPr/>
          </p:nvSpPr>
          <p:spPr>
            <a:xfrm>
              <a:off x="2166486" y="4909463"/>
              <a:ext cx="309700"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x</a:t>
              </a:r>
            </a:p>
          </p:txBody>
        </p:sp>
      </p:grpSp>
      <p:grpSp>
        <p:nvGrpSpPr>
          <p:cNvPr id="11" name="Group 10"/>
          <p:cNvGrpSpPr/>
          <p:nvPr/>
        </p:nvGrpSpPr>
        <p:grpSpPr>
          <a:xfrm>
            <a:off x="3594459" y="5807259"/>
            <a:ext cx="451691" cy="473725"/>
            <a:chOff x="2070458" y="5588284"/>
            <a:chExt cx="451691" cy="473725"/>
          </a:xfrm>
        </p:grpSpPr>
        <p:sp>
          <p:nvSpPr>
            <p:cNvPr id="125" name="Oval 124"/>
            <p:cNvSpPr/>
            <p:nvPr/>
          </p:nvSpPr>
          <p:spPr bwMode="auto">
            <a:xfrm>
              <a:off x="2070458" y="5610318"/>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26" name="TextBox 125"/>
            <p:cNvSpPr txBox="1"/>
            <p:nvPr/>
          </p:nvSpPr>
          <p:spPr>
            <a:xfrm>
              <a:off x="2111747" y="5588284"/>
              <a:ext cx="372218"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w</a:t>
              </a:r>
            </a:p>
          </p:txBody>
        </p:sp>
      </p:grpSp>
      <p:grpSp>
        <p:nvGrpSpPr>
          <p:cNvPr id="9" name="Group 8"/>
          <p:cNvGrpSpPr/>
          <p:nvPr/>
        </p:nvGrpSpPr>
        <p:grpSpPr>
          <a:xfrm>
            <a:off x="2349501" y="4207069"/>
            <a:ext cx="4330828" cy="480357"/>
            <a:chOff x="825501" y="3988094"/>
            <a:chExt cx="4330828" cy="480357"/>
          </a:xfrm>
        </p:grpSpPr>
        <p:cxnSp>
          <p:nvCxnSpPr>
            <p:cNvPr id="129" name="Straight Arrow Connector 128"/>
            <p:cNvCxnSpPr/>
            <p:nvPr/>
          </p:nvCxnSpPr>
          <p:spPr bwMode="auto">
            <a:xfrm>
              <a:off x="825501" y="4454592"/>
              <a:ext cx="1245823" cy="13859"/>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0" name="TextBox 129"/>
            <p:cNvSpPr txBox="1"/>
            <p:nvPr/>
          </p:nvSpPr>
          <p:spPr>
            <a:xfrm>
              <a:off x="1175918" y="3988094"/>
              <a:ext cx="835485"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c(</a:t>
              </a:r>
              <a:r>
                <a:rPr lang="en-US" sz="2200" i="1" dirty="0" err="1">
                  <a:solidFill>
                    <a:srgbClr val="FF0000"/>
                  </a:solidFill>
                  <a:latin typeface="Times New Roman" charset="0"/>
                  <a:ea typeface="Times New Roman" charset="0"/>
                  <a:cs typeface="Times New Roman" charset="0"/>
                </a:rPr>
                <a:t>u,v</a:t>
              </a:r>
              <a:r>
                <a:rPr lang="en-US" sz="2200" i="1" dirty="0">
                  <a:solidFill>
                    <a:srgbClr val="FF0000"/>
                  </a:solidFill>
                  <a:latin typeface="Times New Roman" charset="0"/>
                  <a:ea typeface="Times New Roman" charset="0"/>
                  <a:cs typeface="Times New Roman" charset="0"/>
                </a:rPr>
                <a:t>)</a:t>
              </a:r>
            </a:p>
          </p:txBody>
        </p:sp>
        <p:cxnSp>
          <p:nvCxnSpPr>
            <p:cNvPr id="133" name="Straight Arrow Connector 132"/>
            <p:cNvCxnSpPr/>
            <p:nvPr/>
          </p:nvCxnSpPr>
          <p:spPr bwMode="auto">
            <a:xfrm flipV="1">
              <a:off x="2523015" y="4467069"/>
              <a:ext cx="2633314" cy="1382"/>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4" name="TextBox 133"/>
            <p:cNvSpPr txBox="1"/>
            <p:nvPr/>
          </p:nvSpPr>
          <p:spPr>
            <a:xfrm>
              <a:off x="3320185" y="4005689"/>
              <a:ext cx="707245"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d</a:t>
              </a:r>
              <a:r>
                <a:rPr lang="en-US" sz="2200" i="1" baseline="-25000" dirty="0">
                  <a:latin typeface="Times New Roman" charset="0"/>
                  <a:ea typeface="Times New Roman" charset="0"/>
                  <a:cs typeface="Times New Roman" charset="0"/>
                </a:rPr>
                <a:t>v</a:t>
              </a:r>
              <a:r>
                <a:rPr lang="en-US" sz="2200" i="1" dirty="0">
                  <a:latin typeface="Times New Roman" charset="0"/>
                  <a:ea typeface="Times New Roman" charset="0"/>
                  <a:cs typeface="Times New Roman" charset="0"/>
                </a:rPr>
                <a:t>(z)</a:t>
              </a:r>
            </a:p>
          </p:txBody>
        </p:sp>
      </p:grpSp>
      <p:grpSp>
        <p:nvGrpSpPr>
          <p:cNvPr id="141" name="Group 140"/>
          <p:cNvGrpSpPr/>
          <p:nvPr/>
        </p:nvGrpSpPr>
        <p:grpSpPr>
          <a:xfrm>
            <a:off x="2348633" y="4895956"/>
            <a:ext cx="4330828" cy="480357"/>
            <a:chOff x="825501" y="3988094"/>
            <a:chExt cx="4330828" cy="480357"/>
          </a:xfrm>
        </p:grpSpPr>
        <p:cxnSp>
          <p:nvCxnSpPr>
            <p:cNvPr id="142" name="Straight Arrow Connector 141"/>
            <p:cNvCxnSpPr/>
            <p:nvPr/>
          </p:nvCxnSpPr>
          <p:spPr bwMode="auto">
            <a:xfrm>
              <a:off x="825501" y="4454592"/>
              <a:ext cx="1245823" cy="13859"/>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3" name="TextBox 142"/>
            <p:cNvSpPr txBox="1"/>
            <p:nvPr/>
          </p:nvSpPr>
          <p:spPr>
            <a:xfrm>
              <a:off x="1175918" y="3988094"/>
              <a:ext cx="835485"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c(</a:t>
              </a:r>
              <a:r>
                <a:rPr lang="en-US" sz="2200" i="1" dirty="0" err="1">
                  <a:solidFill>
                    <a:srgbClr val="FF0000"/>
                  </a:solidFill>
                  <a:latin typeface="Times New Roman" charset="0"/>
                  <a:ea typeface="Times New Roman" charset="0"/>
                  <a:cs typeface="Times New Roman" charset="0"/>
                </a:rPr>
                <a:t>u,x</a:t>
              </a:r>
              <a:r>
                <a:rPr lang="en-US" sz="2200" i="1" dirty="0">
                  <a:solidFill>
                    <a:srgbClr val="FF0000"/>
                  </a:solidFill>
                  <a:latin typeface="Times New Roman" charset="0"/>
                  <a:ea typeface="Times New Roman" charset="0"/>
                  <a:cs typeface="Times New Roman" charset="0"/>
                </a:rPr>
                <a:t>)</a:t>
              </a:r>
            </a:p>
          </p:txBody>
        </p:sp>
        <p:cxnSp>
          <p:nvCxnSpPr>
            <p:cNvPr id="144" name="Straight Arrow Connector 143"/>
            <p:cNvCxnSpPr/>
            <p:nvPr/>
          </p:nvCxnSpPr>
          <p:spPr bwMode="auto">
            <a:xfrm flipV="1">
              <a:off x="2523015" y="4467069"/>
              <a:ext cx="2633314" cy="1382"/>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5" name="TextBox 144"/>
            <p:cNvSpPr txBox="1"/>
            <p:nvPr/>
          </p:nvSpPr>
          <p:spPr>
            <a:xfrm>
              <a:off x="3320185" y="4005689"/>
              <a:ext cx="707245"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d</a:t>
              </a:r>
              <a:r>
                <a:rPr lang="en-US" sz="2200" i="1" baseline="-25000" dirty="0">
                  <a:latin typeface="Times New Roman" charset="0"/>
                  <a:ea typeface="Times New Roman" charset="0"/>
                  <a:cs typeface="Times New Roman" charset="0"/>
                </a:rPr>
                <a:t>x</a:t>
              </a:r>
              <a:r>
                <a:rPr lang="en-US" sz="2200" i="1" dirty="0">
                  <a:latin typeface="Times New Roman" charset="0"/>
                  <a:ea typeface="Times New Roman" charset="0"/>
                  <a:cs typeface="Times New Roman" charset="0"/>
                </a:rPr>
                <a:t>(z)</a:t>
              </a:r>
            </a:p>
          </p:txBody>
        </p:sp>
      </p:grpSp>
      <p:grpSp>
        <p:nvGrpSpPr>
          <p:cNvPr id="146" name="Group 145"/>
          <p:cNvGrpSpPr/>
          <p:nvPr/>
        </p:nvGrpSpPr>
        <p:grpSpPr>
          <a:xfrm>
            <a:off x="2347767" y="5606742"/>
            <a:ext cx="4330828" cy="480357"/>
            <a:chOff x="825501" y="3988094"/>
            <a:chExt cx="4330828" cy="480357"/>
          </a:xfrm>
        </p:grpSpPr>
        <p:cxnSp>
          <p:nvCxnSpPr>
            <p:cNvPr id="147" name="Straight Arrow Connector 146"/>
            <p:cNvCxnSpPr/>
            <p:nvPr/>
          </p:nvCxnSpPr>
          <p:spPr bwMode="auto">
            <a:xfrm>
              <a:off x="825501" y="4454592"/>
              <a:ext cx="1245823" cy="13859"/>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8" name="TextBox 147"/>
            <p:cNvSpPr txBox="1"/>
            <p:nvPr/>
          </p:nvSpPr>
          <p:spPr>
            <a:xfrm>
              <a:off x="1175918" y="3988094"/>
              <a:ext cx="898003"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c(</a:t>
              </a:r>
              <a:r>
                <a:rPr lang="en-US" sz="2200" i="1" dirty="0" err="1">
                  <a:solidFill>
                    <a:srgbClr val="FF0000"/>
                  </a:solidFill>
                  <a:latin typeface="Times New Roman" charset="0"/>
                  <a:ea typeface="Times New Roman" charset="0"/>
                  <a:cs typeface="Times New Roman" charset="0"/>
                </a:rPr>
                <a:t>u,w</a:t>
              </a:r>
              <a:r>
                <a:rPr lang="en-US" sz="2200" i="1" dirty="0">
                  <a:solidFill>
                    <a:srgbClr val="FF0000"/>
                  </a:solidFill>
                  <a:latin typeface="Times New Roman" charset="0"/>
                  <a:ea typeface="Times New Roman" charset="0"/>
                  <a:cs typeface="Times New Roman" charset="0"/>
                </a:rPr>
                <a:t>)</a:t>
              </a:r>
            </a:p>
          </p:txBody>
        </p:sp>
        <p:cxnSp>
          <p:nvCxnSpPr>
            <p:cNvPr id="149" name="Straight Arrow Connector 148"/>
            <p:cNvCxnSpPr/>
            <p:nvPr/>
          </p:nvCxnSpPr>
          <p:spPr bwMode="auto">
            <a:xfrm flipV="1">
              <a:off x="2523015" y="4467069"/>
              <a:ext cx="2633314" cy="1382"/>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0" name="TextBox 149"/>
            <p:cNvSpPr txBox="1"/>
            <p:nvPr/>
          </p:nvSpPr>
          <p:spPr>
            <a:xfrm>
              <a:off x="3320185" y="4005689"/>
              <a:ext cx="748923" cy="430887"/>
            </a:xfrm>
            <a:prstGeom prst="rect">
              <a:avLst/>
            </a:prstGeom>
            <a:noFill/>
          </p:spPr>
          <p:txBody>
            <a:bodyPr wrap="none" rtlCol="0">
              <a:spAutoFit/>
            </a:bodyPr>
            <a:lstStyle/>
            <a:p>
              <a:r>
                <a:rPr lang="en-US" sz="2200" i="1" dirty="0" err="1">
                  <a:latin typeface="Times New Roman" charset="0"/>
                  <a:ea typeface="Times New Roman" charset="0"/>
                  <a:cs typeface="Times New Roman" charset="0"/>
                </a:rPr>
                <a:t>d</a:t>
              </a:r>
              <a:r>
                <a:rPr lang="en-US" sz="2200" i="1" baseline="-25000" dirty="0" err="1">
                  <a:latin typeface="Times New Roman" charset="0"/>
                  <a:ea typeface="Times New Roman" charset="0"/>
                  <a:cs typeface="Times New Roman" charset="0"/>
                </a:rPr>
                <a:t>w</a:t>
              </a:r>
              <a:r>
                <a:rPr lang="en-US" sz="2200" i="1" dirty="0">
                  <a:latin typeface="Times New Roman" charset="0"/>
                  <a:ea typeface="Times New Roman" charset="0"/>
                  <a:cs typeface="Times New Roman" charset="0"/>
                </a:rPr>
                <a:t>(z)</a:t>
              </a:r>
            </a:p>
          </p:txBody>
        </p:sp>
      </p:grpSp>
      <p:sp>
        <p:nvSpPr>
          <p:cNvPr id="62"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29</a:t>
            </a:fld>
            <a:endParaRPr lang="en-US" dirty="0"/>
          </a:p>
        </p:txBody>
      </p:sp>
    </p:spTree>
    <p:extLst>
      <p:ext uri="{BB962C8B-B14F-4D97-AF65-F5344CB8AC3E}">
        <p14:creationId xmlns:p14="http://schemas.microsoft.com/office/powerpoint/2010/main" val="196818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r>
              <a:rPr lang="en-US" altLang="en-US" sz="3200" dirty="0">
                <a:ea typeface="ＭＳ Ｐゴシック" panose="020B0600070205080204" pitchFamily="34" charset="-128"/>
                <a:cs typeface="ＭＳ Ｐゴシック" panose="020B0600070205080204" pitchFamily="34" charset="-128"/>
              </a:rPr>
              <a:t>network management, configuration </a:t>
            </a:r>
          </a:p>
          <a:p>
            <a:pPr marL="685800" lvl="1" indent="-219075"/>
            <a:r>
              <a:rPr lang="en-US" altLang="en-US" sz="2800" dirty="0">
                <a:ea typeface="ＭＳ Ｐゴシック" panose="020B0600070205080204" pitchFamily="34" charset="-128"/>
                <a:cs typeface="ＭＳ Ｐゴシック" panose="020B0600070205080204" pitchFamily="34" charset="-128"/>
              </a:rPr>
              <a:t>SNMP</a:t>
            </a:r>
          </a:p>
          <a:p>
            <a:pPr marL="685800" lvl="1" indent="-219075"/>
            <a:r>
              <a:rPr lang="en-US" altLang="en-US" sz="2800" dirty="0">
                <a:ea typeface="ＭＳ Ｐゴシック" panose="020B0600070205080204" pitchFamily="34" charset="-128"/>
                <a:cs typeface="ＭＳ Ｐゴシック" panose="020B0600070205080204" pitchFamily="34" charset="-128"/>
              </a:rPr>
              <a:t>NETCONF/YANG (NOT COVERED)</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rgbClr val="0000A8"/>
              </a:buClr>
            </a:pPr>
            <a:r>
              <a:rPr lang="en-US" altLang="en-US" sz="3600" dirty="0">
                <a:solidFill>
                  <a:srgbClr val="C00000"/>
                </a:solidFill>
                <a:ea typeface="ＭＳ Ｐゴシック" panose="020B0600070205080204" pitchFamily="34" charset="-128"/>
                <a:cs typeface="Arial" panose="020B0604020202020204" pitchFamily="34" charset="0"/>
              </a:rPr>
              <a:t>introduction</a:t>
            </a:r>
          </a:p>
          <a:p>
            <a:pPr marL="285750" indent="-274638">
              <a:spcBef>
                <a:spcPts val="600"/>
              </a:spcBef>
              <a:buClr>
                <a:srgbClr val="0000A8"/>
              </a:buClr>
            </a:pPr>
            <a:r>
              <a:rPr lang="en-US" altLang="en-US" sz="3200" dirty="0">
                <a:ea typeface="ＭＳ Ｐゴシック" panose="020B0600070205080204" pitchFamily="34" charset="-128"/>
                <a:cs typeface="Arial" panose="020B0604020202020204" pitchFamily="34" charset="0"/>
              </a:rPr>
              <a:t>routing protocols</a:t>
            </a:r>
          </a:p>
          <a:p>
            <a:pPr marL="746125" lvl="1" indent="-273050">
              <a:spcBef>
                <a:spcPts val="600"/>
              </a:spcBef>
              <a:buFont typeface="Wingdings" pitchFamily="2" charset="2"/>
              <a:buChar char="§"/>
            </a:pPr>
            <a:r>
              <a:rPr lang="en-US" altLang="en-US" sz="2800" dirty="0">
                <a:ea typeface="ＭＳ Ｐゴシック" panose="020B0600070205080204" pitchFamily="34" charset="-128"/>
                <a:cs typeface="Arial" panose="020B0604020202020204" pitchFamily="34" charset="0"/>
              </a:rPr>
              <a:t>link state</a:t>
            </a:r>
          </a:p>
          <a:p>
            <a:pPr marL="746125" lvl="1" indent="-273050">
              <a:spcBef>
                <a:spcPts val="600"/>
              </a:spcBef>
              <a:buFont typeface="Wingdings" pitchFamily="2" charset="2"/>
              <a:buChar char="§"/>
            </a:pPr>
            <a:r>
              <a:rPr lang="en-US" altLang="en-US" sz="2800" dirty="0">
                <a:ea typeface="ＭＳ Ｐゴシック" panose="020B0600070205080204" pitchFamily="34" charset="-128"/>
                <a:cs typeface="Arial" panose="020B0604020202020204" pitchFamily="34" charset="0"/>
              </a:rPr>
              <a:t>distance vector</a:t>
            </a:r>
          </a:p>
          <a:p>
            <a:pPr marL="285750" indent="-285750">
              <a:spcBef>
                <a:spcPts val="600"/>
              </a:spcBef>
              <a:buClr>
                <a:srgbClr val="0000A8"/>
              </a:buClr>
            </a:pPr>
            <a:r>
              <a:rPr lang="en-US" altLang="en-US" sz="3200" dirty="0">
                <a:ea typeface="ＭＳ Ｐゴシック" panose="020B0600070205080204" pitchFamily="34" charset="-128"/>
                <a:cs typeface="Arial" panose="020B0604020202020204" pitchFamily="34" charset="0"/>
              </a:rPr>
              <a:t>intra-ISP routing: OSPF</a:t>
            </a:r>
          </a:p>
          <a:p>
            <a:pPr marL="285750" indent="-285750">
              <a:spcBef>
                <a:spcPts val="600"/>
              </a:spcBef>
              <a:buClr>
                <a:srgbClr val="0000A8"/>
              </a:buClr>
            </a:pPr>
            <a:r>
              <a:rPr lang="en-US" altLang="en-US" sz="3200" dirty="0">
                <a:ea typeface="ＭＳ Ｐゴシック" panose="020B0600070205080204" pitchFamily="34" charset="-128"/>
                <a:cs typeface="Arial" panose="020B0604020202020204" pitchFamily="34" charset="0"/>
              </a:rPr>
              <a:t>routing among ISPs: BGP</a:t>
            </a:r>
          </a:p>
          <a:p>
            <a:pPr marL="285750" indent="-285750">
              <a:spcBef>
                <a:spcPts val="600"/>
              </a:spcBef>
              <a:buClr>
                <a:srgbClr val="0000A8"/>
              </a:buClr>
            </a:pPr>
            <a:r>
              <a:rPr lang="en-US" altLang="en-US" sz="3200" dirty="0">
                <a:ea typeface="ＭＳ Ｐゴシック" panose="020B0600070205080204" pitchFamily="34" charset="-128"/>
                <a:cs typeface="Arial" panose="020B0604020202020204" pitchFamily="34" charset="0"/>
              </a:rPr>
              <a:t>SDN control plane</a:t>
            </a:r>
          </a:p>
          <a:p>
            <a:pPr marL="285750" indent="-285750">
              <a:spcBef>
                <a:spcPts val="600"/>
              </a:spcBef>
              <a:buClr>
                <a:srgbClr val="0000A8"/>
              </a:buClr>
            </a:pPr>
            <a:r>
              <a:rPr lang="en-US" altLang="en-US" sz="3200" dirty="0">
                <a:ea typeface="ＭＳ Ｐゴシック" panose="020B0600070205080204" pitchFamily="34" charset="-128"/>
                <a:cs typeface="ＭＳ Ｐゴシック" panose="020B0600070205080204" pitchFamily="34" charset="-128"/>
              </a:rPr>
              <a:t>Internet Control Message Protocol (ICMP)</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3</a:t>
            </a:fld>
            <a:endParaRPr lang="en-US" dirty="0"/>
          </a:p>
        </p:txBody>
      </p:sp>
    </p:spTree>
    <p:extLst>
      <p:ext uri="{BB962C8B-B14F-4D97-AF65-F5344CB8AC3E}">
        <p14:creationId xmlns:p14="http://schemas.microsoft.com/office/powerpoint/2010/main" val="114765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dissolve">
                                      <p:cBhvr>
                                        <p:cTn id="15" dur="500"/>
                                        <p:tgtEl>
                                          <p:spTgt spid="10">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dissolv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dissolve">
                                      <p:cBhvr>
                                        <p:cTn id="23" dur="500"/>
                                        <p:tgtEl>
                                          <p:spTgt spid="1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Effect transition="in" filter="dissolve">
                                      <p:cBhvr>
                                        <p:cTn id="28" dur="500"/>
                                        <p:tgtEl>
                                          <p:spTgt spid="1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animEffect transition="in" filter="dissolve">
                                      <p:cBhvr>
                                        <p:cTn id="33" dur="500"/>
                                        <p:tgtEl>
                                          <p:spTgt spid="10">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xEl>
                                              <p:pRg st="7" end="7"/>
                                            </p:txEl>
                                          </p:spTgt>
                                        </p:tgtEl>
                                        <p:attrNameLst>
                                          <p:attrName>style.visibility</p:attrName>
                                        </p:attrNameLst>
                                      </p:cBhvr>
                                      <p:to>
                                        <p:strVal val="visible"/>
                                      </p:to>
                                    </p:set>
                                    <p:animEffect transition="in" filter="dissolve">
                                      <p:cBhvr>
                                        <p:cTn id="38" dur="500"/>
                                        <p:tgtEl>
                                          <p:spTgt spid="10">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1622529" y="3569280"/>
            <a:ext cx="5802238" cy="3186076"/>
            <a:chOff x="98529" y="3569280"/>
            <a:chExt cx="5802238" cy="3186076"/>
          </a:xfrm>
        </p:grpSpPr>
        <p:grpSp>
          <p:nvGrpSpPr>
            <p:cNvPr id="65" name="Group 64"/>
            <p:cNvGrpSpPr/>
            <p:nvPr/>
          </p:nvGrpSpPr>
          <p:grpSpPr>
            <a:xfrm>
              <a:off x="98529" y="3569280"/>
              <a:ext cx="5802238" cy="3186076"/>
              <a:chOff x="98529" y="3569280"/>
              <a:chExt cx="5802238" cy="3186076"/>
            </a:xfrm>
          </p:grpSpPr>
          <p:sp>
            <p:nvSpPr>
              <p:cNvPr id="119" name="Rectangle 118"/>
              <p:cNvSpPr/>
              <p:nvPr/>
            </p:nvSpPr>
            <p:spPr bwMode="auto">
              <a:xfrm>
                <a:off x="98529" y="3569280"/>
                <a:ext cx="5802238" cy="3186076"/>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120" name="Straight Connector 119"/>
              <p:cNvCxnSpPr/>
              <p:nvPr/>
            </p:nvCxnSpPr>
            <p:spPr bwMode="auto">
              <a:xfrm>
                <a:off x="825351" y="4284203"/>
                <a:ext cx="1" cy="2361792"/>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1" name="Straight Connector 120"/>
              <p:cNvCxnSpPr/>
              <p:nvPr/>
            </p:nvCxnSpPr>
            <p:spPr bwMode="auto">
              <a:xfrm>
                <a:off x="2315163" y="4284203"/>
                <a:ext cx="1" cy="2361792"/>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2" name="Straight Connector 121"/>
              <p:cNvCxnSpPr/>
              <p:nvPr/>
            </p:nvCxnSpPr>
            <p:spPr bwMode="auto">
              <a:xfrm>
                <a:off x="5168292" y="4284203"/>
                <a:ext cx="1" cy="2361792"/>
              </a:xfrm>
              <a:prstGeom prst="line">
                <a:avLst/>
              </a:prstGeom>
              <a:solidFill>
                <a:schemeClr val="accent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123" name="Group 122"/>
              <p:cNvGrpSpPr/>
              <p:nvPr/>
            </p:nvGrpSpPr>
            <p:grpSpPr>
              <a:xfrm>
                <a:off x="381562" y="5151374"/>
                <a:ext cx="451691" cy="451691"/>
                <a:chOff x="381562" y="5151374"/>
                <a:chExt cx="451691" cy="451691"/>
              </a:xfrm>
            </p:grpSpPr>
            <p:sp>
              <p:nvSpPr>
                <p:cNvPr id="128" name="Oval 127"/>
                <p:cNvSpPr/>
                <p:nvPr/>
              </p:nvSpPr>
              <p:spPr bwMode="auto">
                <a:xfrm>
                  <a:off x="381562" y="5151374"/>
                  <a:ext cx="451691" cy="451691"/>
                </a:xfrm>
                <a:prstGeom prst="ellipse">
                  <a:avLst/>
                </a:prstGeom>
                <a:solidFill>
                  <a:srgbClr val="FF00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29" name="TextBox 128"/>
                <p:cNvSpPr txBox="1"/>
                <p:nvPr/>
              </p:nvSpPr>
              <p:spPr>
                <a:xfrm>
                  <a:off x="452557" y="5151374"/>
                  <a:ext cx="325730" cy="430887"/>
                </a:xfrm>
                <a:prstGeom prst="rect">
                  <a:avLst/>
                </a:prstGeom>
                <a:noFill/>
              </p:spPr>
              <p:txBody>
                <a:bodyPr wrap="none" rtlCol="0">
                  <a:spAutoFit/>
                </a:bodyPr>
                <a:lstStyle/>
                <a:p>
                  <a:r>
                    <a:rPr lang="en-US" sz="2200" i="1" dirty="0">
                      <a:solidFill>
                        <a:schemeClr val="bg1"/>
                      </a:solidFill>
                      <a:latin typeface="Times New Roman" charset="0"/>
                      <a:ea typeface="Times New Roman" charset="0"/>
                      <a:cs typeface="Times New Roman" charset="0"/>
                    </a:rPr>
                    <a:t>u</a:t>
                  </a:r>
                </a:p>
              </p:txBody>
            </p:sp>
          </p:grpSp>
          <p:grpSp>
            <p:nvGrpSpPr>
              <p:cNvPr id="124" name="Group 123"/>
              <p:cNvGrpSpPr/>
              <p:nvPr/>
            </p:nvGrpSpPr>
            <p:grpSpPr>
              <a:xfrm>
                <a:off x="5158297" y="5063783"/>
                <a:ext cx="451691" cy="506436"/>
                <a:chOff x="5158297" y="5063783"/>
                <a:chExt cx="451691" cy="506436"/>
              </a:xfrm>
            </p:grpSpPr>
            <p:sp>
              <p:nvSpPr>
                <p:cNvPr id="125" name="Oval 124"/>
                <p:cNvSpPr/>
                <p:nvPr/>
              </p:nvSpPr>
              <p:spPr bwMode="auto">
                <a:xfrm>
                  <a:off x="5158297" y="5118528"/>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26" name="TextBox 125"/>
                <p:cNvSpPr txBox="1"/>
                <p:nvPr/>
              </p:nvSpPr>
              <p:spPr>
                <a:xfrm>
                  <a:off x="5229292" y="5063783"/>
                  <a:ext cx="293670"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z</a:t>
                  </a:r>
                </a:p>
              </p:txBody>
            </p:sp>
          </p:grpSp>
        </p:grpSp>
        <p:grpSp>
          <p:nvGrpSpPr>
            <p:cNvPr id="67" name="Group 66"/>
            <p:cNvGrpSpPr/>
            <p:nvPr/>
          </p:nvGrpSpPr>
          <p:grpSpPr>
            <a:xfrm>
              <a:off x="2071324" y="4450500"/>
              <a:ext cx="451691" cy="473725"/>
              <a:chOff x="2071324" y="4231526"/>
              <a:chExt cx="451691" cy="473725"/>
            </a:xfrm>
          </p:grpSpPr>
          <p:sp>
            <p:nvSpPr>
              <p:cNvPr id="116" name="Oval 115"/>
              <p:cNvSpPr/>
              <p:nvPr/>
            </p:nvSpPr>
            <p:spPr bwMode="auto">
              <a:xfrm>
                <a:off x="2071324" y="4253560"/>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17" name="TextBox 116"/>
              <p:cNvSpPr txBox="1"/>
              <p:nvPr/>
            </p:nvSpPr>
            <p:spPr>
              <a:xfrm>
                <a:off x="2167353" y="4231526"/>
                <a:ext cx="309700"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v</a:t>
                </a:r>
              </a:p>
            </p:txBody>
          </p:sp>
        </p:grpSp>
        <p:grpSp>
          <p:nvGrpSpPr>
            <p:cNvPr id="69" name="Group 68"/>
            <p:cNvGrpSpPr/>
            <p:nvPr/>
          </p:nvGrpSpPr>
          <p:grpSpPr>
            <a:xfrm>
              <a:off x="2070457" y="5128437"/>
              <a:ext cx="451691" cy="473725"/>
              <a:chOff x="2070457" y="4909463"/>
              <a:chExt cx="451691" cy="473725"/>
            </a:xfrm>
          </p:grpSpPr>
          <p:sp>
            <p:nvSpPr>
              <p:cNvPr id="104" name="Oval 103"/>
              <p:cNvSpPr/>
              <p:nvPr/>
            </p:nvSpPr>
            <p:spPr bwMode="auto">
              <a:xfrm>
                <a:off x="2070457" y="4931497"/>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05" name="TextBox 104"/>
              <p:cNvSpPr txBox="1"/>
              <p:nvPr/>
            </p:nvSpPr>
            <p:spPr>
              <a:xfrm>
                <a:off x="2166486" y="4909463"/>
                <a:ext cx="309700"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x</a:t>
                </a:r>
              </a:p>
            </p:txBody>
          </p:sp>
        </p:grpSp>
        <p:grpSp>
          <p:nvGrpSpPr>
            <p:cNvPr id="71" name="Group 70"/>
            <p:cNvGrpSpPr/>
            <p:nvPr/>
          </p:nvGrpSpPr>
          <p:grpSpPr>
            <a:xfrm>
              <a:off x="2070458" y="5807258"/>
              <a:ext cx="451691" cy="473725"/>
              <a:chOff x="2070458" y="5588284"/>
              <a:chExt cx="451691" cy="473725"/>
            </a:xfrm>
          </p:grpSpPr>
          <p:sp>
            <p:nvSpPr>
              <p:cNvPr id="99" name="Oval 98"/>
              <p:cNvSpPr/>
              <p:nvPr/>
            </p:nvSpPr>
            <p:spPr bwMode="auto">
              <a:xfrm>
                <a:off x="2070458" y="5610318"/>
                <a:ext cx="451691" cy="451691"/>
              </a:xfrm>
              <a:prstGeom prst="ellipse">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00" name="TextBox 99"/>
              <p:cNvSpPr txBox="1"/>
              <p:nvPr/>
            </p:nvSpPr>
            <p:spPr>
              <a:xfrm>
                <a:off x="2111747" y="5588284"/>
                <a:ext cx="372218"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w</a:t>
                </a:r>
              </a:p>
            </p:txBody>
          </p:sp>
        </p:grpSp>
        <p:grpSp>
          <p:nvGrpSpPr>
            <p:cNvPr id="73" name="Group 72"/>
            <p:cNvGrpSpPr/>
            <p:nvPr/>
          </p:nvGrpSpPr>
          <p:grpSpPr>
            <a:xfrm>
              <a:off x="825501" y="4207068"/>
              <a:ext cx="4330828" cy="480357"/>
              <a:chOff x="825501" y="3988094"/>
              <a:chExt cx="4330828" cy="480357"/>
            </a:xfrm>
          </p:grpSpPr>
          <p:cxnSp>
            <p:nvCxnSpPr>
              <p:cNvPr id="94" name="Straight Arrow Connector 93"/>
              <p:cNvCxnSpPr/>
              <p:nvPr/>
            </p:nvCxnSpPr>
            <p:spPr bwMode="auto">
              <a:xfrm>
                <a:off x="825501" y="4454592"/>
                <a:ext cx="1245823" cy="13859"/>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5" name="TextBox 94"/>
              <p:cNvSpPr txBox="1"/>
              <p:nvPr/>
            </p:nvSpPr>
            <p:spPr>
              <a:xfrm>
                <a:off x="1175918" y="3988094"/>
                <a:ext cx="835485"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c(</a:t>
                </a:r>
                <a:r>
                  <a:rPr lang="en-US" sz="2200" i="1" dirty="0" err="1">
                    <a:solidFill>
                      <a:srgbClr val="FF0000"/>
                    </a:solidFill>
                    <a:latin typeface="Times New Roman" charset="0"/>
                    <a:ea typeface="Times New Roman" charset="0"/>
                    <a:cs typeface="Times New Roman" charset="0"/>
                  </a:rPr>
                  <a:t>u,v</a:t>
                </a:r>
                <a:r>
                  <a:rPr lang="en-US" sz="2200" i="1" dirty="0">
                    <a:solidFill>
                      <a:srgbClr val="FF0000"/>
                    </a:solidFill>
                    <a:latin typeface="Times New Roman" charset="0"/>
                    <a:ea typeface="Times New Roman" charset="0"/>
                    <a:cs typeface="Times New Roman" charset="0"/>
                  </a:rPr>
                  <a:t>)</a:t>
                </a:r>
              </a:p>
            </p:txBody>
          </p:sp>
          <p:cxnSp>
            <p:nvCxnSpPr>
              <p:cNvPr id="97" name="Straight Arrow Connector 96"/>
              <p:cNvCxnSpPr/>
              <p:nvPr/>
            </p:nvCxnSpPr>
            <p:spPr bwMode="auto">
              <a:xfrm flipV="1">
                <a:off x="2523015" y="4467069"/>
                <a:ext cx="2633314" cy="1382"/>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8" name="TextBox 97"/>
              <p:cNvSpPr txBox="1"/>
              <p:nvPr/>
            </p:nvSpPr>
            <p:spPr>
              <a:xfrm>
                <a:off x="3320185" y="4005689"/>
                <a:ext cx="707245"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d</a:t>
                </a:r>
                <a:r>
                  <a:rPr lang="en-US" sz="2200" i="1" baseline="-25000" dirty="0">
                    <a:latin typeface="Times New Roman" charset="0"/>
                    <a:ea typeface="Times New Roman" charset="0"/>
                    <a:cs typeface="Times New Roman" charset="0"/>
                  </a:rPr>
                  <a:t>v</a:t>
                </a:r>
                <a:r>
                  <a:rPr lang="en-US" sz="2200" i="1" dirty="0">
                    <a:latin typeface="Times New Roman" charset="0"/>
                    <a:ea typeface="Times New Roman" charset="0"/>
                    <a:cs typeface="Times New Roman" charset="0"/>
                  </a:rPr>
                  <a:t>(z)</a:t>
                </a:r>
              </a:p>
            </p:txBody>
          </p:sp>
        </p:grpSp>
        <p:grpSp>
          <p:nvGrpSpPr>
            <p:cNvPr id="75" name="Group 74"/>
            <p:cNvGrpSpPr/>
            <p:nvPr/>
          </p:nvGrpSpPr>
          <p:grpSpPr>
            <a:xfrm>
              <a:off x="824633" y="4895955"/>
              <a:ext cx="4330828" cy="480357"/>
              <a:chOff x="825501" y="3988094"/>
              <a:chExt cx="4330828" cy="480357"/>
            </a:xfrm>
          </p:grpSpPr>
          <p:cxnSp>
            <p:nvCxnSpPr>
              <p:cNvPr id="89" name="Straight Arrow Connector 88"/>
              <p:cNvCxnSpPr/>
              <p:nvPr/>
            </p:nvCxnSpPr>
            <p:spPr bwMode="auto">
              <a:xfrm>
                <a:off x="825501" y="4454592"/>
                <a:ext cx="1245823" cy="13859"/>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0" name="TextBox 89"/>
              <p:cNvSpPr txBox="1"/>
              <p:nvPr/>
            </p:nvSpPr>
            <p:spPr>
              <a:xfrm>
                <a:off x="1175918" y="3988094"/>
                <a:ext cx="835485"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c(</a:t>
                </a:r>
                <a:r>
                  <a:rPr lang="en-US" sz="2200" i="1" dirty="0" err="1">
                    <a:solidFill>
                      <a:srgbClr val="FF0000"/>
                    </a:solidFill>
                    <a:latin typeface="Times New Roman" charset="0"/>
                    <a:ea typeface="Times New Roman" charset="0"/>
                    <a:cs typeface="Times New Roman" charset="0"/>
                  </a:rPr>
                  <a:t>u,x</a:t>
                </a:r>
                <a:r>
                  <a:rPr lang="en-US" sz="2200" i="1" dirty="0">
                    <a:solidFill>
                      <a:srgbClr val="FF0000"/>
                    </a:solidFill>
                    <a:latin typeface="Times New Roman" charset="0"/>
                    <a:ea typeface="Times New Roman" charset="0"/>
                    <a:cs typeface="Times New Roman" charset="0"/>
                  </a:rPr>
                  <a:t>)</a:t>
                </a:r>
              </a:p>
            </p:txBody>
          </p:sp>
          <p:cxnSp>
            <p:nvCxnSpPr>
              <p:cNvPr id="91" name="Straight Arrow Connector 90"/>
              <p:cNvCxnSpPr/>
              <p:nvPr/>
            </p:nvCxnSpPr>
            <p:spPr bwMode="auto">
              <a:xfrm flipV="1">
                <a:off x="2523015" y="4467069"/>
                <a:ext cx="2633314" cy="1382"/>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2" name="TextBox 91"/>
              <p:cNvSpPr txBox="1"/>
              <p:nvPr/>
            </p:nvSpPr>
            <p:spPr>
              <a:xfrm>
                <a:off x="3320185" y="4005689"/>
                <a:ext cx="707245" cy="430887"/>
              </a:xfrm>
              <a:prstGeom prst="rect">
                <a:avLst/>
              </a:prstGeom>
              <a:noFill/>
            </p:spPr>
            <p:txBody>
              <a:bodyPr wrap="none" rtlCol="0">
                <a:spAutoFit/>
              </a:bodyPr>
              <a:lstStyle/>
              <a:p>
                <a:r>
                  <a:rPr lang="en-US" sz="2200" i="1" dirty="0">
                    <a:latin typeface="Times New Roman" charset="0"/>
                    <a:ea typeface="Times New Roman" charset="0"/>
                    <a:cs typeface="Times New Roman" charset="0"/>
                  </a:rPr>
                  <a:t>d</a:t>
                </a:r>
                <a:r>
                  <a:rPr lang="en-US" sz="2200" i="1" baseline="-25000" dirty="0">
                    <a:latin typeface="Times New Roman" charset="0"/>
                    <a:ea typeface="Times New Roman" charset="0"/>
                    <a:cs typeface="Times New Roman" charset="0"/>
                  </a:rPr>
                  <a:t>x</a:t>
                </a:r>
                <a:r>
                  <a:rPr lang="en-US" sz="2200" i="1" dirty="0">
                    <a:latin typeface="Times New Roman" charset="0"/>
                    <a:ea typeface="Times New Roman" charset="0"/>
                    <a:cs typeface="Times New Roman" charset="0"/>
                  </a:rPr>
                  <a:t>(z)</a:t>
                </a:r>
              </a:p>
            </p:txBody>
          </p:sp>
        </p:grpSp>
        <p:grpSp>
          <p:nvGrpSpPr>
            <p:cNvPr id="77" name="Group 76"/>
            <p:cNvGrpSpPr/>
            <p:nvPr/>
          </p:nvGrpSpPr>
          <p:grpSpPr>
            <a:xfrm>
              <a:off x="823767" y="5606741"/>
              <a:ext cx="4330828" cy="480357"/>
              <a:chOff x="825501" y="3988094"/>
              <a:chExt cx="4330828" cy="480357"/>
            </a:xfrm>
          </p:grpSpPr>
          <p:cxnSp>
            <p:nvCxnSpPr>
              <p:cNvPr id="79" name="Straight Arrow Connector 78"/>
              <p:cNvCxnSpPr/>
              <p:nvPr/>
            </p:nvCxnSpPr>
            <p:spPr bwMode="auto">
              <a:xfrm>
                <a:off x="825501" y="4454592"/>
                <a:ext cx="1245823" cy="13859"/>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1" name="TextBox 80"/>
              <p:cNvSpPr txBox="1"/>
              <p:nvPr/>
            </p:nvSpPr>
            <p:spPr>
              <a:xfrm>
                <a:off x="1175918" y="3988094"/>
                <a:ext cx="898003" cy="430887"/>
              </a:xfrm>
              <a:prstGeom prst="rect">
                <a:avLst/>
              </a:prstGeom>
              <a:noFill/>
            </p:spPr>
            <p:txBody>
              <a:bodyPr wrap="none" rtlCol="0">
                <a:spAutoFit/>
              </a:bodyPr>
              <a:lstStyle/>
              <a:p>
                <a:r>
                  <a:rPr lang="en-US" sz="2200" i="1" dirty="0">
                    <a:solidFill>
                      <a:srgbClr val="FF0000"/>
                    </a:solidFill>
                    <a:latin typeface="Times New Roman" charset="0"/>
                    <a:ea typeface="Times New Roman" charset="0"/>
                    <a:cs typeface="Times New Roman" charset="0"/>
                  </a:rPr>
                  <a:t>c(</a:t>
                </a:r>
                <a:r>
                  <a:rPr lang="en-US" sz="2200" i="1" dirty="0" err="1">
                    <a:solidFill>
                      <a:srgbClr val="FF0000"/>
                    </a:solidFill>
                    <a:latin typeface="Times New Roman" charset="0"/>
                    <a:ea typeface="Times New Roman" charset="0"/>
                    <a:cs typeface="Times New Roman" charset="0"/>
                  </a:rPr>
                  <a:t>u,w</a:t>
                </a:r>
                <a:r>
                  <a:rPr lang="en-US" sz="2200" i="1" dirty="0">
                    <a:solidFill>
                      <a:srgbClr val="FF0000"/>
                    </a:solidFill>
                    <a:latin typeface="Times New Roman" charset="0"/>
                    <a:ea typeface="Times New Roman" charset="0"/>
                    <a:cs typeface="Times New Roman" charset="0"/>
                  </a:rPr>
                  <a:t>)</a:t>
                </a:r>
              </a:p>
            </p:txBody>
          </p:sp>
          <p:cxnSp>
            <p:nvCxnSpPr>
              <p:cNvPr id="82" name="Straight Arrow Connector 81"/>
              <p:cNvCxnSpPr/>
              <p:nvPr/>
            </p:nvCxnSpPr>
            <p:spPr bwMode="auto">
              <a:xfrm flipV="1">
                <a:off x="2523015" y="4467069"/>
                <a:ext cx="2633314" cy="1382"/>
              </a:xfrm>
              <a:prstGeom prst="straightConnector1">
                <a:avLst/>
              </a:prstGeom>
              <a:solidFill>
                <a:schemeClr val="accent1"/>
              </a:solidFill>
              <a:ln w="9525" cap="flat" cmpd="sng" algn="ctr">
                <a:solidFill>
                  <a:srgbClr val="FF0000"/>
                </a:solidFill>
                <a:prstDash val="dash"/>
                <a:round/>
                <a:headEnd type="triangle" w="lg" len="med"/>
                <a:tailEnd type="triangle" w="lg"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8" name="TextBox 87"/>
              <p:cNvSpPr txBox="1"/>
              <p:nvPr/>
            </p:nvSpPr>
            <p:spPr>
              <a:xfrm>
                <a:off x="3320185" y="4005689"/>
                <a:ext cx="748923" cy="430887"/>
              </a:xfrm>
              <a:prstGeom prst="rect">
                <a:avLst/>
              </a:prstGeom>
              <a:noFill/>
            </p:spPr>
            <p:txBody>
              <a:bodyPr wrap="none" rtlCol="0">
                <a:spAutoFit/>
              </a:bodyPr>
              <a:lstStyle/>
              <a:p>
                <a:r>
                  <a:rPr lang="en-US" sz="2200" i="1" dirty="0" err="1">
                    <a:latin typeface="Times New Roman" charset="0"/>
                    <a:ea typeface="Times New Roman" charset="0"/>
                    <a:cs typeface="Times New Roman" charset="0"/>
                  </a:rPr>
                  <a:t>d</a:t>
                </a:r>
                <a:r>
                  <a:rPr lang="en-US" sz="2200" i="1" baseline="-25000" dirty="0" err="1">
                    <a:latin typeface="Times New Roman" charset="0"/>
                    <a:ea typeface="Times New Roman" charset="0"/>
                    <a:cs typeface="Times New Roman" charset="0"/>
                  </a:rPr>
                  <a:t>w</a:t>
                </a:r>
                <a:r>
                  <a:rPr lang="en-US" sz="2200" i="1" dirty="0">
                    <a:latin typeface="Times New Roman" charset="0"/>
                    <a:ea typeface="Times New Roman" charset="0"/>
                    <a:cs typeface="Times New Roman" charset="0"/>
                  </a:rPr>
                  <a:t>(z)</a:t>
                </a:r>
              </a:p>
            </p:txBody>
          </p:sp>
        </p:grpSp>
      </p:grpSp>
      <p:pic>
        <p:nvPicPr>
          <p:cNvPr id="60" name="Picture 59" descr="Screen Shot 2016-04-16 at 10.25.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994" y="1527171"/>
            <a:ext cx="4326935" cy="2890590"/>
          </a:xfrm>
          <a:prstGeom prst="rect">
            <a:avLst/>
          </a:prstGeom>
        </p:spPr>
      </p:pic>
      <p:sp>
        <p:nvSpPr>
          <p:cNvPr id="75779" name="Slide Number Placeholder 4"/>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latin typeface="Tahoma" pitchFamily="34" charset="0"/>
              </a:rPr>
              <a:t>5-</a:t>
            </a:r>
            <a:fld id="{B712E6B2-561F-4E53-8F09-7AF5A4A62D18}" type="slidenum">
              <a:rPr lang="en-US" altLang="en-US" smtClean="0">
                <a:latin typeface="Tahoma" pitchFamily="34" charset="0"/>
              </a:rPr>
              <a:pPr/>
              <a:t>30</a:t>
            </a:fld>
            <a:endParaRPr lang="en-US" altLang="en-US" dirty="0">
              <a:latin typeface="Tahoma" pitchFamily="34" charset="0"/>
            </a:endParaRPr>
          </a:p>
        </p:txBody>
      </p:sp>
      <p:sp>
        <p:nvSpPr>
          <p:cNvPr id="86" name="Rectangle 2"/>
          <p:cNvSpPr txBox="1">
            <a:spLocks noChangeArrowheads="1"/>
          </p:cNvSpPr>
          <p:nvPr/>
        </p:nvSpPr>
        <p:spPr bwMode="auto">
          <a:xfrm>
            <a:off x="6021718" y="140786"/>
            <a:ext cx="4646282" cy="627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altLang="ja-JP" sz="2800" dirty="0">
                <a:solidFill>
                  <a:schemeClr val="tx1"/>
                </a:solidFill>
                <a:latin typeface="Arial"/>
                <a:ea typeface="ＭＳ Ｐゴシック" pitchFamily="34" charset="-128"/>
                <a:cs typeface="Arial"/>
              </a:rPr>
              <a:t>The Distance Vector (DV)</a:t>
            </a:r>
            <a:endParaRPr lang="en-US" sz="2800" dirty="0">
              <a:solidFill>
                <a:schemeClr val="tx1"/>
              </a:solidFill>
              <a:latin typeface="Arial"/>
              <a:ea typeface="ＭＳ Ｐゴシック" pitchFamily="34" charset="-128"/>
              <a:cs typeface="Arial"/>
            </a:endParaRPr>
          </a:p>
        </p:txBody>
      </p:sp>
      <p:sp>
        <p:nvSpPr>
          <p:cNvPr id="13" name="Rectangle 12"/>
          <p:cNvSpPr/>
          <p:nvPr/>
        </p:nvSpPr>
        <p:spPr bwMode="auto">
          <a:xfrm>
            <a:off x="2969087" y="2343026"/>
            <a:ext cx="547381" cy="54743"/>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01" name="Rectangle 100"/>
          <p:cNvSpPr/>
          <p:nvPr/>
        </p:nvSpPr>
        <p:spPr bwMode="auto">
          <a:xfrm>
            <a:off x="4358372" y="2342144"/>
            <a:ext cx="547381" cy="54743"/>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24" name="Group 23"/>
          <p:cNvGrpSpPr/>
          <p:nvPr/>
        </p:nvGrpSpPr>
        <p:grpSpPr>
          <a:xfrm>
            <a:off x="7578035" y="3319319"/>
            <a:ext cx="2238447" cy="553597"/>
            <a:chOff x="6054034" y="3319318"/>
            <a:chExt cx="2238447" cy="553597"/>
          </a:xfrm>
        </p:grpSpPr>
        <p:grpSp>
          <p:nvGrpSpPr>
            <p:cNvPr id="15" name="Group 14"/>
            <p:cNvGrpSpPr/>
            <p:nvPr/>
          </p:nvGrpSpPr>
          <p:grpSpPr>
            <a:xfrm>
              <a:off x="6633391" y="3319318"/>
              <a:ext cx="1659090" cy="483424"/>
              <a:chOff x="6633391" y="3319318"/>
              <a:chExt cx="1659090" cy="483424"/>
            </a:xfrm>
          </p:grpSpPr>
          <p:cxnSp>
            <p:nvCxnSpPr>
              <p:cNvPr id="102" name="Straight Connector 101"/>
              <p:cNvCxnSpPr/>
              <p:nvPr/>
            </p:nvCxnSpPr>
            <p:spPr bwMode="auto">
              <a:xfrm flipH="1" flipV="1">
                <a:off x="6633391" y="3802741"/>
                <a:ext cx="667805" cy="1"/>
              </a:xfrm>
              <a:prstGeom prst="line">
                <a:avLst/>
              </a:prstGeom>
              <a:solidFill>
                <a:schemeClr val="accent1"/>
              </a:solidFill>
              <a:ln w="38100" cap="flat" cmpd="sng" algn="ctr">
                <a:solidFill>
                  <a:schemeClr val="accent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3" name="Straight Connector 102"/>
              <p:cNvCxnSpPr/>
              <p:nvPr/>
            </p:nvCxnSpPr>
            <p:spPr bwMode="auto">
              <a:xfrm flipH="1">
                <a:off x="7810782" y="3319318"/>
                <a:ext cx="481699" cy="361307"/>
              </a:xfrm>
              <a:prstGeom prst="line">
                <a:avLst/>
              </a:prstGeom>
              <a:solidFill>
                <a:schemeClr val="accent1"/>
              </a:solidFill>
              <a:ln w="38100" cap="flat" cmpd="sng" algn="ctr">
                <a:solidFill>
                  <a:schemeClr val="accent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10" name="Group 109"/>
            <p:cNvGrpSpPr/>
            <p:nvPr/>
          </p:nvGrpSpPr>
          <p:grpSpPr>
            <a:xfrm>
              <a:off x="6054034" y="3503583"/>
              <a:ext cx="547381" cy="369332"/>
              <a:chOff x="5145382" y="2999946"/>
              <a:chExt cx="547381" cy="369332"/>
            </a:xfrm>
          </p:grpSpPr>
          <p:sp>
            <p:nvSpPr>
              <p:cNvPr id="111" name="Oval 110"/>
              <p:cNvSpPr/>
              <p:nvPr/>
            </p:nvSpPr>
            <p:spPr bwMode="auto">
              <a:xfrm>
                <a:off x="5145382" y="3120383"/>
                <a:ext cx="547381" cy="208026"/>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charset="0"/>
                </a:endParaRPr>
              </a:p>
            </p:txBody>
          </p:sp>
          <p:sp>
            <p:nvSpPr>
              <p:cNvPr id="112" name="TextBox 111"/>
              <p:cNvSpPr txBox="1"/>
              <p:nvPr/>
            </p:nvSpPr>
            <p:spPr>
              <a:xfrm>
                <a:off x="5265804" y="2999946"/>
                <a:ext cx="284052" cy="369332"/>
              </a:xfrm>
              <a:prstGeom prst="rect">
                <a:avLst/>
              </a:prstGeom>
              <a:noFill/>
            </p:spPr>
            <p:txBody>
              <a:bodyPr wrap="none" rtlCol="0">
                <a:spAutoFit/>
              </a:bodyPr>
              <a:lstStyle/>
              <a:p>
                <a:r>
                  <a:rPr lang="en-US" dirty="0">
                    <a:solidFill>
                      <a:schemeClr val="bg1"/>
                    </a:solidFill>
                  </a:rPr>
                  <a:t>x</a:t>
                </a:r>
              </a:p>
            </p:txBody>
          </p:sp>
        </p:grpSp>
      </p:grpSp>
      <p:graphicFrame>
        <p:nvGraphicFramePr>
          <p:cNvPr id="4" name="Object 3"/>
          <p:cNvGraphicFramePr>
            <a:graphicFrameLocks noChangeAspect="1"/>
          </p:cNvGraphicFramePr>
          <p:nvPr/>
        </p:nvGraphicFramePr>
        <p:xfrm>
          <a:off x="2869607" y="1889870"/>
          <a:ext cx="3911600" cy="431800"/>
        </p:xfrm>
        <a:graphic>
          <a:graphicData uri="http://schemas.openxmlformats.org/presentationml/2006/ole">
            <mc:AlternateContent xmlns:mc="http://schemas.openxmlformats.org/markup-compatibility/2006">
              <mc:Choice xmlns:v="urn:schemas-microsoft-com:vml" Requires="v">
                <p:oleObj name="Equation" r:id="rId3" imgW="1955800" imgH="215900" progId="Equation.3">
                  <p:embed/>
                </p:oleObj>
              </mc:Choice>
              <mc:Fallback>
                <p:oleObj name="Equation" r:id="rId3" imgW="1955800" imgH="215900" progId="Equation.3">
                  <p:embed/>
                  <p:pic>
                    <p:nvPicPr>
                      <p:cNvPr id="4" name="Object 3"/>
                      <p:cNvPicPr/>
                      <p:nvPr/>
                    </p:nvPicPr>
                    <p:blipFill>
                      <a:blip r:embed="rId4"/>
                      <a:stretch>
                        <a:fillRect/>
                      </a:stretch>
                    </p:blipFill>
                    <p:spPr>
                      <a:xfrm>
                        <a:off x="2869607" y="1889870"/>
                        <a:ext cx="3911600" cy="431800"/>
                      </a:xfrm>
                      <a:prstGeom prst="rect">
                        <a:avLst/>
                      </a:prstGeom>
                    </p:spPr>
                  </p:pic>
                </p:oleObj>
              </mc:Fallback>
            </mc:AlternateContent>
          </a:graphicData>
        </a:graphic>
      </p:graphicFrame>
      <p:grpSp>
        <p:nvGrpSpPr>
          <p:cNvPr id="21" name="Group 20"/>
          <p:cNvGrpSpPr/>
          <p:nvPr/>
        </p:nvGrpSpPr>
        <p:grpSpPr>
          <a:xfrm>
            <a:off x="8858907" y="2233533"/>
            <a:ext cx="1163913" cy="1528152"/>
            <a:chOff x="7334906" y="2233533"/>
            <a:chExt cx="1163913" cy="1528152"/>
          </a:xfrm>
        </p:grpSpPr>
        <p:cxnSp>
          <p:nvCxnSpPr>
            <p:cNvPr id="106" name="Straight Connector 105"/>
            <p:cNvCxnSpPr/>
            <p:nvPr/>
          </p:nvCxnSpPr>
          <p:spPr bwMode="auto">
            <a:xfrm flipH="1">
              <a:off x="7619544" y="2682435"/>
              <a:ext cx="1" cy="897794"/>
            </a:xfrm>
            <a:prstGeom prst="line">
              <a:avLst/>
            </a:prstGeom>
            <a:solidFill>
              <a:schemeClr val="accent1"/>
            </a:solidFill>
            <a:ln w="38100" cap="flat" cmpd="sng" algn="ctr">
              <a:solidFill>
                <a:srgbClr val="3366FF"/>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113" name="Group 112"/>
            <p:cNvGrpSpPr/>
            <p:nvPr/>
          </p:nvGrpSpPr>
          <p:grpSpPr>
            <a:xfrm>
              <a:off x="7334906" y="2233533"/>
              <a:ext cx="547381" cy="369332"/>
              <a:chOff x="5145382" y="2999946"/>
              <a:chExt cx="547381" cy="369332"/>
            </a:xfrm>
          </p:grpSpPr>
          <p:sp>
            <p:nvSpPr>
              <p:cNvPr id="114" name="Oval 113"/>
              <p:cNvSpPr/>
              <p:nvPr/>
            </p:nvSpPr>
            <p:spPr bwMode="auto">
              <a:xfrm>
                <a:off x="5145382" y="3122876"/>
                <a:ext cx="547381" cy="208026"/>
              </a:xfrm>
              <a:prstGeom prst="ellipse">
                <a:avLst/>
              </a:prstGeom>
              <a:solidFill>
                <a:srgbClr val="3366FF"/>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charset="0"/>
                </a:endParaRPr>
              </a:p>
            </p:txBody>
          </p:sp>
          <p:sp>
            <p:nvSpPr>
              <p:cNvPr id="115" name="TextBox 114"/>
              <p:cNvSpPr txBox="1"/>
              <p:nvPr/>
            </p:nvSpPr>
            <p:spPr>
              <a:xfrm>
                <a:off x="5265804" y="2999946"/>
                <a:ext cx="349776" cy="369332"/>
              </a:xfrm>
              <a:prstGeom prst="rect">
                <a:avLst/>
              </a:prstGeom>
              <a:noFill/>
            </p:spPr>
            <p:txBody>
              <a:bodyPr wrap="none" rtlCol="0">
                <a:spAutoFit/>
              </a:bodyPr>
              <a:lstStyle/>
              <a:p>
                <a:r>
                  <a:rPr lang="en-US" dirty="0">
                    <a:solidFill>
                      <a:schemeClr val="bg1"/>
                    </a:solidFill>
                  </a:rPr>
                  <a:t>w</a:t>
                </a:r>
              </a:p>
            </p:txBody>
          </p:sp>
        </p:grpSp>
        <p:cxnSp>
          <p:nvCxnSpPr>
            <p:cNvPr id="118" name="Straight Connector 117"/>
            <p:cNvCxnSpPr/>
            <p:nvPr/>
          </p:nvCxnSpPr>
          <p:spPr bwMode="auto">
            <a:xfrm flipH="1">
              <a:off x="7882092" y="3323453"/>
              <a:ext cx="616727" cy="438232"/>
            </a:xfrm>
            <a:prstGeom prst="line">
              <a:avLst/>
            </a:prstGeom>
            <a:solidFill>
              <a:schemeClr val="accent1"/>
            </a:solidFill>
            <a:ln w="38100" cap="flat" cmpd="sng" algn="ctr">
              <a:solidFill>
                <a:srgbClr val="3366FF"/>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27" name="Rectangle 126"/>
          <p:cNvSpPr/>
          <p:nvPr/>
        </p:nvSpPr>
        <p:spPr bwMode="auto">
          <a:xfrm>
            <a:off x="5707811" y="2341262"/>
            <a:ext cx="547381" cy="54743"/>
          </a:xfrm>
          <a:prstGeom prst="rect">
            <a:avLst/>
          </a:prstGeom>
          <a:solidFill>
            <a:srgbClr val="3366FF"/>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31" name="Title 41"/>
          <p:cNvSpPr txBox="1">
            <a:spLocks/>
          </p:cNvSpPr>
          <p:nvPr/>
        </p:nvSpPr>
        <p:spPr bwMode="auto">
          <a:xfrm>
            <a:off x="2885105" y="937405"/>
            <a:ext cx="7772400" cy="435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a:solidFill>
                  <a:srgbClr val="00B9FA"/>
                </a:solidFill>
                <a:latin typeface="Arial"/>
                <a:ea typeface="ＭＳ Ｐゴシック" pitchFamily="34" charset="-128"/>
                <a:cs typeface="Arial"/>
              </a:rPr>
              <a:t>Bellman-Ford</a:t>
            </a:r>
            <a:endParaRPr lang="en-US" sz="2400" dirty="0">
              <a:solidFill>
                <a:srgbClr val="00B9FA"/>
              </a:solidFill>
              <a:latin typeface="Arial"/>
              <a:ea typeface="ＭＳ Ｐゴシック" pitchFamily="34" charset="-128"/>
              <a:cs typeface="Arial"/>
            </a:endParaRPr>
          </a:p>
        </p:txBody>
      </p:sp>
      <p:grpSp>
        <p:nvGrpSpPr>
          <p:cNvPr id="25" name="Group 24"/>
          <p:cNvGrpSpPr/>
          <p:nvPr/>
        </p:nvGrpSpPr>
        <p:grpSpPr>
          <a:xfrm>
            <a:off x="7578036" y="2244482"/>
            <a:ext cx="2185088" cy="1462714"/>
            <a:chOff x="6054036" y="2244482"/>
            <a:chExt cx="2185088" cy="1462714"/>
          </a:xfrm>
        </p:grpSpPr>
        <p:grpSp>
          <p:nvGrpSpPr>
            <p:cNvPr id="12" name="Group 11"/>
            <p:cNvGrpSpPr/>
            <p:nvPr/>
          </p:nvGrpSpPr>
          <p:grpSpPr>
            <a:xfrm>
              <a:off x="6327725" y="2704332"/>
              <a:ext cx="1911399" cy="1002864"/>
              <a:chOff x="6327725" y="2704332"/>
              <a:chExt cx="1911399" cy="1002864"/>
            </a:xfrm>
          </p:grpSpPr>
          <p:cxnSp>
            <p:nvCxnSpPr>
              <p:cNvPr id="7" name="Straight Connector 6"/>
              <p:cNvCxnSpPr/>
              <p:nvPr/>
            </p:nvCxnSpPr>
            <p:spPr bwMode="auto">
              <a:xfrm>
                <a:off x="6327725" y="2704332"/>
                <a:ext cx="0" cy="919692"/>
              </a:xfrm>
              <a:prstGeom prst="line">
                <a:avLst/>
              </a:prstGeom>
              <a:solidFill>
                <a:schemeClr val="accent1"/>
              </a:solidFill>
              <a:ln w="57150" cap="flat" cmpd="sng" algn="ctr">
                <a:solidFill>
                  <a:srgbClr val="FFFF00"/>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3" name="Straight Connector 92"/>
              <p:cNvCxnSpPr/>
              <p:nvPr/>
            </p:nvCxnSpPr>
            <p:spPr bwMode="auto">
              <a:xfrm flipH="1" flipV="1">
                <a:off x="6620746" y="3707195"/>
                <a:ext cx="667805" cy="1"/>
              </a:xfrm>
              <a:prstGeom prst="line">
                <a:avLst/>
              </a:prstGeom>
              <a:solidFill>
                <a:schemeClr val="accent1"/>
              </a:solidFill>
              <a:ln w="57150" cap="flat" cmpd="sng" algn="ctr">
                <a:solidFill>
                  <a:srgbClr val="FFFF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6" name="Straight Connector 95"/>
              <p:cNvCxnSpPr/>
              <p:nvPr/>
            </p:nvCxnSpPr>
            <p:spPr bwMode="auto">
              <a:xfrm flipH="1">
                <a:off x="7755676" y="3225452"/>
                <a:ext cx="483448" cy="341181"/>
              </a:xfrm>
              <a:prstGeom prst="line">
                <a:avLst/>
              </a:prstGeom>
              <a:solidFill>
                <a:schemeClr val="accent1"/>
              </a:solidFill>
              <a:ln w="57150" cap="flat" cmpd="sng" algn="ctr">
                <a:solidFill>
                  <a:srgbClr val="FFFF00"/>
                </a:solidFill>
                <a:prstDash val="solid"/>
                <a:round/>
                <a:headEnd type="triangle" w="sm"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07" name="Group 106"/>
            <p:cNvGrpSpPr/>
            <p:nvPr/>
          </p:nvGrpSpPr>
          <p:grpSpPr>
            <a:xfrm>
              <a:off x="6054036" y="2244482"/>
              <a:ext cx="547381" cy="369332"/>
              <a:chOff x="5145382" y="2999946"/>
              <a:chExt cx="547381" cy="369332"/>
            </a:xfrm>
          </p:grpSpPr>
          <p:sp>
            <p:nvSpPr>
              <p:cNvPr id="108" name="Oval 107"/>
              <p:cNvSpPr/>
              <p:nvPr/>
            </p:nvSpPr>
            <p:spPr bwMode="auto">
              <a:xfrm>
                <a:off x="5145382" y="3120383"/>
                <a:ext cx="547381" cy="208026"/>
              </a:xfrm>
              <a:prstGeom prst="ellipse">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charset="0"/>
                </a:endParaRPr>
              </a:p>
            </p:txBody>
          </p:sp>
          <p:sp>
            <p:nvSpPr>
              <p:cNvPr id="109" name="TextBox 108"/>
              <p:cNvSpPr txBox="1"/>
              <p:nvPr/>
            </p:nvSpPr>
            <p:spPr>
              <a:xfrm>
                <a:off x="5265804" y="2999946"/>
                <a:ext cx="288862" cy="369332"/>
              </a:xfrm>
              <a:prstGeom prst="rect">
                <a:avLst/>
              </a:prstGeom>
              <a:noFill/>
            </p:spPr>
            <p:txBody>
              <a:bodyPr wrap="none" rtlCol="0">
                <a:spAutoFit/>
              </a:bodyPr>
              <a:lstStyle/>
              <a:p>
                <a:r>
                  <a:rPr lang="en-US" dirty="0"/>
                  <a:t>v</a:t>
                </a:r>
              </a:p>
            </p:txBody>
          </p:sp>
        </p:grpSp>
      </p:grpSp>
      <p:sp>
        <p:nvSpPr>
          <p:cNvPr id="87" name="Text Box 73"/>
          <p:cNvSpPr txBox="1">
            <a:spLocks noChangeArrowheads="1"/>
          </p:cNvSpPr>
          <p:nvPr/>
        </p:nvSpPr>
        <p:spPr bwMode="auto">
          <a:xfrm>
            <a:off x="1764419" y="1844792"/>
            <a:ext cx="119923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200" dirty="0"/>
              <a:t>Clearly, </a:t>
            </a:r>
          </a:p>
        </p:txBody>
      </p:sp>
      <p:sp>
        <p:nvSpPr>
          <p:cNvPr id="68"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30</a:t>
            </a:fld>
            <a:endParaRPr lang="en-US" dirty="0"/>
          </a:p>
        </p:txBody>
      </p:sp>
    </p:spTree>
    <p:extLst>
      <p:ext uri="{BB962C8B-B14F-4D97-AF65-F5344CB8AC3E}">
        <p14:creationId xmlns:p14="http://schemas.microsoft.com/office/powerpoint/2010/main" val="97372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1" grpId="0" animBg="1"/>
      <p:bldP spid="1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544A75-190C-D540-8EFD-BF5721DA6B9A}"/>
              </a:ext>
            </a:extLst>
          </p:cNvPr>
          <p:cNvSpPr>
            <a:spLocks noGrp="1"/>
          </p:cNvSpPr>
          <p:nvPr>
            <p:ph type="title"/>
          </p:nvPr>
        </p:nvSpPr>
        <p:spPr/>
        <p:txBody>
          <a:bodyPr/>
          <a:lstStyle/>
          <a:p>
            <a:r>
              <a:rPr lang="en-US" dirty="0"/>
              <a:t>Bellman-Ford Example</a:t>
            </a:r>
          </a:p>
        </p:txBody>
      </p:sp>
      <p:sp>
        <p:nvSpPr>
          <p:cNvPr id="5" name="Slide Number Placeholder 4">
            <a:extLst>
              <a:ext uri="{FF2B5EF4-FFF2-40B4-BE49-F238E27FC236}">
                <a16:creationId xmlns:a16="http://schemas.microsoft.com/office/drawing/2014/main" id="{99B8655F-134F-9941-B2F1-519DACDBD5AE}"/>
              </a:ext>
            </a:extLst>
          </p:cNvPr>
          <p:cNvSpPr>
            <a:spLocks noGrp="1"/>
          </p:cNvSpPr>
          <p:nvPr>
            <p:ph type="sldNum" sz="quarter" idx="4"/>
          </p:nvPr>
        </p:nvSpPr>
        <p:spPr/>
        <p:txBody>
          <a:bodyPr/>
          <a:lstStyle/>
          <a:p>
            <a:r>
              <a:rPr lang="en-US" dirty="0"/>
              <a:t>Network Layer: 5-</a:t>
            </a:r>
            <a:fld id="{C4204591-24BD-A542-B9D5-F8D8A88D2FEE}" type="slidenum">
              <a:rPr lang="en-US" smtClean="0"/>
              <a:pPr/>
              <a:t>31</a:t>
            </a:fld>
            <a:endParaRPr lang="en-US" dirty="0"/>
          </a:p>
        </p:txBody>
      </p:sp>
      <p:sp>
        <p:nvSpPr>
          <p:cNvPr id="101" name="Freeform 4">
            <a:extLst>
              <a:ext uri="{FF2B5EF4-FFF2-40B4-BE49-F238E27FC236}">
                <a16:creationId xmlns:a16="http://schemas.microsoft.com/office/drawing/2014/main" id="{B3361BDC-FC6E-7D45-AF3A-D0E68A57BA18}"/>
              </a:ext>
            </a:extLst>
          </p:cNvPr>
          <p:cNvSpPr>
            <a:spLocks/>
          </p:cNvSpPr>
          <p:nvPr/>
        </p:nvSpPr>
        <p:spPr bwMode="auto">
          <a:xfrm>
            <a:off x="1464895" y="2577601"/>
            <a:ext cx="3571875" cy="2236788"/>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2" name="Freeform 5">
            <a:extLst>
              <a:ext uri="{FF2B5EF4-FFF2-40B4-BE49-F238E27FC236}">
                <a16:creationId xmlns:a16="http://schemas.microsoft.com/office/drawing/2014/main" id="{EB384ECE-A843-C347-B24C-9E275CEAC2CD}"/>
              </a:ext>
            </a:extLst>
          </p:cNvPr>
          <p:cNvSpPr>
            <a:spLocks/>
          </p:cNvSpPr>
          <p:nvPr/>
        </p:nvSpPr>
        <p:spPr bwMode="auto">
          <a:xfrm>
            <a:off x="1974545" y="3431326"/>
            <a:ext cx="542925" cy="295275"/>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3" name="Oval 6">
            <a:extLst>
              <a:ext uri="{FF2B5EF4-FFF2-40B4-BE49-F238E27FC236}">
                <a16:creationId xmlns:a16="http://schemas.microsoft.com/office/drawing/2014/main" id="{AB39D95A-2416-9A44-A4A8-038FB65B4DCD}"/>
              </a:ext>
            </a:extLst>
          </p:cNvPr>
          <p:cNvSpPr>
            <a:spLocks noChangeArrowheads="1"/>
          </p:cNvSpPr>
          <p:nvPr/>
        </p:nvSpPr>
        <p:spPr bwMode="auto">
          <a:xfrm>
            <a:off x="1561795" y="381550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4" name="Line 7">
            <a:extLst>
              <a:ext uri="{FF2B5EF4-FFF2-40B4-BE49-F238E27FC236}">
                <a16:creationId xmlns:a16="http://schemas.microsoft.com/office/drawing/2014/main" id="{E78BA6E9-D2DE-3B4C-B8F0-0B60FECF113C}"/>
              </a:ext>
            </a:extLst>
          </p:cNvPr>
          <p:cNvSpPr>
            <a:spLocks noChangeShapeType="1"/>
          </p:cNvSpPr>
          <p:nvPr/>
        </p:nvSpPr>
        <p:spPr bwMode="auto">
          <a:xfrm>
            <a:off x="1561795" y="3804388"/>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5" name="Line 8">
            <a:extLst>
              <a:ext uri="{FF2B5EF4-FFF2-40B4-BE49-F238E27FC236}">
                <a16:creationId xmlns:a16="http://schemas.microsoft.com/office/drawing/2014/main" id="{A0D47CD4-5213-7747-B8ED-B82CB1DF3F26}"/>
              </a:ext>
            </a:extLst>
          </p:cNvPr>
          <p:cNvSpPr>
            <a:spLocks noChangeShapeType="1"/>
          </p:cNvSpPr>
          <p:nvPr/>
        </p:nvSpPr>
        <p:spPr bwMode="auto">
          <a:xfrm>
            <a:off x="2058683" y="3804388"/>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6" name="Rectangle 9">
            <a:extLst>
              <a:ext uri="{FF2B5EF4-FFF2-40B4-BE49-F238E27FC236}">
                <a16:creationId xmlns:a16="http://schemas.microsoft.com/office/drawing/2014/main" id="{9CC7A1F3-7121-9A4D-8ED5-61BE06416511}"/>
              </a:ext>
            </a:extLst>
          </p:cNvPr>
          <p:cNvSpPr>
            <a:spLocks noChangeArrowheads="1"/>
          </p:cNvSpPr>
          <p:nvPr/>
        </p:nvSpPr>
        <p:spPr bwMode="auto">
          <a:xfrm>
            <a:off x="1561795" y="3804388"/>
            <a:ext cx="492125" cy="7778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7" name="Oval 10">
            <a:extLst>
              <a:ext uri="{FF2B5EF4-FFF2-40B4-BE49-F238E27FC236}">
                <a16:creationId xmlns:a16="http://schemas.microsoft.com/office/drawing/2014/main" id="{942A74E2-4B12-2844-8247-4DD1081A42A8}"/>
              </a:ext>
            </a:extLst>
          </p:cNvPr>
          <p:cNvSpPr>
            <a:spLocks noChangeArrowheads="1"/>
          </p:cNvSpPr>
          <p:nvPr/>
        </p:nvSpPr>
        <p:spPr bwMode="auto">
          <a:xfrm>
            <a:off x="1557033" y="371072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3" name="Oval 26">
            <a:extLst>
              <a:ext uri="{FF2B5EF4-FFF2-40B4-BE49-F238E27FC236}">
                <a16:creationId xmlns:a16="http://schemas.microsoft.com/office/drawing/2014/main" id="{74166FED-9DB6-AE4B-B5E4-19FFE33242C9}"/>
              </a:ext>
            </a:extLst>
          </p:cNvPr>
          <p:cNvSpPr>
            <a:spLocks noChangeArrowheads="1"/>
          </p:cNvSpPr>
          <p:nvPr/>
        </p:nvSpPr>
        <p:spPr bwMode="auto">
          <a:xfrm>
            <a:off x="3408058" y="442510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4" name="Line 27">
            <a:extLst>
              <a:ext uri="{FF2B5EF4-FFF2-40B4-BE49-F238E27FC236}">
                <a16:creationId xmlns:a16="http://schemas.microsoft.com/office/drawing/2014/main" id="{69186391-9606-034D-9306-C735925D8202}"/>
              </a:ext>
            </a:extLst>
          </p:cNvPr>
          <p:cNvSpPr>
            <a:spLocks noChangeShapeType="1"/>
          </p:cNvSpPr>
          <p:nvPr/>
        </p:nvSpPr>
        <p:spPr bwMode="auto">
          <a:xfrm>
            <a:off x="3408058" y="4413988"/>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5" name="Line 28">
            <a:extLst>
              <a:ext uri="{FF2B5EF4-FFF2-40B4-BE49-F238E27FC236}">
                <a16:creationId xmlns:a16="http://schemas.microsoft.com/office/drawing/2014/main" id="{75BB6334-D1C4-D94A-BA99-4367AA958123}"/>
              </a:ext>
            </a:extLst>
          </p:cNvPr>
          <p:cNvSpPr>
            <a:spLocks noChangeShapeType="1"/>
          </p:cNvSpPr>
          <p:nvPr/>
        </p:nvSpPr>
        <p:spPr bwMode="auto">
          <a:xfrm>
            <a:off x="3904945" y="4413988"/>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6" name="Rectangle 29">
            <a:extLst>
              <a:ext uri="{FF2B5EF4-FFF2-40B4-BE49-F238E27FC236}">
                <a16:creationId xmlns:a16="http://schemas.microsoft.com/office/drawing/2014/main" id="{4D831A84-D0A6-2A4D-89B7-0B39B1BD83E9}"/>
              </a:ext>
            </a:extLst>
          </p:cNvPr>
          <p:cNvSpPr>
            <a:spLocks noChangeArrowheads="1"/>
          </p:cNvSpPr>
          <p:nvPr/>
        </p:nvSpPr>
        <p:spPr bwMode="auto">
          <a:xfrm>
            <a:off x="3408058" y="4413988"/>
            <a:ext cx="492125" cy="7778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7" name="Oval 30">
            <a:extLst>
              <a:ext uri="{FF2B5EF4-FFF2-40B4-BE49-F238E27FC236}">
                <a16:creationId xmlns:a16="http://schemas.microsoft.com/office/drawing/2014/main" id="{D0D42B8D-5E2B-7841-A6D2-30BC21485C1D}"/>
              </a:ext>
            </a:extLst>
          </p:cNvPr>
          <p:cNvSpPr>
            <a:spLocks noChangeArrowheads="1"/>
          </p:cNvSpPr>
          <p:nvPr/>
        </p:nvSpPr>
        <p:spPr bwMode="auto">
          <a:xfrm>
            <a:off x="3403295" y="432032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8" name="Oval 31">
            <a:extLst>
              <a:ext uri="{FF2B5EF4-FFF2-40B4-BE49-F238E27FC236}">
                <a16:creationId xmlns:a16="http://schemas.microsoft.com/office/drawing/2014/main" id="{12DF998B-81DA-CA49-8C5F-CC780FA09A5F}"/>
              </a:ext>
            </a:extLst>
          </p:cNvPr>
          <p:cNvSpPr>
            <a:spLocks noChangeArrowheads="1"/>
          </p:cNvSpPr>
          <p:nvPr/>
        </p:nvSpPr>
        <p:spPr bwMode="auto">
          <a:xfrm>
            <a:off x="4304995" y="3883763"/>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9" name="Line 32">
            <a:extLst>
              <a:ext uri="{FF2B5EF4-FFF2-40B4-BE49-F238E27FC236}">
                <a16:creationId xmlns:a16="http://schemas.microsoft.com/office/drawing/2014/main" id="{0931E746-EEC9-4149-B22C-B128CADA6621}"/>
              </a:ext>
            </a:extLst>
          </p:cNvPr>
          <p:cNvSpPr>
            <a:spLocks noChangeShapeType="1"/>
          </p:cNvSpPr>
          <p:nvPr/>
        </p:nvSpPr>
        <p:spPr bwMode="auto">
          <a:xfrm>
            <a:off x="4304995" y="3872651"/>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0" name="Line 33">
            <a:extLst>
              <a:ext uri="{FF2B5EF4-FFF2-40B4-BE49-F238E27FC236}">
                <a16:creationId xmlns:a16="http://schemas.microsoft.com/office/drawing/2014/main" id="{18A78410-02D9-124E-8247-E082F13220BE}"/>
              </a:ext>
            </a:extLst>
          </p:cNvPr>
          <p:cNvSpPr>
            <a:spLocks noChangeShapeType="1"/>
          </p:cNvSpPr>
          <p:nvPr/>
        </p:nvSpPr>
        <p:spPr bwMode="auto">
          <a:xfrm>
            <a:off x="4801883" y="3872651"/>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1" name="Rectangle 34">
            <a:extLst>
              <a:ext uri="{FF2B5EF4-FFF2-40B4-BE49-F238E27FC236}">
                <a16:creationId xmlns:a16="http://schemas.microsoft.com/office/drawing/2014/main" id="{200B969E-4AA3-A14C-AF42-EAA87444EF6D}"/>
              </a:ext>
            </a:extLst>
          </p:cNvPr>
          <p:cNvSpPr>
            <a:spLocks noChangeArrowheads="1"/>
          </p:cNvSpPr>
          <p:nvPr/>
        </p:nvSpPr>
        <p:spPr bwMode="auto">
          <a:xfrm>
            <a:off x="4304995" y="3872651"/>
            <a:ext cx="492125" cy="7778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2" name="Oval 35">
            <a:extLst>
              <a:ext uri="{FF2B5EF4-FFF2-40B4-BE49-F238E27FC236}">
                <a16:creationId xmlns:a16="http://schemas.microsoft.com/office/drawing/2014/main" id="{79F8363D-C882-3044-8464-7FCFFC28C2B2}"/>
              </a:ext>
            </a:extLst>
          </p:cNvPr>
          <p:cNvSpPr>
            <a:spLocks noChangeArrowheads="1"/>
          </p:cNvSpPr>
          <p:nvPr/>
        </p:nvSpPr>
        <p:spPr bwMode="auto">
          <a:xfrm>
            <a:off x="4300233" y="3778988"/>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3" name="Freeform 36">
            <a:extLst>
              <a:ext uri="{FF2B5EF4-FFF2-40B4-BE49-F238E27FC236}">
                <a16:creationId xmlns:a16="http://schemas.microsoft.com/office/drawing/2014/main" id="{C5ED50C5-F56B-144B-B077-B4B2FEDC3660}"/>
              </a:ext>
            </a:extLst>
          </p:cNvPr>
          <p:cNvSpPr>
            <a:spLocks/>
          </p:cNvSpPr>
          <p:nvPr/>
        </p:nvSpPr>
        <p:spPr bwMode="auto">
          <a:xfrm>
            <a:off x="3655708" y="3474188"/>
            <a:ext cx="1588" cy="828675"/>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 name="Freeform 37">
            <a:extLst>
              <a:ext uri="{FF2B5EF4-FFF2-40B4-BE49-F238E27FC236}">
                <a16:creationId xmlns:a16="http://schemas.microsoft.com/office/drawing/2014/main" id="{A19ED863-F302-4C4B-BF32-9ED18D75863D}"/>
              </a:ext>
            </a:extLst>
          </p:cNvPr>
          <p:cNvSpPr>
            <a:spLocks/>
          </p:cNvSpPr>
          <p:nvPr/>
        </p:nvSpPr>
        <p:spPr bwMode="auto">
          <a:xfrm>
            <a:off x="2555570" y="3483713"/>
            <a:ext cx="1588" cy="852488"/>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 name="Freeform 38">
            <a:extLst>
              <a:ext uri="{FF2B5EF4-FFF2-40B4-BE49-F238E27FC236}">
                <a16:creationId xmlns:a16="http://schemas.microsoft.com/office/drawing/2014/main" id="{6BF3134C-2B3E-1548-AB3D-A3BDFF4F4A5C}"/>
              </a:ext>
            </a:extLst>
          </p:cNvPr>
          <p:cNvSpPr>
            <a:spLocks/>
          </p:cNvSpPr>
          <p:nvPr/>
        </p:nvSpPr>
        <p:spPr bwMode="auto">
          <a:xfrm>
            <a:off x="2817508" y="3459901"/>
            <a:ext cx="800100" cy="9525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 name="Freeform 39">
            <a:extLst>
              <a:ext uri="{FF2B5EF4-FFF2-40B4-BE49-F238E27FC236}">
                <a16:creationId xmlns:a16="http://schemas.microsoft.com/office/drawing/2014/main" id="{C6245707-E1A1-D049-ABCA-63F805299AF1}"/>
              </a:ext>
            </a:extLst>
          </p:cNvPr>
          <p:cNvSpPr>
            <a:spLocks/>
          </p:cNvSpPr>
          <p:nvPr/>
        </p:nvSpPr>
        <p:spPr bwMode="auto">
          <a:xfrm>
            <a:off x="3908120" y="4012351"/>
            <a:ext cx="581025" cy="428625"/>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 name="Freeform 40">
            <a:extLst>
              <a:ext uri="{FF2B5EF4-FFF2-40B4-BE49-F238E27FC236}">
                <a16:creationId xmlns:a16="http://schemas.microsoft.com/office/drawing/2014/main" id="{4B76FA55-0E59-6C45-8AD8-BE40BC0A5648}"/>
              </a:ext>
            </a:extLst>
          </p:cNvPr>
          <p:cNvSpPr>
            <a:spLocks/>
          </p:cNvSpPr>
          <p:nvPr/>
        </p:nvSpPr>
        <p:spPr bwMode="auto">
          <a:xfrm>
            <a:off x="2827033" y="4460026"/>
            <a:ext cx="581025" cy="1588"/>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 name="Freeform 41">
            <a:extLst>
              <a:ext uri="{FF2B5EF4-FFF2-40B4-BE49-F238E27FC236}">
                <a16:creationId xmlns:a16="http://schemas.microsoft.com/office/drawing/2014/main" id="{478F5CA3-540D-704B-A0A9-843221692BFB}"/>
              </a:ext>
            </a:extLst>
          </p:cNvPr>
          <p:cNvSpPr>
            <a:spLocks/>
          </p:cNvSpPr>
          <p:nvPr/>
        </p:nvSpPr>
        <p:spPr bwMode="auto">
          <a:xfrm>
            <a:off x="1888820" y="3945676"/>
            <a:ext cx="438150" cy="41910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 name="Freeform 42">
            <a:extLst>
              <a:ext uri="{FF2B5EF4-FFF2-40B4-BE49-F238E27FC236}">
                <a16:creationId xmlns:a16="http://schemas.microsoft.com/office/drawing/2014/main" id="{09441A01-DB3D-8849-9E6E-B61A9E1DF7A5}"/>
              </a:ext>
            </a:extLst>
          </p:cNvPr>
          <p:cNvSpPr>
            <a:spLocks/>
          </p:cNvSpPr>
          <p:nvPr/>
        </p:nvSpPr>
        <p:spPr bwMode="auto">
          <a:xfrm>
            <a:off x="2817508" y="3364651"/>
            <a:ext cx="581025" cy="1588"/>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 name="Freeform 43">
            <a:extLst>
              <a:ext uri="{FF2B5EF4-FFF2-40B4-BE49-F238E27FC236}">
                <a16:creationId xmlns:a16="http://schemas.microsoft.com/office/drawing/2014/main" id="{FFD32857-C28D-9847-80E0-9E7FFFB0893C}"/>
              </a:ext>
            </a:extLst>
          </p:cNvPr>
          <p:cNvSpPr>
            <a:spLocks/>
          </p:cNvSpPr>
          <p:nvPr/>
        </p:nvSpPr>
        <p:spPr bwMode="auto">
          <a:xfrm>
            <a:off x="3889070" y="3359888"/>
            <a:ext cx="628650" cy="423863"/>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 name="Freeform 44">
            <a:extLst>
              <a:ext uri="{FF2B5EF4-FFF2-40B4-BE49-F238E27FC236}">
                <a16:creationId xmlns:a16="http://schemas.microsoft.com/office/drawing/2014/main" id="{95317AFD-8425-9047-82D2-5C53D86FC4B1}"/>
              </a:ext>
            </a:extLst>
          </p:cNvPr>
          <p:cNvSpPr>
            <a:spLocks/>
          </p:cNvSpPr>
          <p:nvPr/>
        </p:nvSpPr>
        <p:spPr bwMode="auto">
          <a:xfrm>
            <a:off x="1798333" y="2678851"/>
            <a:ext cx="1762125" cy="1023938"/>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2" name="Group 45">
            <a:extLst>
              <a:ext uri="{FF2B5EF4-FFF2-40B4-BE49-F238E27FC236}">
                <a16:creationId xmlns:a16="http://schemas.microsoft.com/office/drawing/2014/main" id="{8EA0B5C0-FA92-A244-9016-9BA3D6889A5F}"/>
              </a:ext>
            </a:extLst>
          </p:cNvPr>
          <p:cNvGrpSpPr>
            <a:grpSpLocks/>
          </p:cNvGrpSpPr>
          <p:nvPr/>
        </p:nvGrpSpPr>
        <p:grpSpPr bwMode="auto">
          <a:xfrm>
            <a:off x="1639583" y="3628176"/>
            <a:ext cx="325438" cy="396875"/>
            <a:chOff x="2954" y="2425"/>
            <a:chExt cx="208" cy="250"/>
          </a:xfrm>
        </p:grpSpPr>
        <p:sp>
          <p:nvSpPr>
            <p:cNvPr id="168" name="Rectangle 46">
              <a:extLst>
                <a:ext uri="{FF2B5EF4-FFF2-40B4-BE49-F238E27FC236}">
                  <a16:creationId xmlns:a16="http://schemas.microsoft.com/office/drawing/2014/main" id="{F6376756-4852-A74B-A929-795C12362D03}"/>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9" name="Text Box 47">
              <a:extLst>
                <a:ext uri="{FF2B5EF4-FFF2-40B4-BE49-F238E27FC236}">
                  <a16:creationId xmlns:a16="http://schemas.microsoft.com/office/drawing/2014/main" id="{8D21A96D-93CD-CC4E-9802-65B183FC94A2}"/>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3" name="Group 48">
            <a:extLst>
              <a:ext uri="{FF2B5EF4-FFF2-40B4-BE49-F238E27FC236}">
                <a16:creationId xmlns:a16="http://schemas.microsoft.com/office/drawing/2014/main" id="{BAEC1726-7585-D84C-8544-8B19570BB0D1}"/>
              </a:ext>
            </a:extLst>
          </p:cNvPr>
          <p:cNvGrpSpPr>
            <a:grpSpLocks/>
          </p:cNvGrpSpPr>
          <p:nvPr/>
        </p:nvGrpSpPr>
        <p:grpSpPr bwMode="auto">
          <a:xfrm>
            <a:off x="3503308" y="4237776"/>
            <a:ext cx="311150" cy="396875"/>
            <a:chOff x="2958" y="2425"/>
            <a:chExt cx="199" cy="250"/>
          </a:xfrm>
        </p:grpSpPr>
        <p:sp>
          <p:nvSpPr>
            <p:cNvPr id="166" name="Rectangle 49">
              <a:extLst>
                <a:ext uri="{FF2B5EF4-FFF2-40B4-BE49-F238E27FC236}">
                  <a16:creationId xmlns:a16="http://schemas.microsoft.com/office/drawing/2014/main" id="{30D6A47E-3051-2642-B778-56D0A6ADF6C5}"/>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7" name="Text Box 50">
              <a:extLst>
                <a:ext uri="{FF2B5EF4-FFF2-40B4-BE49-F238E27FC236}">
                  <a16:creationId xmlns:a16="http://schemas.microsoft.com/office/drawing/2014/main" id="{657B88CD-80B6-9149-A47C-0E4E47210BDB}"/>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7" name="Group 60">
            <a:extLst>
              <a:ext uri="{FF2B5EF4-FFF2-40B4-BE49-F238E27FC236}">
                <a16:creationId xmlns:a16="http://schemas.microsoft.com/office/drawing/2014/main" id="{C6605578-FE95-B24F-BADA-356BBFD8BB95}"/>
              </a:ext>
            </a:extLst>
          </p:cNvPr>
          <p:cNvGrpSpPr>
            <a:grpSpLocks/>
          </p:cNvGrpSpPr>
          <p:nvPr/>
        </p:nvGrpSpPr>
        <p:grpSpPr bwMode="auto">
          <a:xfrm>
            <a:off x="4398658" y="3647226"/>
            <a:ext cx="336550" cy="457200"/>
            <a:chOff x="2949" y="2395"/>
            <a:chExt cx="214" cy="288"/>
          </a:xfrm>
        </p:grpSpPr>
        <p:sp>
          <p:nvSpPr>
            <p:cNvPr id="158" name="Rectangle 61">
              <a:extLst>
                <a:ext uri="{FF2B5EF4-FFF2-40B4-BE49-F238E27FC236}">
                  <a16:creationId xmlns:a16="http://schemas.microsoft.com/office/drawing/2014/main" id="{41CF463B-AC90-B448-AB77-AD1A2A48F0FD}"/>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Text Box 62">
              <a:extLst>
                <a:ext uri="{FF2B5EF4-FFF2-40B4-BE49-F238E27FC236}">
                  <a16:creationId xmlns:a16="http://schemas.microsoft.com/office/drawing/2014/main" id="{6948C996-9399-804D-A0BC-5489BB15AF69}"/>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sp>
        <p:nvSpPr>
          <p:cNvPr id="148" name="Text Box 63">
            <a:extLst>
              <a:ext uri="{FF2B5EF4-FFF2-40B4-BE49-F238E27FC236}">
                <a16:creationId xmlns:a16="http://schemas.microsoft.com/office/drawing/2014/main" id="{5119DE63-46A3-DA49-98F8-27DCAD97989D}"/>
              </a:ext>
            </a:extLst>
          </p:cNvPr>
          <p:cNvSpPr txBox="1">
            <a:spLocks noChangeArrowheads="1"/>
          </p:cNvSpPr>
          <p:nvPr/>
        </p:nvSpPr>
        <p:spPr bwMode="auto">
          <a:xfrm>
            <a:off x="1966608" y="3348776"/>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9" name="Text Box 64">
            <a:extLst>
              <a:ext uri="{FF2B5EF4-FFF2-40B4-BE49-F238E27FC236}">
                <a16:creationId xmlns:a16="http://schemas.microsoft.com/office/drawing/2014/main" id="{C6DA4233-38DD-5642-A09A-BB31A7CEF55D}"/>
              </a:ext>
            </a:extLst>
          </p:cNvPr>
          <p:cNvSpPr txBox="1">
            <a:spLocks noChangeArrowheads="1"/>
          </p:cNvSpPr>
          <p:nvPr/>
        </p:nvSpPr>
        <p:spPr bwMode="auto">
          <a:xfrm>
            <a:off x="2519058" y="3696438"/>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0" name="Text Box 65">
            <a:extLst>
              <a:ext uri="{FF2B5EF4-FFF2-40B4-BE49-F238E27FC236}">
                <a16:creationId xmlns:a16="http://schemas.microsoft.com/office/drawing/2014/main" id="{6E303301-D563-6140-AA2B-70CA3406E2CA}"/>
              </a:ext>
            </a:extLst>
          </p:cNvPr>
          <p:cNvSpPr txBox="1">
            <a:spLocks noChangeArrowheads="1"/>
          </p:cNvSpPr>
          <p:nvPr/>
        </p:nvSpPr>
        <p:spPr bwMode="auto">
          <a:xfrm>
            <a:off x="1828495" y="4034576"/>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1" name="Text Box 66">
            <a:extLst>
              <a:ext uri="{FF2B5EF4-FFF2-40B4-BE49-F238E27FC236}">
                <a16:creationId xmlns:a16="http://schemas.microsoft.com/office/drawing/2014/main" id="{CBC99722-8514-834D-85FC-347C82160B5B}"/>
              </a:ext>
            </a:extLst>
          </p:cNvPr>
          <p:cNvSpPr txBox="1">
            <a:spLocks noChangeArrowheads="1"/>
          </p:cNvSpPr>
          <p:nvPr/>
        </p:nvSpPr>
        <p:spPr bwMode="auto">
          <a:xfrm>
            <a:off x="3128658" y="3844076"/>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2" name="Text Box 67">
            <a:extLst>
              <a:ext uri="{FF2B5EF4-FFF2-40B4-BE49-F238E27FC236}">
                <a16:creationId xmlns:a16="http://schemas.microsoft.com/office/drawing/2014/main" id="{83B046CC-9905-9C43-9054-62843B40FB2F}"/>
              </a:ext>
            </a:extLst>
          </p:cNvPr>
          <p:cNvSpPr txBox="1">
            <a:spLocks noChangeArrowheads="1"/>
          </p:cNvSpPr>
          <p:nvPr/>
        </p:nvSpPr>
        <p:spPr bwMode="auto">
          <a:xfrm>
            <a:off x="3028645" y="4406051"/>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3" name="Text Box 68">
            <a:extLst>
              <a:ext uri="{FF2B5EF4-FFF2-40B4-BE49-F238E27FC236}">
                <a16:creationId xmlns:a16="http://schemas.microsoft.com/office/drawing/2014/main" id="{534112F7-D709-B040-8EB3-28DABCD693F8}"/>
              </a:ext>
            </a:extLst>
          </p:cNvPr>
          <p:cNvSpPr txBox="1">
            <a:spLocks noChangeArrowheads="1"/>
          </p:cNvSpPr>
          <p:nvPr/>
        </p:nvSpPr>
        <p:spPr bwMode="auto">
          <a:xfrm>
            <a:off x="3600145" y="3725013"/>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4" name="Text Box 69">
            <a:extLst>
              <a:ext uri="{FF2B5EF4-FFF2-40B4-BE49-F238E27FC236}">
                <a16:creationId xmlns:a16="http://schemas.microsoft.com/office/drawing/2014/main" id="{23747841-C3BA-4F4A-AF0C-5509D7AD1A16}"/>
              </a:ext>
            </a:extLst>
          </p:cNvPr>
          <p:cNvSpPr txBox="1">
            <a:spLocks noChangeArrowheads="1"/>
          </p:cNvSpPr>
          <p:nvPr/>
        </p:nvSpPr>
        <p:spPr bwMode="auto">
          <a:xfrm>
            <a:off x="4171645" y="4144113"/>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5" name="Text Box 70">
            <a:extLst>
              <a:ext uri="{FF2B5EF4-FFF2-40B4-BE49-F238E27FC236}">
                <a16:creationId xmlns:a16="http://schemas.microsoft.com/office/drawing/2014/main" id="{505A16BA-1B4E-2946-BF56-95BF07F6629A}"/>
              </a:ext>
            </a:extLst>
          </p:cNvPr>
          <p:cNvSpPr txBox="1">
            <a:spLocks noChangeArrowheads="1"/>
          </p:cNvSpPr>
          <p:nvPr/>
        </p:nvSpPr>
        <p:spPr bwMode="auto">
          <a:xfrm>
            <a:off x="4128783" y="3291626"/>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6" name="Text Box 71">
            <a:extLst>
              <a:ext uri="{FF2B5EF4-FFF2-40B4-BE49-F238E27FC236}">
                <a16:creationId xmlns:a16="http://schemas.microsoft.com/office/drawing/2014/main" id="{629902D3-50B9-0949-B491-4ABB181418AE}"/>
              </a:ext>
            </a:extLst>
          </p:cNvPr>
          <p:cNvSpPr txBox="1">
            <a:spLocks noChangeArrowheads="1"/>
          </p:cNvSpPr>
          <p:nvPr/>
        </p:nvSpPr>
        <p:spPr bwMode="auto">
          <a:xfrm>
            <a:off x="2961970" y="3053501"/>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7" name="Text Box 72">
            <a:extLst>
              <a:ext uri="{FF2B5EF4-FFF2-40B4-BE49-F238E27FC236}">
                <a16:creationId xmlns:a16="http://schemas.microsoft.com/office/drawing/2014/main" id="{165ABB11-551D-C643-B086-8CDB0076CFD6}"/>
              </a:ext>
            </a:extLst>
          </p:cNvPr>
          <p:cNvSpPr txBox="1">
            <a:spLocks noChangeArrowheads="1"/>
          </p:cNvSpPr>
          <p:nvPr/>
        </p:nvSpPr>
        <p:spPr bwMode="auto">
          <a:xfrm>
            <a:off x="2404758" y="2629638"/>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0" name="Text Box 73">
            <a:extLst>
              <a:ext uri="{FF2B5EF4-FFF2-40B4-BE49-F238E27FC236}">
                <a16:creationId xmlns:a16="http://schemas.microsoft.com/office/drawing/2014/main" id="{50793FC3-EA52-8A46-B2EB-EA9264E29B97}"/>
              </a:ext>
            </a:extLst>
          </p:cNvPr>
          <p:cNvSpPr txBox="1">
            <a:spLocks noChangeArrowheads="1"/>
          </p:cNvSpPr>
          <p:nvPr/>
        </p:nvSpPr>
        <p:spPr bwMode="auto">
          <a:xfrm>
            <a:off x="826718" y="1453057"/>
            <a:ext cx="1106048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ea typeface="ＭＳ Ｐゴシック" charset="0"/>
              </a:rPr>
              <a:t>Suppose that </a:t>
            </a:r>
            <a:r>
              <a:rPr kumimoji="0" lang="en-US" sz="2800" b="0" i="1" strike="noStrike" kern="0" cap="none" spc="0" normalizeH="0" baseline="0" noProof="0" dirty="0">
                <a:ln>
                  <a:noFill/>
                </a:ln>
                <a:solidFill>
                  <a:srgbClr val="000000"/>
                </a:solidFill>
                <a:effectLst/>
                <a:uLnTx/>
                <a:uFillTx/>
                <a:latin typeface="+mn-lt"/>
                <a:ea typeface="ＭＳ Ｐゴシック" charset="0"/>
              </a:rPr>
              <a:t>u</a:t>
            </a:r>
            <a:r>
              <a:rPr kumimoji="0" lang="en-US" sz="2800" b="0" i="0" u="none" strike="noStrike" kern="0" cap="none" spc="0" normalizeH="0" baseline="0" noProof="0" dirty="0">
                <a:ln>
                  <a:noFill/>
                </a:ln>
                <a:solidFill>
                  <a:srgbClr val="000000"/>
                </a:solidFill>
                <a:effectLst/>
                <a:uLnTx/>
                <a:uFillTx/>
                <a:latin typeface="+mn-lt"/>
                <a:ea typeface="ＭＳ Ｐゴシック" charset="0"/>
              </a:rPr>
              <a:t>’s neighboring node</a:t>
            </a:r>
            <a:r>
              <a:rPr kumimoji="0" lang="en-US" sz="2800" b="0" i="1" u="none" strike="noStrike" kern="0" cap="none" spc="0" normalizeH="0" baseline="0" noProof="0" dirty="0">
                <a:ln>
                  <a:noFill/>
                </a:ln>
                <a:solidFill>
                  <a:srgbClr val="000000"/>
                </a:solidFill>
                <a:effectLst/>
                <a:uLnTx/>
                <a:uFillTx/>
                <a:latin typeface="+mn-lt"/>
                <a:ea typeface="ＭＳ Ｐゴシック" charset="0"/>
              </a:rPr>
              <a:t>s, x,v,w, </a:t>
            </a:r>
            <a:r>
              <a:rPr kumimoji="0" lang="en-US" sz="2800" b="0" i="0" u="none" strike="noStrike" kern="0" cap="none" spc="0" normalizeH="0" baseline="0" noProof="0" dirty="0">
                <a:ln>
                  <a:noFill/>
                </a:ln>
                <a:solidFill>
                  <a:srgbClr val="000000"/>
                </a:solidFill>
                <a:effectLst/>
                <a:uLnTx/>
                <a:uFillTx/>
                <a:latin typeface="+mn-lt"/>
                <a:ea typeface="ＭＳ Ｐゴシック" charset="0"/>
              </a:rPr>
              <a:t>know that for destination</a:t>
            </a:r>
            <a:r>
              <a:rPr kumimoji="0" lang="en-US" sz="2800" b="0" i="1" u="none" strike="noStrike" kern="0" cap="none" spc="0" normalizeH="0" baseline="0" noProof="0" dirty="0">
                <a:ln>
                  <a:noFill/>
                </a:ln>
                <a:solidFill>
                  <a:srgbClr val="000000"/>
                </a:solidFill>
                <a:effectLst/>
                <a:uLnTx/>
                <a:uFillTx/>
                <a:latin typeface="+mn-lt"/>
                <a:ea typeface="ＭＳ Ｐゴシック" charset="0"/>
              </a:rPr>
              <a:t> z</a:t>
            </a:r>
            <a:r>
              <a:rPr kumimoji="0" lang="en-US" sz="2800" b="0" i="0" u="none" strike="noStrike" kern="0" cap="none" spc="0" normalizeH="0" baseline="0" noProof="0" dirty="0">
                <a:ln>
                  <a:noFill/>
                </a:ln>
                <a:solidFill>
                  <a:srgbClr val="000000"/>
                </a:solidFill>
                <a:effectLst/>
                <a:uLnTx/>
                <a:uFillTx/>
                <a:latin typeface="+mn-lt"/>
                <a:ea typeface="ＭＳ Ｐゴシック" charset="0"/>
              </a:rPr>
              <a:t>:</a:t>
            </a:r>
          </a:p>
        </p:txBody>
      </p:sp>
      <p:grpSp>
        <p:nvGrpSpPr>
          <p:cNvPr id="198" name="Group 197">
            <a:extLst>
              <a:ext uri="{FF2B5EF4-FFF2-40B4-BE49-F238E27FC236}">
                <a16:creationId xmlns:a16="http://schemas.microsoft.com/office/drawing/2014/main" id="{B6EDB62A-BA4E-E241-91FE-0B3F85B42586}"/>
              </a:ext>
            </a:extLst>
          </p:cNvPr>
          <p:cNvGrpSpPr/>
          <p:nvPr/>
        </p:nvGrpSpPr>
        <p:grpSpPr>
          <a:xfrm>
            <a:off x="5954236" y="2228981"/>
            <a:ext cx="4331635" cy="1775026"/>
            <a:chOff x="5954236" y="2228981"/>
            <a:chExt cx="4331635" cy="1775026"/>
          </a:xfrm>
        </p:grpSpPr>
        <p:sp>
          <p:nvSpPr>
            <p:cNvPr id="171" name="Text Box 74">
              <a:extLst>
                <a:ext uri="{FF2B5EF4-FFF2-40B4-BE49-F238E27FC236}">
                  <a16:creationId xmlns:a16="http://schemas.microsoft.com/office/drawing/2014/main" id="{08AC163F-B177-6F4C-8CFD-A821A782FABB}"/>
                </a:ext>
              </a:extLst>
            </p:cNvPr>
            <p:cNvSpPr txBox="1">
              <a:spLocks noChangeArrowheads="1"/>
            </p:cNvSpPr>
            <p:nvPr/>
          </p:nvSpPr>
          <p:spPr bwMode="auto">
            <a:xfrm>
              <a:off x="6467193" y="2803678"/>
              <a:ext cx="3595856"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D</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u</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(z) </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 min { </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c</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u,v </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D</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v</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(z),</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c</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u,x </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D</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x</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(z),</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c</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u,w </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D</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w</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(z) </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173" name="Text Box 76">
              <a:extLst>
                <a:ext uri="{FF2B5EF4-FFF2-40B4-BE49-F238E27FC236}">
                  <a16:creationId xmlns:a16="http://schemas.microsoft.com/office/drawing/2014/main" id="{75683FA0-BB30-1143-8370-A231590ECC6F}"/>
                </a:ext>
              </a:extLst>
            </p:cNvPr>
            <p:cNvSpPr txBox="1">
              <a:spLocks noChangeArrowheads="1"/>
            </p:cNvSpPr>
            <p:nvPr/>
          </p:nvSpPr>
          <p:spPr bwMode="auto">
            <a:xfrm>
              <a:off x="5954236" y="2228981"/>
              <a:ext cx="433163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ea typeface="ＭＳ Ｐゴシック" charset="0"/>
                </a:rPr>
                <a:t>Bellman-Ford equation says:</a:t>
              </a:r>
            </a:p>
          </p:txBody>
        </p:sp>
      </p:grpSp>
      <p:sp>
        <p:nvSpPr>
          <p:cNvPr id="11" name="Oval 10">
            <a:extLst>
              <a:ext uri="{FF2B5EF4-FFF2-40B4-BE49-F238E27FC236}">
                <a16:creationId xmlns:a16="http://schemas.microsoft.com/office/drawing/2014/main" id="{D0322153-8ADE-0E45-A262-AA9A6F947B78}"/>
              </a:ext>
            </a:extLst>
          </p:cNvPr>
          <p:cNvSpPr/>
          <p:nvPr/>
        </p:nvSpPr>
        <p:spPr>
          <a:xfrm>
            <a:off x="1490598" y="3507287"/>
            <a:ext cx="613776" cy="613776"/>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05CDC77B-12CB-3641-B097-13A93B9A5519}"/>
              </a:ext>
            </a:extLst>
          </p:cNvPr>
          <p:cNvGrpSpPr/>
          <p:nvPr/>
        </p:nvGrpSpPr>
        <p:grpSpPr>
          <a:xfrm>
            <a:off x="764088" y="2192055"/>
            <a:ext cx="1691013" cy="1127342"/>
            <a:chOff x="764088" y="2192055"/>
            <a:chExt cx="1691013" cy="1127342"/>
          </a:xfrm>
        </p:grpSpPr>
        <p:sp>
          <p:nvSpPr>
            <p:cNvPr id="17" name="Freeform 16">
              <a:extLst>
                <a:ext uri="{FF2B5EF4-FFF2-40B4-BE49-F238E27FC236}">
                  <a16:creationId xmlns:a16="http://schemas.microsoft.com/office/drawing/2014/main" id="{2F6815DA-1947-6340-8445-6A386E65C0A9}"/>
                </a:ext>
              </a:extLst>
            </p:cNvPr>
            <p:cNvSpPr/>
            <p:nvPr/>
          </p:nvSpPr>
          <p:spPr>
            <a:xfrm>
              <a:off x="851770" y="2630466"/>
              <a:ext cx="1603331" cy="688931"/>
            </a:xfrm>
            <a:custGeom>
              <a:avLst/>
              <a:gdLst>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3331" h="688931">
                  <a:moveTo>
                    <a:pt x="1603331" y="626301"/>
                  </a:moveTo>
                  <a:lnTo>
                    <a:pt x="1453019" y="688931"/>
                  </a:lnTo>
                  <a:cubicBezTo>
                    <a:pt x="1028055" y="405848"/>
                    <a:pt x="858413" y="306834"/>
                    <a:pt x="0" y="0"/>
                  </a:cubicBezTo>
                  <a:lnTo>
                    <a:pt x="1240077" y="0"/>
                  </a:lnTo>
                  <a:cubicBezTo>
                    <a:pt x="1367100" y="327520"/>
                    <a:pt x="1416932" y="417534"/>
                    <a:pt x="1603331" y="626301"/>
                  </a:cubicBezTo>
                  <a:close/>
                </a:path>
              </a:pathLst>
            </a:custGeom>
            <a:gradFill>
              <a:gsLst>
                <a:gs pos="0">
                  <a:schemeClr val="bg1"/>
                </a:gs>
                <a:gs pos="98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6668ED3-D130-3D45-B084-001DB41CD429}"/>
                </a:ext>
              </a:extLst>
            </p:cNvPr>
            <p:cNvGrpSpPr/>
            <p:nvPr/>
          </p:nvGrpSpPr>
          <p:grpSpPr>
            <a:xfrm>
              <a:off x="764088" y="2192055"/>
              <a:ext cx="1346844" cy="461665"/>
              <a:chOff x="764088" y="2192055"/>
              <a:chExt cx="1346844" cy="461665"/>
            </a:xfrm>
          </p:grpSpPr>
          <p:sp>
            <p:nvSpPr>
              <p:cNvPr id="16" name="Rectangle 15">
                <a:extLst>
                  <a:ext uri="{FF2B5EF4-FFF2-40B4-BE49-F238E27FC236}">
                    <a16:creationId xmlns:a16="http://schemas.microsoft.com/office/drawing/2014/main" id="{3BEA4562-9169-7C42-BB3A-DDCF769E8C27}"/>
                  </a:ext>
                </a:extLst>
              </p:cNvPr>
              <p:cNvSpPr/>
              <p:nvPr/>
            </p:nvSpPr>
            <p:spPr>
              <a:xfrm>
                <a:off x="851770" y="2242159"/>
                <a:ext cx="1240077" cy="38830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FA04257-DEFD-8540-BF6E-236DE2C4C53F}"/>
                  </a:ext>
                </a:extLst>
              </p:cNvPr>
              <p:cNvSpPr txBox="1"/>
              <p:nvPr/>
            </p:nvSpPr>
            <p:spPr>
              <a:xfrm>
                <a:off x="764088" y="2192055"/>
                <a:ext cx="1346844" cy="461665"/>
              </a:xfrm>
              <a:prstGeom prst="rect">
                <a:avLst/>
              </a:prstGeom>
              <a:noFill/>
            </p:spPr>
            <p:txBody>
              <a:bodyPr wrap="none" rtlCol="0">
                <a:spAutoFit/>
              </a:bodyPr>
              <a:lstStyle/>
              <a:p>
                <a:pPr marL="123825" lvl="0" eaLnBrk="0" fontAlgn="base" hangingPunct="0">
                  <a:spcBef>
                    <a:spcPct val="0"/>
                  </a:spcBef>
                  <a:spcAft>
                    <a:spcPct val="0"/>
                  </a:spcAft>
                  <a:defRPr/>
                </a:pPr>
                <a:r>
                  <a:rPr lang="en-US" sz="2400" i="1" kern="0" dirty="0">
                    <a:solidFill>
                      <a:srgbClr val="000000"/>
                    </a:solidFill>
                    <a:ea typeface="ＭＳ Ｐゴシック" charset="0"/>
                  </a:rPr>
                  <a:t>D</a:t>
                </a:r>
                <a:r>
                  <a:rPr lang="en-US" sz="2400" i="1" kern="0" baseline="-25000" dirty="0">
                    <a:solidFill>
                      <a:srgbClr val="000000"/>
                    </a:solidFill>
                    <a:ea typeface="ＭＳ Ｐゴシック" charset="0"/>
                  </a:rPr>
                  <a:t>v</a:t>
                </a:r>
                <a:r>
                  <a:rPr lang="en-US" sz="2400" i="1" kern="0" dirty="0">
                    <a:solidFill>
                      <a:srgbClr val="000000"/>
                    </a:solidFill>
                    <a:ea typeface="ＭＳ Ｐゴシック" charset="0"/>
                  </a:rPr>
                  <a:t>(z) </a:t>
                </a:r>
                <a:r>
                  <a:rPr lang="en-US" sz="2400" kern="0" dirty="0">
                    <a:solidFill>
                      <a:srgbClr val="000000"/>
                    </a:solidFill>
                    <a:ea typeface="ＭＳ Ｐゴシック" charset="0"/>
                  </a:rPr>
                  <a:t>= 5</a:t>
                </a:r>
                <a:endParaRPr lang="en-US" sz="2400" kern="0" dirty="0">
                  <a:solidFill>
                    <a:srgbClr val="000000"/>
                  </a:solidFill>
                </a:endParaRPr>
              </a:p>
            </p:txBody>
          </p:sp>
        </p:grpSp>
      </p:grpSp>
      <p:grpSp>
        <p:nvGrpSpPr>
          <p:cNvPr id="180" name="Group 179">
            <a:extLst>
              <a:ext uri="{FF2B5EF4-FFF2-40B4-BE49-F238E27FC236}">
                <a16:creationId xmlns:a16="http://schemas.microsoft.com/office/drawing/2014/main" id="{C721CBAE-72DC-0B4C-AC71-D468764AA3F0}"/>
              </a:ext>
            </a:extLst>
          </p:cNvPr>
          <p:cNvGrpSpPr/>
          <p:nvPr/>
        </p:nvGrpSpPr>
        <p:grpSpPr>
          <a:xfrm>
            <a:off x="2315033" y="3160213"/>
            <a:ext cx="501650" cy="396875"/>
            <a:chOff x="836555" y="3112712"/>
            <a:chExt cx="501650" cy="396875"/>
          </a:xfrm>
        </p:grpSpPr>
        <p:grpSp>
          <p:nvGrpSpPr>
            <p:cNvPr id="179" name="Group 178">
              <a:extLst>
                <a:ext uri="{FF2B5EF4-FFF2-40B4-BE49-F238E27FC236}">
                  <a16:creationId xmlns:a16="http://schemas.microsoft.com/office/drawing/2014/main" id="{A465F243-8453-E94C-A8EB-000E66654551}"/>
                </a:ext>
              </a:extLst>
            </p:cNvPr>
            <p:cNvGrpSpPr/>
            <p:nvPr/>
          </p:nvGrpSpPr>
          <p:grpSpPr>
            <a:xfrm>
              <a:off x="836555" y="3205962"/>
              <a:ext cx="501650" cy="233363"/>
              <a:chOff x="2303158" y="3229713"/>
              <a:chExt cx="501650" cy="233363"/>
            </a:xfrm>
          </p:grpSpPr>
          <p:sp>
            <p:nvSpPr>
              <p:cNvPr id="113" name="Oval 16">
                <a:extLst>
                  <a:ext uri="{FF2B5EF4-FFF2-40B4-BE49-F238E27FC236}">
                    <a16:creationId xmlns:a16="http://schemas.microsoft.com/office/drawing/2014/main" id="{0853C746-773B-9B4B-9E9D-1A3FFD58F819}"/>
                  </a:ext>
                </a:extLst>
              </p:cNvPr>
              <p:cNvSpPr>
                <a:spLocks noChangeArrowheads="1"/>
              </p:cNvSpPr>
              <p:nvPr/>
            </p:nvSpPr>
            <p:spPr bwMode="auto">
              <a:xfrm>
                <a:off x="2307920" y="3334488"/>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4" name="Line 17">
                <a:extLst>
                  <a:ext uri="{FF2B5EF4-FFF2-40B4-BE49-F238E27FC236}">
                    <a16:creationId xmlns:a16="http://schemas.microsoft.com/office/drawing/2014/main" id="{02D5EB0A-0D47-D64A-94C0-9489ADD634C2}"/>
                  </a:ext>
                </a:extLst>
              </p:cNvPr>
              <p:cNvSpPr>
                <a:spLocks noChangeShapeType="1"/>
              </p:cNvSpPr>
              <p:nvPr/>
            </p:nvSpPr>
            <p:spPr bwMode="auto">
              <a:xfrm>
                <a:off x="2307920" y="3323376"/>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5" name="Line 18">
                <a:extLst>
                  <a:ext uri="{FF2B5EF4-FFF2-40B4-BE49-F238E27FC236}">
                    <a16:creationId xmlns:a16="http://schemas.microsoft.com/office/drawing/2014/main" id="{19267F03-A18E-E94D-AFBE-D362644035BF}"/>
                  </a:ext>
                </a:extLst>
              </p:cNvPr>
              <p:cNvSpPr>
                <a:spLocks noChangeShapeType="1"/>
              </p:cNvSpPr>
              <p:nvPr/>
            </p:nvSpPr>
            <p:spPr bwMode="auto">
              <a:xfrm>
                <a:off x="2804808" y="3323376"/>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6" name="Rectangle 19">
                <a:extLst>
                  <a:ext uri="{FF2B5EF4-FFF2-40B4-BE49-F238E27FC236}">
                    <a16:creationId xmlns:a16="http://schemas.microsoft.com/office/drawing/2014/main" id="{5775B4BF-7190-E346-A0C4-3136C4FDFA52}"/>
                  </a:ext>
                </a:extLst>
              </p:cNvPr>
              <p:cNvSpPr>
                <a:spLocks noChangeArrowheads="1"/>
              </p:cNvSpPr>
              <p:nvPr/>
            </p:nvSpPr>
            <p:spPr bwMode="auto">
              <a:xfrm>
                <a:off x="2307920" y="3323376"/>
                <a:ext cx="492125" cy="7778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7" name="Oval 20">
                <a:extLst>
                  <a:ext uri="{FF2B5EF4-FFF2-40B4-BE49-F238E27FC236}">
                    <a16:creationId xmlns:a16="http://schemas.microsoft.com/office/drawing/2014/main" id="{527A7EAA-5AB1-D541-8B8E-A74D44BA7595}"/>
                  </a:ext>
                </a:extLst>
              </p:cNvPr>
              <p:cNvSpPr>
                <a:spLocks noChangeArrowheads="1"/>
              </p:cNvSpPr>
              <p:nvPr/>
            </p:nvSpPr>
            <p:spPr bwMode="auto">
              <a:xfrm>
                <a:off x="2303158" y="3229713"/>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6" name="Group 57">
              <a:extLst>
                <a:ext uri="{FF2B5EF4-FFF2-40B4-BE49-F238E27FC236}">
                  <a16:creationId xmlns:a16="http://schemas.microsoft.com/office/drawing/2014/main" id="{E5EC63B4-77F4-0244-AFB9-0658A6C7E1D8}"/>
                </a:ext>
              </a:extLst>
            </p:cNvPr>
            <p:cNvGrpSpPr>
              <a:grpSpLocks/>
            </p:cNvGrpSpPr>
            <p:nvPr/>
          </p:nvGrpSpPr>
          <p:grpSpPr bwMode="auto">
            <a:xfrm>
              <a:off x="929455" y="3112712"/>
              <a:ext cx="311150" cy="396875"/>
              <a:chOff x="2958" y="2425"/>
              <a:chExt cx="199" cy="250"/>
            </a:xfrm>
          </p:grpSpPr>
          <p:sp>
            <p:nvSpPr>
              <p:cNvPr id="160" name="Rectangle 58">
                <a:extLst>
                  <a:ext uri="{FF2B5EF4-FFF2-40B4-BE49-F238E27FC236}">
                    <a16:creationId xmlns:a16="http://schemas.microsoft.com/office/drawing/2014/main" id="{DD912960-89ED-D147-B665-AC6CCFCE5F4C}"/>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1" name="Text Box 59">
                <a:extLst>
                  <a:ext uri="{FF2B5EF4-FFF2-40B4-BE49-F238E27FC236}">
                    <a16:creationId xmlns:a16="http://schemas.microsoft.com/office/drawing/2014/main" id="{540DB369-7FE9-DE41-B6CA-42B11EC1DA64}"/>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7" name="Group 186">
            <a:extLst>
              <a:ext uri="{FF2B5EF4-FFF2-40B4-BE49-F238E27FC236}">
                <a16:creationId xmlns:a16="http://schemas.microsoft.com/office/drawing/2014/main" id="{F0B3B02B-083F-B544-92D3-D4A53099AC16}"/>
              </a:ext>
            </a:extLst>
          </p:cNvPr>
          <p:cNvGrpSpPr/>
          <p:nvPr/>
        </p:nvGrpSpPr>
        <p:grpSpPr>
          <a:xfrm>
            <a:off x="3717682" y="2156537"/>
            <a:ext cx="1617434" cy="1131193"/>
            <a:chOff x="3717682" y="2156537"/>
            <a:chExt cx="1617434" cy="1131193"/>
          </a:xfrm>
        </p:grpSpPr>
        <p:sp>
          <p:nvSpPr>
            <p:cNvPr id="182" name="Freeform 181">
              <a:extLst>
                <a:ext uri="{FF2B5EF4-FFF2-40B4-BE49-F238E27FC236}">
                  <a16:creationId xmlns:a16="http://schemas.microsoft.com/office/drawing/2014/main" id="{ADC690BC-B355-8B44-A59E-02C693DA19C7}"/>
                </a:ext>
              </a:extLst>
            </p:cNvPr>
            <p:cNvSpPr/>
            <p:nvPr/>
          </p:nvSpPr>
          <p:spPr>
            <a:xfrm flipH="1">
              <a:off x="3717682" y="2598799"/>
              <a:ext cx="1603331" cy="688931"/>
            </a:xfrm>
            <a:custGeom>
              <a:avLst/>
              <a:gdLst>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3331" h="688931">
                  <a:moveTo>
                    <a:pt x="1603331" y="626301"/>
                  </a:moveTo>
                  <a:lnTo>
                    <a:pt x="1453019" y="688931"/>
                  </a:lnTo>
                  <a:cubicBezTo>
                    <a:pt x="1028055" y="405848"/>
                    <a:pt x="858413" y="306834"/>
                    <a:pt x="0" y="0"/>
                  </a:cubicBezTo>
                  <a:lnTo>
                    <a:pt x="1240077" y="0"/>
                  </a:lnTo>
                  <a:cubicBezTo>
                    <a:pt x="1367100" y="327520"/>
                    <a:pt x="1416932" y="417534"/>
                    <a:pt x="1603331" y="626301"/>
                  </a:cubicBezTo>
                  <a:close/>
                </a:path>
              </a:pathLst>
            </a:custGeom>
            <a:gradFill>
              <a:gsLst>
                <a:gs pos="0">
                  <a:schemeClr val="bg1"/>
                </a:gs>
                <a:gs pos="98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28A5A808-82DD-BB42-BA0F-146BE0A1F565}"/>
                </a:ext>
              </a:extLst>
            </p:cNvPr>
            <p:cNvGrpSpPr/>
            <p:nvPr/>
          </p:nvGrpSpPr>
          <p:grpSpPr>
            <a:xfrm>
              <a:off x="3933770" y="2156537"/>
              <a:ext cx="1401346" cy="461665"/>
              <a:chOff x="5257869" y="2364355"/>
              <a:chExt cx="1401346" cy="461665"/>
            </a:xfrm>
          </p:grpSpPr>
          <p:sp>
            <p:nvSpPr>
              <p:cNvPr id="177" name="Rectangle 176">
                <a:extLst>
                  <a:ext uri="{FF2B5EF4-FFF2-40B4-BE49-F238E27FC236}">
                    <a16:creationId xmlns:a16="http://schemas.microsoft.com/office/drawing/2014/main" id="{549EF23C-2FFE-C14C-951E-E59A0690CED4}"/>
                  </a:ext>
                </a:extLst>
              </p:cNvPr>
              <p:cNvSpPr/>
              <p:nvPr/>
            </p:nvSpPr>
            <p:spPr>
              <a:xfrm>
                <a:off x="5402893" y="2421699"/>
                <a:ext cx="1240077" cy="38830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TextBox 174">
                <a:extLst>
                  <a:ext uri="{FF2B5EF4-FFF2-40B4-BE49-F238E27FC236}">
                    <a16:creationId xmlns:a16="http://schemas.microsoft.com/office/drawing/2014/main" id="{649CD771-2F80-AF41-B52D-63EB08A14300}"/>
                  </a:ext>
                </a:extLst>
              </p:cNvPr>
              <p:cNvSpPr txBox="1"/>
              <p:nvPr/>
            </p:nvSpPr>
            <p:spPr>
              <a:xfrm>
                <a:off x="5257869" y="2364355"/>
                <a:ext cx="1401346" cy="461665"/>
              </a:xfrm>
              <a:prstGeom prst="rect">
                <a:avLst/>
              </a:prstGeom>
              <a:noFill/>
            </p:spPr>
            <p:txBody>
              <a:bodyPr wrap="none" rtlCol="0">
                <a:spAutoFit/>
              </a:bodyPr>
              <a:lstStyle/>
              <a:p>
                <a:pPr marL="123825" lvl="0" eaLnBrk="0" fontAlgn="base" hangingPunct="0">
                  <a:spcBef>
                    <a:spcPct val="0"/>
                  </a:spcBef>
                  <a:spcAft>
                    <a:spcPct val="0"/>
                  </a:spcAft>
                  <a:defRPr/>
                </a:pPr>
                <a:r>
                  <a:rPr lang="en-US" sz="2400" i="1" kern="0" dirty="0">
                    <a:solidFill>
                      <a:srgbClr val="000000"/>
                    </a:solidFill>
                    <a:ea typeface="ＭＳ Ｐゴシック" charset="0"/>
                  </a:rPr>
                  <a:t>D</a:t>
                </a:r>
                <a:r>
                  <a:rPr lang="en-US" sz="2400" i="1" kern="0" baseline="-25000" dirty="0">
                    <a:solidFill>
                      <a:srgbClr val="000000"/>
                    </a:solidFill>
                    <a:ea typeface="ＭＳ Ｐゴシック" charset="0"/>
                  </a:rPr>
                  <a:t>w</a:t>
                </a:r>
                <a:r>
                  <a:rPr lang="en-US" sz="2400" i="1" kern="0" dirty="0">
                    <a:solidFill>
                      <a:srgbClr val="000000"/>
                    </a:solidFill>
                    <a:ea typeface="ＭＳ Ｐゴシック" charset="0"/>
                  </a:rPr>
                  <a:t>(z) = </a:t>
                </a:r>
                <a:r>
                  <a:rPr lang="en-US" sz="2400" kern="0" dirty="0">
                    <a:solidFill>
                      <a:srgbClr val="000000"/>
                    </a:solidFill>
                    <a:ea typeface="ＭＳ Ｐゴシック" charset="0"/>
                  </a:rPr>
                  <a:t>3</a:t>
                </a:r>
              </a:p>
            </p:txBody>
          </p:sp>
        </p:grpSp>
      </p:grpSp>
      <p:grpSp>
        <p:nvGrpSpPr>
          <p:cNvPr id="188" name="Group 187">
            <a:extLst>
              <a:ext uri="{FF2B5EF4-FFF2-40B4-BE49-F238E27FC236}">
                <a16:creationId xmlns:a16="http://schemas.microsoft.com/office/drawing/2014/main" id="{D186D734-0E35-0848-877D-0B8A6851C7C0}"/>
              </a:ext>
            </a:extLst>
          </p:cNvPr>
          <p:cNvGrpSpPr/>
          <p:nvPr/>
        </p:nvGrpSpPr>
        <p:grpSpPr>
          <a:xfrm>
            <a:off x="3392183" y="3123351"/>
            <a:ext cx="500062" cy="396875"/>
            <a:chOff x="3392183" y="3123351"/>
            <a:chExt cx="500062" cy="396875"/>
          </a:xfrm>
        </p:grpSpPr>
        <p:sp>
          <p:nvSpPr>
            <p:cNvPr id="118" name="Oval 21">
              <a:extLst>
                <a:ext uri="{FF2B5EF4-FFF2-40B4-BE49-F238E27FC236}">
                  <a16:creationId xmlns:a16="http://schemas.microsoft.com/office/drawing/2014/main" id="{CA014D69-6A3C-9242-91D0-7DCB5FF13431}"/>
                </a:ext>
              </a:extLst>
            </p:cNvPr>
            <p:cNvSpPr>
              <a:spLocks noChangeArrowheads="1"/>
            </p:cNvSpPr>
            <p:nvPr/>
          </p:nvSpPr>
          <p:spPr bwMode="auto">
            <a:xfrm>
              <a:off x="3392183" y="3328138"/>
              <a:ext cx="495300"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9" name="Line 22">
              <a:extLst>
                <a:ext uri="{FF2B5EF4-FFF2-40B4-BE49-F238E27FC236}">
                  <a16:creationId xmlns:a16="http://schemas.microsoft.com/office/drawing/2014/main" id="{A6BCF00D-E263-8C4C-AD85-5BD8F55AD872}"/>
                </a:ext>
              </a:extLst>
            </p:cNvPr>
            <p:cNvSpPr>
              <a:spLocks noChangeShapeType="1"/>
            </p:cNvSpPr>
            <p:nvPr/>
          </p:nvSpPr>
          <p:spPr bwMode="auto">
            <a:xfrm>
              <a:off x="3392183" y="3317026"/>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0" name="Line 23">
              <a:extLst>
                <a:ext uri="{FF2B5EF4-FFF2-40B4-BE49-F238E27FC236}">
                  <a16:creationId xmlns:a16="http://schemas.microsoft.com/office/drawing/2014/main" id="{CDCA1E47-6B43-D144-9AB7-28160C22D56F}"/>
                </a:ext>
              </a:extLst>
            </p:cNvPr>
            <p:cNvSpPr>
              <a:spLocks noChangeShapeType="1"/>
            </p:cNvSpPr>
            <p:nvPr/>
          </p:nvSpPr>
          <p:spPr bwMode="auto">
            <a:xfrm>
              <a:off x="3887483" y="3317026"/>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1" name="Rectangle 24">
              <a:extLst>
                <a:ext uri="{FF2B5EF4-FFF2-40B4-BE49-F238E27FC236}">
                  <a16:creationId xmlns:a16="http://schemas.microsoft.com/office/drawing/2014/main" id="{B3CD70A8-E93D-AC46-8A88-E9576AB39730}"/>
                </a:ext>
              </a:extLst>
            </p:cNvPr>
            <p:cNvSpPr>
              <a:spLocks noChangeArrowheads="1"/>
            </p:cNvSpPr>
            <p:nvPr/>
          </p:nvSpPr>
          <p:spPr bwMode="auto">
            <a:xfrm>
              <a:off x="3392183" y="3317026"/>
              <a:ext cx="490538" cy="7778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2" name="Oval 25">
              <a:extLst>
                <a:ext uri="{FF2B5EF4-FFF2-40B4-BE49-F238E27FC236}">
                  <a16:creationId xmlns:a16="http://schemas.microsoft.com/office/drawing/2014/main" id="{C2A5705E-82DA-3146-B8C6-31D210861B04}"/>
                </a:ext>
              </a:extLst>
            </p:cNvPr>
            <p:cNvSpPr>
              <a:spLocks noChangeArrowheads="1"/>
            </p:cNvSpPr>
            <p:nvPr/>
          </p:nvSpPr>
          <p:spPr bwMode="auto">
            <a:xfrm>
              <a:off x="3396945" y="3228126"/>
              <a:ext cx="495300"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5" name="Group 54">
              <a:extLst>
                <a:ext uri="{FF2B5EF4-FFF2-40B4-BE49-F238E27FC236}">
                  <a16:creationId xmlns:a16="http://schemas.microsoft.com/office/drawing/2014/main" id="{10D52570-25C6-A74A-94B9-5AE0B127BCD8}"/>
                </a:ext>
              </a:extLst>
            </p:cNvPr>
            <p:cNvGrpSpPr>
              <a:grpSpLocks/>
            </p:cNvGrpSpPr>
            <p:nvPr/>
          </p:nvGrpSpPr>
          <p:grpSpPr bwMode="auto">
            <a:xfrm>
              <a:off x="3466795" y="3123351"/>
              <a:ext cx="368300" cy="396875"/>
              <a:chOff x="2941" y="2413"/>
              <a:chExt cx="235" cy="250"/>
            </a:xfrm>
          </p:grpSpPr>
          <p:sp>
            <p:nvSpPr>
              <p:cNvPr id="162" name="Rectangle 55">
                <a:extLst>
                  <a:ext uri="{FF2B5EF4-FFF2-40B4-BE49-F238E27FC236}">
                    <a16:creationId xmlns:a16="http://schemas.microsoft.com/office/drawing/2014/main" id="{E048F283-E3E7-474A-9EB5-932E8F2E8A10}"/>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3" name="Text Box 56">
                <a:extLst>
                  <a:ext uri="{FF2B5EF4-FFF2-40B4-BE49-F238E27FC236}">
                    <a16:creationId xmlns:a16="http://schemas.microsoft.com/office/drawing/2014/main" id="{44012ACC-934B-934B-8D00-F664ACDB7DE8}"/>
                  </a:ext>
                </a:extLst>
              </p:cNvPr>
              <p:cNvSpPr txBox="1">
                <a:spLocks noChangeArrowheads="1"/>
              </p:cNvSpPr>
              <p:nvPr/>
            </p:nvSpPr>
            <p:spPr bwMode="auto">
              <a:xfrm>
                <a:off x="2941" y="2413"/>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95" name="Group 194">
            <a:extLst>
              <a:ext uri="{FF2B5EF4-FFF2-40B4-BE49-F238E27FC236}">
                <a16:creationId xmlns:a16="http://schemas.microsoft.com/office/drawing/2014/main" id="{860B586A-B5CC-CE4A-9EA2-334F6AEAC3E2}"/>
              </a:ext>
            </a:extLst>
          </p:cNvPr>
          <p:cNvGrpSpPr/>
          <p:nvPr/>
        </p:nvGrpSpPr>
        <p:grpSpPr>
          <a:xfrm>
            <a:off x="848468" y="4372180"/>
            <a:ext cx="1691740" cy="1106944"/>
            <a:chOff x="848468" y="4372180"/>
            <a:chExt cx="1691740" cy="1106944"/>
          </a:xfrm>
        </p:grpSpPr>
        <p:sp>
          <p:nvSpPr>
            <p:cNvPr id="190" name="Freeform 189">
              <a:extLst>
                <a:ext uri="{FF2B5EF4-FFF2-40B4-BE49-F238E27FC236}">
                  <a16:creationId xmlns:a16="http://schemas.microsoft.com/office/drawing/2014/main" id="{0FDAB56E-7C26-614E-9058-3AA449B7210D}"/>
                </a:ext>
              </a:extLst>
            </p:cNvPr>
            <p:cNvSpPr/>
            <p:nvPr/>
          </p:nvSpPr>
          <p:spPr>
            <a:xfrm flipV="1">
              <a:off x="936877" y="4372180"/>
              <a:ext cx="1603331" cy="688931"/>
            </a:xfrm>
            <a:custGeom>
              <a:avLst/>
              <a:gdLst>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3331" h="688931">
                  <a:moveTo>
                    <a:pt x="1603331" y="626301"/>
                  </a:moveTo>
                  <a:lnTo>
                    <a:pt x="1453019" y="688931"/>
                  </a:lnTo>
                  <a:cubicBezTo>
                    <a:pt x="1028055" y="405848"/>
                    <a:pt x="858413" y="306834"/>
                    <a:pt x="0" y="0"/>
                  </a:cubicBezTo>
                  <a:lnTo>
                    <a:pt x="1240077" y="0"/>
                  </a:lnTo>
                  <a:cubicBezTo>
                    <a:pt x="1367100" y="327520"/>
                    <a:pt x="1416932" y="417534"/>
                    <a:pt x="1603331" y="626301"/>
                  </a:cubicBezTo>
                  <a:close/>
                </a:path>
              </a:pathLst>
            </a:custGeom>
            <a:gradFill>
              <a:gsLst>
                <a:gs pos="0">
                  <a:schemeClr val="bg1"/>
                </a:gs>
                <a:gs pos="98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4" name="Group 193">
              <a:extLst>
                <a:ext uri="{FF2B5EF4-FFF2-40B4-BE49-F238E27FC236}">
                  <a16:creationId xmlns:a16="http://schemas.microsoft.com/office/drawing/2014/main" id="{31779409-6F55-874D-8E5A-3B311FFB355F}"/>
                </a:ext>
              </a:extLst>
            </p:cNvPr>
            <p:cNvGrpSpPr/>
            <p:nvPr/>
          </p:nvGrpSpPr>
          <p:grpSpPr>
            <a:xfrm>
              <a:off x="848468" y="5017459"/>
              <a:ext cx="1342034" cy="461665"/>
              <a:chOff x="296266" y="4536509"/>
              <a:chExt cx="1342034" cy="461665"/>
            </a:xfrm>
          </p:grpSpPr>
          <p:sp>
            <p:nvSpPr>
              <p:cNvPr id="178" name="Rectangle 177">
                <a:extLst>
                  <a:ext uri="{FF2B5EF4-FFF2-40B4-BE49-F238E27FC236}">
                    <a16:creationId xmlns:a16="http://schemas.microsoft.com/office/drawing/2014/main" id="{6D48F49C-5FEB-D94C-B56E-06D13EA9B5E1}"/>
                  </a:ext>
                </a:extLst>
              </p:cNvPr>
              <p:cNvSpPr/>
              <p:nvPr/>
            </p:nvSpPr>
            <p:spPr>
              <a:xfrm>
                <a:off x="398223" y="4576176"/>
                <a:ext cx="1240077" cy="38830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1DB737CC-056A-554D-A2BB-CD3B4E0B69C1}"/>
                  </a:ext>
                </a:extLst>
              </p:cNvPr>
              <p:cNvSpPr txBox="1"/>
              <p:nvPr/>
            </p:nvSpPr>
            <p:spPr>
              <a:xfrm>
                <a:off x="296266" y="4536509"/>
                <a:ext cx="1342034" cy="461665"/>
              </a:xfrm>
              <a:prstGeom prst="rect">
                <a:avLst/>
              </a:prstGeom>
              <a:noFill/>
            </p:spPr>
            <p:txBody>
              <a:bodyPr wrap="none" rtlCol="0">
                <a:spAutoFit/>
              </a:bodyPr>
              <a:lstStyle/>
              <a:p>
                <a:pPr marL="123825" lvl="0" eaLnBrk="0" fontAlgn="base" hangingPunct="0">
                  <a:spcBef>
                    <a:spcPct val="0"/>
                  </a:spcBef>
                  <a:spcAft>
                    <a:spcPct val="0"/>
                  </a:spcAft>
                  <a:defRPr/>
                </a:pPr>
                <a:r>
                  <a:rPr lang="en-US" sz="2400" i="1" kern="0" dirty="0">
                    <a:solidFill>
                      <a:srgbClr val="000000"/>
                    </a:solidFill>
                    <a:ea typeface="ＭＳ Ｐゴシック" charset="0"/>
                  </a:rPr>
                  <a:t>D</a:t>
                </a:r>
                <a:r>
                  <a:rPr lang="en-US" sz="2400" i="1" kern="0" baseline="-25000" dirty="0">
                    <a:solidFill>
                      <a:srgbClr val="000000"/>
                    </a:solidFill>
                    <a:ea typeface="ＭＳ Ｐゴシック" charset="0"/>
                  </a:rPr>
                  <a:t>x</a:t>
                </a:r>
                <a:r>
                  <a:rPr lang="en-US" sz="2400" i="1" kern="0" dirty="0">
                    <a:solidFill>
                      <a:srgbClr val="000000"/>
                    </a:solidFill>
                    <a:ea typeface="ＭＳ Ｐゴシック" charset="0"/>
                  </a:rPr>
                  <a:t>(z)</a:t>
                </a:r>
                <a:r>
                  <a:rPr lang="en-US" sz="2400" kern="0" dirty="0">
                    <a:solidFill>
                      <a:srgbClr val="000000"/>
                    </a:solidFill>
                    <a:ea typeface="ＭＳ Ｐゴシック" charset="0"/>
                  </a:rPr>
                  <a:t> = 3</a:t>
                </a:r>
                <a:endParaRPr lang="en-US" sz="2400" kern="0" dirty="0">
                  <a:solidFill>
                    <a:srgbClr val="000000"/>
                  </a:solidFill>
                </a:endParaRPr>
              </a:p>
            </p:txBody>
          </p:sp>
        </p:grpSp>
      </p:grpSp>
      <p:grpSp>
        <p:nvGrpSpPr>
          <p:cNvPr id="196" name="Group 195">
            <a:extLst>
              <a:ext uri="{FF2B5EF4-FFF2-40B4-BE49-F238E27FC236}">
                <a16:creationId xmlns:a16="http://schemas.microsoft.com/office/drawing/2014/main" id="{58A5A6F4-5535-7044-9045-AFBC8693D3DD}"/>
              </a:ext>
            </a:extLst>
          </p:cNvPr>
          <p:cNvGrpSpPr/>
          <p:nvPr/>
        </p:nvGrpSpPr>
        <p:grpSpPr>
          <a:xfrm>
            <a:off x="2309508" y="4185388"/>
            <a:ext cx="501650" cy="457200"/>
            <a:chOff x="2309508" y="4185388"/>
            <a:chExt cx="501650" cy="457200"/>
          </a:xfrm>
        </p:grpSpPr>
        <p:sp>
          <p:nvSpPr>
            <p:cNvPr id="108" name="Oval 11">
              <a:extLst>
                <a:ext uri="{FF2B5EF4-FFF2-40B4-BE49-F238E27FC236}">
                  <a16:creationId xmlns:a16="http://schemas.microsoft.com/office/drawing/2014/main" id="{470E1052-993B-F24E-9782-67DE07D0D057}"/>
                </a:ext>
              </a:extLst>
            </p:cNvPr>
            <p:cNvSpPr>
              <a:spLocks noChangeArrowheads="1"/>
            </p:cNvSpPr>
            <p:nvPr/>
          </p:nvSpPr>
          <p:spPr bwMode="auto">
            <a:xfrm>
              <a:off x="2314270" y="4429863"/>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9" name="Line 12">
              <a:extLst>
                <a:ext uri="{FF2B5EF4-FFF2-40B4-BE49-F238E27FC236}">
                  <a16:creationId xmlns:a16="http://schemas.microsoft.com/office/drawing/2014/main" id="{31D48756-4D3F-4547-BA38-955DF048F8FC}"/>
                </a:ext>
              </a:extLst>
            </p:cNvPr>
            <p:cNvSpPr>
              <a:spLocks noChangeShapeType="1"/>
            </p:cNvSpPr>
            <p:nvPr/>
          </p:nvSpPr>
          <p:spPr bwMode="auto">
            <a:xfrm>
              <a:off x="2314270" y="4418751"/>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0" name="Line 13">
              <a:extLst>
                <a:ext uri="{FF2B5EF4-FFF2-40B4-BE49-F238E27FC236}">
                  <a16:creationId xmlns:a16="http://schemas.microsoft.com/office/drawing/2014/main" id="{739610AA-5AAB-D14A-A48E-0A54C959A9D0}"/>
                </a:ext>
              </a:extLst>
            </p:cNvPr>
            <p:cNvSpPr>
              <a:spLocks noChangeShapeType="1"/>
            </p:cNvSpPr>
            <p:nvPr/>
          </p:nvSpPr>
          <p:spPr bwMode="auto">
            <a:xfrm>
              <a:off x="2811158" y="4418751"/>
              <a:ext cx="0" cy="793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1" name="Rectangle 14">
              <a:extLst>
                <a:ext uri="{FF2B5EF4-FFF2-40B4-BE49-F238E27FC236}">
                  <a16:creationId xmlns:a16="http://schemas.microsoft.com/office/drawing/2014/main" id="{360C5DF9-4C76-A744-9F0B-26316821C79F}"/>
                </a:ext>
              </a:extLst>
            </p:cNvPr>
            <p:cNvSpPr>
              <a:spLocks noChangeArrowheads="1"/>
            </p:cNvSpPr>
            <p:nvPr/>
          </p:nvSpPr>
          <p:spPr bwMode="auto">
            <a:xfrm>
              <a:off x="2314270" y="4418751"/>
              <a:ext cx="492125" cy="7778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2" name="Oval 15">
              <a:extLst>
                <a:ext uri="{FF2B5EF4-FFF2-40B4-BE49-F238E27FC236}">
                  <a16:creationId xmlns:a16="http://schemas.microsoft.com/office/drawing/2014/main" id="{2CD5FE5E-F3FC-794D-801F-716C3113547D}"/>
                </a:ext>
              </a:extLst>
            </p:cNvPr>
            <p:cNvSpPr>
              <a:spLocks noChangeArrowheads="1"/>
            </p:cNvSpPr>
            <p:nvPr/>
          </p:nvSpPr>
          <p:spPr bwMode="auto">
            <a:xfrm>
              <a:off x="2309508" y="4325088"/>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4" name="Group 51">
              <a:extLst>
                <a:ext uri="{FF2B5EF4-FFF2-40B4-BE49-F238E27FC236}">
                  <a16:creationId xmlns:a16="http://schemas.microsoft.com/office/drawing/2014/main" id="{0ED4F197-C93F-DA4E-8544-F01425D7A988}"/>
                </a:ext>
              </a:extLst>
            </p:cNvPr>
            <p:cNvGrpSpPr>
              <a:grpSpLocks/>
            </p:cNvGrpSpPr>
            <p:nvPr/>
          </p:nvGrpSpPr>
          <p:grpSpPr bwMode="auto">
            <a:xfrm>
              <a:off x="2409520" y="4185388"/>
              <a:ext cx="336550" cy="457200"/>
              <a:chOff x="2951" y="2395"/>
              <a:chExt cx="213" cy="288"/>
            </a:xfrm>
          </p:grpSpPr>
          <p:sp>
            <p:nvSpPr>
              <p:cNvPr id="164" name="Rectangle 52">
                <a:extLst>
                  <a:ext uri="{FF2B5EF4-FFF2-40B4-BE49-F238E27FC236}">
                    <a16:creationId xmlns:a16="http://schemas.microsoft.com/office/drawing/2014/main" id="{CE500E28-5EFE-184C-AFDD-8A846D358452}"/>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5" name="Text Box 53">
                <a:extLst>
                  <a:ext uri="{FF2B5EF4-FFF2-40B4-BE49-F238E27FC236}">
                    <a16:creationId xmlns:a16="http://schemas.microsoft.com/office/drawing/2014/main" id="{37535D4F-07D0-264C-A07C-015C89C49EF6}"/>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sp>
        <p:nvSpPr>
          <p:cNvPr id="197" name="Text Box 74">
            <a:extLst>
              <a:ext uri="{FF2B5EF4-FFF2-40B4-BE49-F238E27FC236}">
                <a16:creationId xmlns:a16="http://schemas.microsoft.com/office/drawing/2014/main" id="{6F64D06C-3D4A-B04D-8692-766E31CD85CD}"/>
              </a:ext>
            </a:extLst>
          </p:cNvPr>
          <p:cNvSpPr txBox="1">
            <a:spLocks noChangeArrowheads="1"/>
          </p:cNvSpPr>
          <p:nvPr/>
        </p:nvSpPr>
        <p:spPr bwMode="auto">
          <a:xfrm>
            <a:off x="7446311" y="3940800"/>
            <a:ext cx="26052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 min {2 + 5,</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           1 + 3,</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           5 + 3}  = 4</a:t>
            </a:r>
          </a:p>
        </p:txBody>
      </p:sp>
      <p:grpSp>
        <p:nvGrpSpPr>
          <p:cNvPr id="204" name="Group 203">
            <a:extLst>
              <a:ext uri="{FF2B5EF4-FFF2-40B4-BE49-F238E27FC236}">
                <a16:creationId xmlns:a16="http://schemas.microsoft.com/office/drawing/2014/main" id="{8A292125-2EE5-8447-8FF0-AEFFAC0F3684}"/>
              </a:ext>
            </a:extLst>
          </p:cNvPr>
          <p:cNvGrpSpPr/>
          <p:nvPr/>
        </p:nvGrpSpPr>
        <p:grpSpPr>
          <a:xfrm>
            <a:off x="6270932" y="2745287"/>
            <a:ext cx="4777024" cy="3733537"/>
            <a:chOff x="6270932" y="2745287"/>
            <a:chExt cx="4777024" cy="3733537"/>
          </a:xfrm>
        </p:grpSpPr>
        <p:sp>
          <p:nvSpPr>
            <p:cNvPr id="172" name="Text Box 75">
              <a:extLst>
                <a:ext uri="{FF2B5EF4-FFF2-40B4-BE49-F238E27FC236}">
                  <a16:creationId xmlns:a16="http://schemas.microsoft.com/office/drawing/2014/main" id="{D4C1EC73-3BE9-374D-9155-88EE026DCC19}"/>
                </a:ext>
              </a:extLst>
            </p:cNvPr>
            <p:cNvSpPr txBox="1">
              <a:spLocks noChangeArrowheads="1"/>
            </p:cNvSpPr>
            <p:nvPr/>
          </p:nvSpPr>
          <p:spPr bwMode="auto">
            <a:xfrm>
              <a:off x="6270932" y="5284523"/>
              <a:ext cx="4777024" cy="1194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85000"/>
                </a:lnSpc>
                <a:spcBef>
                  <a:spcPct val="0"/>
                </a:spcBef>
                <a:spcAft>
                  <a:spcPct val="0"/>
                </a:spcAft>
              </a:pPr>
              <a:r>
                <a:rPr lang="en-US" sz="2800" i="1" dirty="0">
                  <a:solidFill>
                    <a:srgbClr val="000000"/>
                  </a:solidFill>
                  <a:latin typeface="+mn-lt"/>
                </a:rPr>
                <a:t>node achieving minimum (x) is next hop on estimated least-cost path to destination (z)</a:t>
              </a:r>
            </a:p>
          </p:txBody>
        </p:sp>
        <p:grpSp>
          <p:nvGrpSpPr>
            <p:cNvPr id="203" name="Group 202">
              <a:extLst>
                <a:ext uri="{FF2B5EF4-FFF2-40B4-BE49-F238E27FC236}">
                  <a16:creationId xmlns:a16="http://schemas.microsoft.com/office/drawing/2014/main" id="{2177DC18-8CDE-BA4F-8FF1-5BE42EF07A19}"/>
                </a:ext>
              </a:extLst>
            </p:cNvPr>
            <p:cNvGrpSpPr/>
            <p:nvPr/>
          </p:nvGrpSpPr>
          <p:grpSpPr>
            <a:xfrm>
              <a:off x="6465518" y="2745287"/>
              <a:ext cx="3645073" cy="2469715"/>
              <a:chOff x="6465518" y="2745287"/>
              <a:chExt cx="3645073" cy="2469715"/>
            </a:xfrm>
          </p:grpSpPr>
          <p:sp>
            <p:nvSpPr>
              <p:cNvPr id="200" name="Oval 199">
                <a:extLst>
                  <a:ext uri="{FF2B5EF4-FFF2-40B4-BE49-F238E27FC236}">
                    <a16:creationId xmlns:a16="http://schemas.microsoft.com/office/drawing/2014/main" id="{CF226A95-9353-0345-B51C-FDB35A8DBEBD}"/>
                  </a:ext>
                </a:extLst>
              </p:cNvPr>
              <p:cNvSpPr/>
              <p:nvPr/>
            </p:nvSpPr>
            <p:spPr>
              <a:xfrm>
                <a:off x="6465518" y="2745287"/>
                <a:ext cx="874734" cy="613776"/>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a:extLst>
                  <a:ext uri="{FF2B5EF4-FFF2-40B4-BE49-F238E27FC236}">
                    <a16:creationId xmlns:a16="http://schemas.microsoft.com/office/drawing/2014/main" id="{700A119D-A8CE-A24F-8ACD-5859569B99F4}"/>
                  </a:ext>
                </a:extLst>
              </p:cNvPr>
              <p:cNvSpPr/>
              <p:nvPr/>
            </p:nvSpPr>
            <p:spPr>
              <a:xfrm>
                <a:off x="9235857" y="4601226"/>
                <a:ext cx="874734" cy="613776"/>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Oval 201">
                <a:extLst>
                  <a:ext uri="{FF2B5EF4-FFF2-40B4-BE49-F238E27FC236}">
                    <a16:creationId xmlns:a16="http://schemas.microsoft.com/office/drawing/2014/main" id="{02459B3A-8E65-7640-A5B7-E7540BECDC06}"/>
                  </a:ext>
                </a:extLst>
              </p:cNvPr>
              <p:cNvSpPr/>
              <p:nvPr/>
            </p:nvSpPr>
            <p:spPr>
              <a:xfrm>
                <a:off x="8098076" y="3187872"/>
                <a:ext cx="1722329" cy="482254"/>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67886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wipe(up)">
                                      <p:cBhvr>
                                        <p:cTn id="17" dur="500"/>
                                        <p:tgtEl>
                                          <p:spTgt spid="1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7"/>
                                        </p:tgtEl>
                                        <p:attrNameLst>
                                          <p:attrName>style.visibility</p:attrName>
                                        </p:attrNameLst>
                                      </p:cBhvr>
                                      <p:to>
                                        <p:strVal val="visible"/>
                                      </p:to>
                                    </p:set>
                                    <p:animEffect transition="in" filter="wipe(down)">
                                      <p:cBhvr>
                                        <p:cTn id="22" dur="500"/>
                                        <p:tgtEl>
                                          <p:spTgt spid="18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98"/>
                                        </p:tgtEl>
                                        <p:attrNameLst>
                                          <p:attrName>style.visibility</p:attrName>
                                        </p:attrNameLst>
                                      </p:cBhvr>
                                      <p:to>
                                        <p:strVal val="visible"/>
                                      </p:to>
                                    </p:set>
                                    <p:animEffect transition="in" filter="dissolve">
                                      <p:cBhvr>
                                        <p:cTn id="27" dur="500"/>
                                        <p:tgtEl>
                                          <p:spTgt spid="19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dissolve">
                                      <p:cBhvr>
                                        <p:cTn id="32" dur="500"/>
                                        <p:tgtEl>
                                          <p:spTgt spid="1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dissolve">
                                      <p:cBhvr>
                                        <p:cTn id="37"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7709406" y="166437"/>
            <a:ext cx="2958596" cy="538318"/>
          </a:xfrm>
          <a:prstGeom prst="rect">
            <a:avLst/>
          </a:prstGeom>
          <a:solidFill>
            <a:srgbClr val="FF0000"/>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bg1"/>
                </a:solidFill>
                <a:latin typeface="Arial"/>
                <a:ea typeface="ＭＳ Ｐゴシック" pitchFamily="34" charset="-128"/>
                <a:cs typeface="Arial"/>
              </a:rPr>
              <a:t>Exercise 5.4 </a:t>
            </a:r>
          </a:p>
        </p:txBody>
      </p:sp>
      <p:pic>
        <p:nvPicPr>
          <p:cNvPr id="9" name="Picture 8" descr="Screen Shot 2016-04-16 at 10.25.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994" y="1527171"/>
            <a:ext cx="4326935" cy="2890590"/>
          </a:xfrm>
          <a:prstGeom prst="rect">
            <a:avLst/>
          </a:prstGeom>
        </p:spPr>
      </p:pic>
      <p:sp>
        <p:nvSpPr>
          <p:cNvPr id="28" name="Content Placeholder 2"/>
          <p:cNvSpPr>
            <a:spLocks noGrp="1"/>
          </p:cNvSpPr>
          <p:nvPr>
            <p:ph idx="1"/>
          </p:nvPr>
        </p:nvSpPr>
        <p:spPr>
          <a:xfrm>
            <a:off x="1921120" y="1662227"/>
            <a:ext cx="4463616" cy="1282984"/>
          </a:xfrm>
        </p:spPr>
        <p:txBody>
          <a:bodyPr>
            <a:normAutofit/>
          </a:bodyPr>
          <a:lstStyle/>
          <a:p>
            <a:pPr marL="0" indent="0">
              <a:lnSpc>
                <a:spcPct val="100000"/>
              </a:lnSpc>
              <a:buNone/>
            </a:pPr>
            <a:r>
              <a:rPr lang="en-US" altLang="en-US" sz="2200" dirty="0">
                <a:latin typeface="Arial"/>
                <a:cs typeface="Arial"/>
              </a:rPr>
              <a:t>Calculate the cost from </a:t>
            </a:r>
            <a:r>
              <a:rPr lang="en-US" altLang="en-US" sz="2200" i="1" dirty="0">
                <a:solidFill>
                  <a:srgbClr val="FF0000"/>
                </a:solidFill>
                <a:latin typeface="Times New Roman"/>
                <a:cs typeface="Times New Roman"/>
              </a:rPr>
              <a:t>z</a:t>
            </a:r>
            <a:r>
              <a:rPr lang="en-US" altLang="en-US" sz="2200" dirty="0">
                <a:latin typeface="Arial"/>
                <a:cs typeface="Arial"/>
              </a:rPr>
              <a:t> to </a:t>
            </a:r>
            <a:r>
              <a:rPr lang="en-US" altLang="en-US" sz="2200" i="1" dirty="0">
                <a:solidFill>
                  <a:srgbClr val="FF0000"/>
                </a:solidFill>
                <a:latin typeface="Times New Roman"/>
                <a:cs typeface="Times New Roman"/>
              </a:rPr>
              <a:t>u</a:t>
            </a:r>
            <a:r>
              <a:rPr lang="en-US" altLang="en-US" sz="2200" dirty="0">
                <a:latin typeface="Arial"/>
                <a:cs typeface="Arial"/>
              </a:rPr>
              <a:t> by using the Bellman-Ford algorithm.</a:t>
            </a:r>
          </a:p>
          <a:p>
            <a:pPr marL="0" indent="0">
              <a:lnSpc>
                <a:spcPct val="100000"/>
              </a:lnSpc>
              <a:buClr>
                <a:schemeClr val="tx1"/>
              </a:buClr>
              <a:buSzPct val="100000"/>
              <a:buNone/>
            </a:pPr>
            <a:endParaRPr lang="en-US" altLang="en-US" sz="2200" dirty="0">
              <a:latin typeface="Arial"/>
              <a:cs typeface="Arial"/>
            </a:endParaRPr>
          </a:p>
          <a:p>
            <a:pPr marL="457200" indent="-457200">
              <a:lnSpc>
                <a:spcPct val="100000"/>
              </a:lnSpc>
              <a:buAutoNum type="alphaLcParenBoth"/>
            </a:pPr>
            <a:endParaRPr lang="en-US" altLang="en-US" sz="2200" dirty="0">
              <a:latin typeface="Arial"/>
              <a:cs typeface="Arial"/>
            </a:endParaRPr>
          </a:p>
        </p:txBody>
      </p:sp>
      <p:sp>
        <p:nvSpPr>
          <p:cNvPr id="5"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32</a:t>
            </a:fld>
            <a:endParaRPr lang="en-US" dirty="0"/>
          </a:p>
        </p:txBody>
      </p:sp>
    </p:spTree>
    <p:extLst>
      <p:ext uri="{BB962C8B-B14F-4D97-AF65-F5344CB8AC3E}">
        <p14:creationId xmlns:p14="http://schemas.microsoft.com/office/powerpoint/2010/main" val="3710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7709406" y="166437"/>
            <a:ext cx="2958596" cy="538318"/>
          </a:xfrm>
          <a:prstGeom prst="rect">
            <a:avLst/>
          </a:prstGeom>
          <a:solidFill>
            <a:srgbClr val="FF0000"/>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bg1"/>
                </a:solidFill>
                <a:latin typeface="Arial"/>
                <a:ea typeface="ＭＳ Ｐゴシック" pitchFamily="34" charset="-128"/>
                <a:cs typeface="Arial"/>
              </a:rPr>
              <a:t>Exercise 5.6 </a:t>
            </a:r>
          </a:p>
        </p:txBody>
      </p:sp>
      <p:sp>
        <p:nvSpPr>
          <p:cNvPr id="2" name="Rectangle 1"/>
          <p:cNvSpPr/>
          <p:nvPr/>
        </p:nvSpPr>
        <p:spPr>
          <a:xfrm>
            <a:off x="1524000" y="6611780"/>
            <a:ext cx="7183692" cy="246221"/>
          </a:xfrm>
          <a:prstGeom prst="rect">
            <a:avLst/>
          </a:prstGeom>
        </p:spPr>
        <p:txBody>
          <a:bodyPr wrap="square">
            <a:spAutoFit/>
          </a:bodyPr>
          <a:lstStyle/>
          <a:p>
            <a:r>
              <a:rPr lang="en-US" sz="1000" i="1" dirty="0">
                <a:solidFill>
                  <a:schemeClr val="bg1">
                    <a:lumMod val="50000"/>
                  </a:schemeClr>
                </a:solidFill>
                <a:latin typeface="Times New Roman"/>
                <a:cs typeface="Times New Roman"/>
              </a:rPr>
              <a:t>http://www4.ncsu.edu/~</a:t>
            </a:r>
            <a:r>
              <a:rPr lang="en-US" sz="1000" i="1" dirty="0" err="1">
                <a:solidFill>
                  <a:schemeClr val="bg1">
                    <a:lumMod val="50000"/>
                  </a:schemeClr>
                </a:solidFill>
                <a:latin typeface="Times New Roman"/>
                <a:cs typeface="Times New Roman"/>
              </a:rPr>
              <a:t>chou</a:t>
            </a:r>
            <a:r>
              <a:rPr lang="en-US" sz="1000" i="1" dirty="0">
                <a:solidFill>
                  <a:schemeClr val="bg1">
                    <a:lumMod val="50000"/>
                  </a:schemeClr>
                </a:solidFill>
                <a:latin typeface="Times New Roman"/>
                <a:cs typeface="Times New Roman"/>
              </a:rPr>
              <a:t>/course/Diagrams/distance-</a:t>
            </a:r>
            <a:r>
              <a:rPr lang="en-US" sz="1000" i="1" dirty="0" err="1">
                <a:solidFill>
                  <a:schemeClr val="bg1">
                    <a:lumMod val="50000"/>
                  </a:schemeClr>
                </a:solidFill>
                <a:latin typeface="Times New Roman"/>
                <a:cs typeface="Times New Roman"/>
              </a:rPr>
              <a:t>vector.gif</a:t>
            </a:r>
            <a:endParaRPr lang="en-US" sz="1000" i="1" dirty="0">
              <a:solidFill>
                <a:schemeClr val="bg1">
                  <a:lumMod val="50000"/>
                </a:schemeClr>
              </a:solidFill>
              <a:latin typeface="Times New Roman"/>
              <a:cs typeface="Times New Roman"/>
            </a:endParaRPr>
          </a:p>
        </p:txBody>
      </p:sp>
      <p:pic>
        <p:nvPicPr>
          <p:cNvPr id="4" name="Picture 3"/>
          <p:cNvPicPr>
            <a:picLocks noChangeAspect="1"/>
          </p:cNvPicPr>
          <p:nvPr/>
        </p:nvPicPr>
        <p:blipFill>
          <a:blip r:embed="rId2"/>
          <a:stretch>
            <a:fillRect/>
          </a:stretch>
        </p:blipFill>
        <p:spPr>
          <a:xfrm>
            <a:off x="6852534" y="953636"/>
            <a:ext cx="3804519" cy="2312380"/>
          </a:xfrm>
          <a:prstGeom prst="rect">
            <a:avLst/>
          </a:prstGeom>
        </p:spPr>
      </p:pic>
      <p:sp>
        <p:nvSpPr>
          <p:cNvPr id="10" name="Content Placeholder 2"/>
          <p:cNvSpPr>
            <a:spLocks noGrp="1"/>
          </p:cNvSpPr>
          <p:nvPr>
            <p:ph idx="1"/>
          </p:nvPr>
        </p:nvSpPr>
        <p:spPr>
          <a:xfrm>
            <a:off x="1921120" y="1136675"/>
            <a:ext cx="4463616" cy="2509233"/>
          </a:xfrm>
        </p:spPr>
        <p:txBody>
          <a:bodyPr>
            <a:normAutofit/>
          </a:bodyPr>
          <a:lstStyle/>
          <a:p>
            <a:pPr marL="0" indent="0">
              <a:lnSpc>
                <a:spcPct val="100000"/>
              </a:lnSpc>
              <a:buNone/>
            </a:pPr>
            <a:r>
              <a:rPr lang="en-US" altLang="en-US" sz="2200" dirty="0">
                <a:latin typeface="Arial"/>
                <a:cs typeface="Arial"/>
              </a:rPr>
              <a:t>Using the Bellman-Ford algorithm to calculate the cost from:</a:t>
            </a:r>
          </a:p>
          <a:p>
            <a:pPr marL="0" indent="0">
              <a:lnSpc>
                <a:spcPct val="100000"/>
              </a:lnSpc>
              <a:buNone/>
            </a:pPr>
            <a:r>
              <a:rPr lang="en-US" altLang="en-US" sz="2200" dirty="0">
                <a:latin typeface="Arial"/>
                <a:cs typeface="Arial"/>
              </a:rPr>
              <a:t>(a) </a:t>
            </a:r>
            <a:r>
              <a:rPr lang="en-US" altLang="en-US" sz="2200" i="1" dirty="0">
                <a:solidFill>
                  <a:srgbClr val="FF0000"/>
                </a:solidFill>
                <a:latin typeface="Times New Roman"/>
                <a:cs typeface="Times New Roman"/>
              </a:rPr>
              <a:t>A</a:t>
            </a:r>
            <a:r>
              <a:rPr lang="en-US" altLang="en-US" sz="2200" dirty="0">
                <a:latin typeface="Arial"/>
                <a:cs typeface="Arial"/>
              </a:rPr>
              <a:t> to </a:t>
            </a:r>
            <a:r>
              <a:rPr lang="en-US" altLang="en-US" sz="2200" i="1" dirty="0">
                <a:solidFill>
                  <a:srgbClr val="FF0000"/>
                </a:solidFill>
                <a:latin typeface="Times New Roman"/>
                <a:cs typeface="Times New Roman"/>
              </a:rPr>
              <a:t>F</a:t>
            </a:r>
          </a:p>
          <a:p>
            <a:pPr marL="0" indent="0">
              <a:lnSpc>
                <a:spcPct val="100000"/>
              </a:lnSpc>
              <a:buNone/>
            </a:pPr>
            <a:r>
              <a:rPr lang="en-US" altLang="en-US" sz="2200" dirty="0">
                <a:latin typeface="Arial"/>
                <a:cs typeface="Arial"/>
              </a:rPr>
              <a:t>(b) </a:t>
            </a:r>
            <a:r>
              <a:rPr lang="en-US" altLang="en-US" sz="2200" i="1" dirty="0">
                <a:solidFill>
                  <a:srgbClr val="FF0000"/>
                </a:solidFill>
                <a:latin typeface="Times New Roman"/>
                <a:cs typeface="Times New Roman"/>
              </a:rPr>
              <a:t>B</a:t>
            </a:r>
            <a:r>
              <a:rPr lang="en-US" altLang="en-US" sz="2200" dirty="0">
                <a:latin typeface="Arial"/>
                <a:cs typeface="Arial"/>
              </a:rPr>
              <a:t> to </a:t>
            </a:r>
            <a:r>
              <a:rPr lang="en-US" altLang="en-US" sz="2200" i="1" dirty="0">
                <a:solidFill>
                  <a:srgbClr val="FF0000"/>
                </a:solidFill>
                <a:latin typeface="Times New Roman"/>
                <a:cs typeface="Times New Roman"/>
              </a:rPr>
              <a:t>E</a:t>
            </a:r>
          </a:p>
          <a:p>
            <a:pPr marL="0" indent="0">
              <a:lnSpc>
                <a:spcPct val="100000"/>
              </a:lnSpc>
              <a:buNone/>
            </a:pPr>
            <a:r>
              <a:rPr lang="en-US" altLang="en-US" sz="2200" dirty="0">
                <a:latin typeface="Arial"/>
                <a:cs typeface="Arial"/>
              </a:rPr>
              <a:t>(c) </a:t>
            </a:r>
            <a:r>
              <a:rPr lang="en-US" altLang="en-US" sz="2200" i="1" dirty="0">
                <a:solidFill>
                  <a:srgbClr val="FF0000"/>
                </a:solidFill>
                <a:latin typeface="Times New Roman"/>
                <a:cs typeface="Times New Roman"/>
              </a:rPr>
              <a:t>F</a:t>
            </a:r>
            <a:r>
              <a:rPr lang="en-US" altLang="en-US" sz="2200" dirty="0">
                <a:latin typeface="Arial"/>
                <a:cs typeface="Arial"/>
              </a:rPr>
              <a:t> to </a:t>
            </a:r>
            <a:r>
              <a:rPr lang="en-US" altLang="en-US" sz="2200" i="1" dirty="0">
                <a:solidFill>
                  <a:srgbClr val="FF0000"/>
                </a:solidFill>
                <a:latin typeface="Times New Roman"/>
                <a:cs typeface="Times New Roman"/>
              </a:rPr>
              <a:t>B</a:t>
            </a:r>
            <a:endParaRPr lang="en-US" altLang="en-US" sz="2200" dirty="0">
              <a:latin typeface="Arial"/>
              <a:cs typeface="Arial"/>
            </a:endParaRPr>
          </a:p>
          <a:p>
            <a:pPr marL="0" indent="0">
              <a:lnSpc>
                <a:spcPct val="100000"/>
              </a:lnSpc>
              <a:buNone/>
            </a:pPr>
            <a:endParaRPr lang="en-US" altLang="en-US" sz="2200" dirty="0">
              <a:latin typeface="Arial"/>
              <a:cs typeface="Arial"/>
            </a:endParaRPr>
          </a:p>
          <a:p>
            <a:pPr marL="0" indent="0">
              <a:lnSpc>
                <a:spcPct val="100000"/>
              </a:lnSpc>
              <a:buClr>
                <a:schemeClr val="tx1"/>
              </a:buClr>
              <a:buSzPct val="100000"/>
              <a:buNone/>
            </a:pPr>
            <a:endParaRPr lang="en-US" altLang="en-US" sz="2200" dirty="0">
              <a:latin typeface="Arial"/>
              <a:cs typeface="Arial"/>
            </a:endParaRPr>
          </a:p>
          <a:p>
            <a:pPr marL="457200" indent="-457200">
              <a:lnSpc>
                <a:spcPct val="100000"/>
              </a:lnSpc>
              <a:buAutoNum type="alphaLcParenBoth"/>
            </a:pPr>
            <a:endParaRPr lang="en-US" altLang="en-US" sz="2200" dirty="0">
              <a:latin typeface="Arial"/>
              <a:cs typeface="Arial"/>
            </a:endParaRPr>
          </a:p>
        </p:txBody>
      </p:sp>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33</a:t>
            </a:fld>
            <a:endParaRPr lang="en-US" dirty="0"/>
          </a:p>
        </p:txBody>
      </p:sp>
    </p:spTree>
    <p:extLst>
      <p:ext uri="{BB962C8B-B14F-4D97-AF65-F5344CB8AC3E}">
        <p14:creationId xmlns:p14="http://schemas.microsoft.com/office/powerpoint/2010/main" val="339978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7709406" y="166437"/>
            <a:ext cx="2958596" cy="538318"/>
          </a:xfrm>
          <a:prstGeom prst="rect">
            <a:avLst/>
          </a:prstGeom>
          <a:solidFill>
            <a:srgbClr val="FF0000"/>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bg1"/>
                </a:solidFill>
                <a:latin typeface="Arial"/>
                <a:ea typeface="ＭＳ Ｐゴシック" pitchFamily="34" charset="-128"/>
                <a:cs typeface="Arial"/>
              </a:rPr>
              <a:t>Exercise 5.7 </a:t>
            </a:r>
          </a:p>
        </p:txBody>
      </p:sp>
      <p:sp>
        <p:nvSpPr>
          <p:cNvPr id="2" name="Rectangle 1"/>
          <p:cNvSpPr/>
          <p:nvPr/>
        </p:nvSpPr>
        <p:spPr>
          <a:xfrm>
            <a:off x="1524000" y="6611780"/>
            <a:ext cx="7183692" cy="246221"/>
          </a:xfrm>
          <a:prstGeom prst="rect">
            <a:avLst/>
          </a:prstGeom>
        </p:spPr>
        <p:txBody>
          <a:bodyPr wrap="square">
            <a:spAutoFit/>
          </a:bodyPr>
          <a:lstStyle/>
          <a:p>
            <a:r>
              <a:rPr lang="en-US" sz="1000" i="1" dirty="0">
                <a:solidFill>
                  <a:srgbClr val="7F7F7F"/>
                </a:solidFill>
                <a:latin typeface="Times New Roman"/>
                <a:cs typeface="Times New Roman"/>
              </a:rPr>
              <a:t>https://</a:t>
            </a:r>
            <a:r>
              <a:rPr lang="en-US" sz="1000" i="1" dirty="0" err="1">
                <a:solidFill>
                  <a:srgbClr val="7F7F7F"/>
                </a:solidFill>
                <a:latin typeface="Times New Roman"/>
                <a:cs typeface="Times New Roman"/>
              </a:rPr>
              <a:t>i.stack.imgur.com</a:t>
            </a:r>
            <a:r>
              <a:rPr lang="en-US" sz="1000" i="1" dirty="0">
                <a:solidFill>
                  <a:srgbClr val="7F7F7F"/>
                </a:solidFill>
                <a:latin typeface="Times New Roman"/>
                <a:cs typeface="Times New Roman"/>
              </a:rPr>
              <a:t>/bcz2a.jpg</a:t>
            </a:r>
          </a:p>
        </p:txBody>
      </p:sp>
      <p:pic>
        <p:nvPicPr>
          <p:cNvPr id="16" name="Picture 15" descr="Screen Shot 2017-04-13 at 10.53.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981" y="998581"/>
            <a:ext cx="2937540" cy="2684141"/>
          </a:xfrm>
          <a:prstGeom prst="rect">
            <a:avLst/>
          </a:prstGeom>
        </p:spPr>
      </p:pic>
      <p:sp>
        <p:nvSpPr>
          <p:cNvPr id="10" name="Content Placeholder 2"/>
          <p:cNvSpPr>
            <a:spLocks noGrp="1"/>
          </p:cNvSpPr>
          <p:nvPr>
            <p:ph idx="1"/>
          </p:nvPr>
        </p:nvSpPr>
        <p:spPr>
          <a:xfrm>
            <a:off x="1921120" y="1136675"/>
            <a:ext cx="4463616" cy="2509233"/>
          </a:xfrm>
        </p:spPr>
        <p:txBody>
          <a:bodyPr>
            <a:normAutofit/>
          </a:bodyPr>
          <a:lstStyle/>
          <a:p>
            <a:pPr marL="0" indent="0">
              <a:lnSpc>
                <a:spcPct val="100000"/>
              </a:lnSpc>
              <a:buNone/>
            </a:pPr>
            <a:r>
              <a:rPr lang="en-US" altLang="en-US" sz="2200" dirty="0">
                <a:latin typeface="Arial"/>
                <a:cs typeface="Arial"/>
              </a:rPr>
              <a:t>Using the Bellman-Ford algorithm to calculate the cost from:</a:t>
            </a:r>
          </a:p>
          <a:p>
            <a:pPr marL="0" indent="0">
              <a:lnSpc>
                <a:spcPct val="100000"/>
              </a:lnSpc>
              <a:buNone/>
            </a:pPr>
            <a:r>
              <a:rPr lang="en-US" altLang="en-US" sz="2200" dirty="0">
                <a:latin typeface="Arial"/>
                <a:cs typeface="Arial"/>
              </a:rPr>
              <a:t>(a) </a:t>
            </a:r>
            <a:r>
              <a:rPr lang="en-US" altLang="en-US" sz="2200" i="1" dirty="0">
                <a:solidFill>
                  <a:srgbClr val="FF0000"/>
                </a:solidFill>
                <a:latin typeface="Times New Roman"/>
                <a:cs typeface="Times New Roman"/>
              </a:rPr>
              <a:t>A</a:t>
            </a:r>
            <a:r>
              <a:rPr lang="en-US" altLang="en-US" sz="2200" dirty="0">
                <a:latin typeface="Arial"/>
                <a:cs typeface="Arial"/>
              </a:rPr>
              <a:t> to </a:t>
            </a:r>
            <a:r>
              <a:rPr lang="en-US" altLang="en-US" sz="2200" i="1" dirty="0">
                <a:solidFill>
                  <a:srgbClr val="FF0000"/>
                </a:solidFill>
                <a:latin typeface="Times New Roman"/>
                <a:cs typeface="Times New Roman"/>
              </a:rPr>
              <a:t>F</a:t>
            </a:r>
          </a:p>
          <a:p>
            <a:pPr marL="0" indent="0">
              <a:lnSpc>
                <a:spcPct val="100000"/>
              </a:lnSpc>
              <a:buNone/>
            </a:pPr>
            <a:r>
              <a:rPr lang="en-US" altLang="en-US" sz="2200" dirty="0">
                <a:latin typeface="Arial"/>
                <a:cs typeface="Arial"/>
              </a:rPr>
              <a:t>(b) </a:t>
            </a:r>
            <a:r>
              <a:rPr lang="en-US" altLang="en-US" sz="2200" i="1" dirty="0">
                <a:solidFill>
                  <a:srgbClr val="FF0000"/>
                </a:solidFill>
                <a:latin typeface="Times New Roman"/>
                <a:cs typeface="Times New Roman"/>
              </a:rPr>
              <a:t>B</a:t>
            </a:r>
            <a:r>
              <a:rPr lang="en-US" altLang="en-US" sz="2200" dirty="0">
                <a:latin typeface="Arial"/>
                <a:cs typeface="Arial"/>
              </a:rPr>
              <a:t> to </a:t>
            </a:r>
            <a:r>
              <a:rPr lang="en-US" altLang="en-US" sz="2200" i="1" dirty="0">
                <a:solidFill>
                  <a:srgbClr val="FF0000"/>
                </a:solidFill>
                <a:latin typeface="Times New Roman"/>
                <a:cs typeface="Times New Roman"/>
              </a:rPr>
              <a:t>C</a:t>
            </a:r>
          </a:p>
          <a:p>
            <a:pPr marL="0" indent="0">
              <a:lnSpc>
                <a:spcPct val="100000"/>
              </a:lnSpc>
              <a:buNone/>
            </a:pPr>
            <a:r>
              <a:rPr lang="en-US" altLang="en-US" sz="2200" dirty="0">
                <a:latin typeface="Arial"/>
                <a:cs typeface="Arial"/>
              </a:rPr>
              <a:t>(c) </a:t>
            </a:r>
            <a:r>
              <a:rPr lang="en-US" altLang="en-US" sz="2200" i="1" dirty="0">
                <a:solidFill>
                  <a:srgbClr val="FF0000"/>
                </a:solidFill>
                <a:latin typeface="Times New Roman"/>
                <a:cs typeface="Times New Roman"/>
              </a:rPr>
              <a:t>F</a:t>
            </a:r>
            <a:r>
              <a:rPr lang="en-US" altLang="en-US" sz="2200" dirty="0">
                <a:latin typeface="Arial"/>
                <a:cs typeface="Arial"/>
              </a:rPr>
              <a:t> to </a:t>
            </a:r>
            <a:r>
              <a:rPr lang="en-US" altLang="en-US" sz="2200" i="1" dirty="0">
                <a:solidFill>
                  <a:srgbClr val="FF0000"/>
                </a:solidFill>
                <a:latin typeface="Times New Roman"/>
                <a:cs typeface="Times New Roman"/>
              </a:rPr>
              <a:t>B</a:t>
            </a:r>
            <a:endParaRPr lang="en-US" altLang="en-US" sz="2200" dirty="0">
              <a:latin typeface="Arial"/>
              <a:cs typeface="Arial"/>
            </a:endParaRPr>
          </a:p>
          <a:p>
            <a:pPr marL="0" indent="0">
              <a:lnSpc>
                <a:spcPct val="100000"/>
              </a:lnSpc>
              <a:buNone/>
            </a:pPr>
            <a:endParaRPr lang="en-US" altLang="en-US" sz="2200" dirty="0">
              <a:latin typeface="Arial"/>
              <a:cs typeface="Arial"/>
            </a:endParaRPr>
          </a:p>
          <a:p>
            <a:pPr marL="0" indent="0">
              <a:lnSpc>
                <a:spcPct val="100000"/>
              </a:lnSpc>
              <a:buClr>
                <a:schemeClr val="tx1"/>
              </a:buClr>
              <a:buSzPct val="100000"/>
              <a:buNone/>
            </a:pPr>
            <a:endParaRPr lang="en-US" altLang="en-US" sz="2200" dirty="0">
              <a:latin typeface="Arial"/>
              <a:cs typeface="Arial"/>
            </a:endParaRPr>
          </a:p>
          <a:p>
            <a:pPr marL="457200" indent="-457200">
              <a:lnSpc>
                <a:spcPct val="100000"/>
              </a:lnSpc>
              <a:buAutoNum type="alphaLcParenBoth"/>
            </a:pPr>
            <a:endParaRPr lang="en-US" altLang="en-US" sz="2200" dirty="0">
              <a:latin typeface="Arial"/>
              <a:cs typeface="Arial"/>
            </a:endParaRPr>
          </a:p>
        </p:txBody>
      </p:sp>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34</a:t>
            </a:fld>
            <a:endParaRPr lang="en-US" dirty="0"/>
          </a:p>
        </p:txBody>
      </p:sp>
    </p:spTree>
    <p:extLst>
      <p:ext uri="{BB962C8B-B14F-4D97-AF65-F5344CB8AC3E}">
        <p14:creationId xmlns:p14="http://schemas.microsoft.com/office/powerpoint/2010/main" val="7817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7709406" y="166437"/>
            <a:ext cx="2958596" cy="538318"/>
          </a:xfrm>
          <a:prstGeom prst="rect">
            <a:avLst/>
          </a:prstGeom>
          <a:solidFill>
            <a:srgbClr val="FF0000"/>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bg1"/>
                </a:solidFill>
                <a:latin typeface="Arial"/>
                <a:ea typeface="ＭＳ Ｐゴシック" pitchFamily="34" charset="-128"/>
                <a:cs typeface="Arial"/>
              </a:rPr>
              <a:t>Exercise 5.8 </a:t>
            </a:r>
          </a:p>
        </p:txBody>
      </p:sp>
      <p:sp>
        <p:nvSpPr>
          <p:cNvPr id="2" name="Rectangle 1"/>
          <p:cNvSpPr/>
          <p:nvPr/>
        </p:nvSpPr>
        <p:spPr>
          <a:xfrm>
            <a:off x="1524000" y="6611780"/>
            <a:ext cx="7183692" cy="246221"/>
          </a:xfrm>
          <a:prstGeom prst="rect">
            <a:avLst/>
          </a:prstGeom>
        </p:spPr>
        <p:txBody>
          <a:bodyPr wrap="square">
            <a:spAutoFit/>
          </a:bodyPr>
          <a:lstStyle/>
          <a:p>
            <a:r>
              <a:rPr lang="en-US" sz="1000" i="1" dirty="0">
                <a:solidFill>
                  <a:schemeClr val="bg1">
                    <a:lumMod val="50000"/>
                  </a:schemeClr>
                </a:solidFill>
                <a:latin typeface="Times New Roman"/>
                <a:cs typeface="Times New Roman"/>
              </a:rPr>
              <a:t>http://s3.amazonaws.com/answer-board-image/6bfef7b5-05b9-4210-afb5-712510e57a37.jpeg</a:t>
            </a:r>
          </a:p>
        </p:txBody>
      </p:sp>
      <p:pic>
        <p:nvPicPr>
          <p:cNvPr id="10" name="Picture 9"/>
          <p:cNvPicPr>
            <a:picLocks noChangeAspect="1"/>
          </p:cNvPicPr>
          <p:nvPr/>
        </p:nvPicPr>
        <p:blipFill>
          <a:blip r:embed="rId2"/>
          <a:stretch>
            <a:fillRect/>
          </a:stretch>
        </p:blipFill>
        <p:spPr>
          <a:xfrm>
            <a:off x="5957616" y="942369"/>
            <a:ext cx="4622800" cy="2717800"/>
          </a:xfrm>
          <a:prstGeom prst="rect">
            <a:avLst/>
          </a:prstGeom>
        </p:spPr>
      </p:pic>
      <p:sp>
        <p:nvSpPr>
          <p:cNvPr id="11" name="Content Placeholder 2"/>
          <p:cNvSpPr>
            <a:spLocks noGrp="1"/>
          </p:cNvSpPr>
          <p:nvPr>
            <p:ph idx="1"/>
          </p:nvPr>
        </p:nvSpPr>
        <p:spPr>
          <a:xfrm>
            <a:off x="1921121" y="1497991"/>
            <a:ext cx="3762976" cy="3899724"/>
          </a:xfrm>
        </p:spPr>
        <p:txBody>
          <a:bodyPr>
            <a:normAutofit/>
          </a:bodyPr>
          <a:lstStyle/>
          <a:p>
            <a:pPr marL="0" indent="0">
              <a:lnSpc>
                <a:spcPct val="100000"/>
              </a:lnSpc>
              <a:buNone/>
            </a:pPr>
            <a:r>
              <a:rPr lang="en-US" altLang="en-US" sz="2200" dirty="0">
                <a:latin typeface="Arial"/>
                <a:cs typeface="Arial"/>
              </a:rPr>
              <a:t>Using the Bellman-Ford algorithm to calculate the cost from:</a:t>
            </a:r>
          </a:p>
          <a:p>
            <a:pPr marL="0" indent="0">
              <a:lnSpc>
                <a:spcPct val="100000"/>
              </a:lnSpc>
              <a:buNone/>
            </a:pPr>
            <a:r>
              <a:rPr lang="en-US" altLang="en-US" sz="2200" dirty="0">
                <a:latin typeface="Arial"/>
                <a:cs typeface="Arial"/>
              </a:rPr>
              <a:t>(a) </a:t>
            </a:r>
            <a:r>
              <a:rPr lang="en-US" altLang="en-US" sz="2200" i="1" dirty="0">
                <a:solidFill>
                  <a:srgbClr val="FF0000"/>
                </a:solidFill>
                <a:latin typeface="Times New Roman"/>
                <a:cs typeface="Times New Roman"/>
              </a:rPr>
              <a:t>D</a:t>
            </a:r>
            <a:r>
              <a:rPr lang="en-US" altLang="en-US" sz="2200" dirty="0">
                <a:latin typeface="Arial"/>
                <a:cs typeface="Arial"/>
              </a:rPr>
              <a:t> to </a:t>
            </a:r>
            <a:r>
              <a:rPr lang="en-US" altLang="en-US" sz="2200" i="1" dirty="0">
                <a:solidFill>
                  <a:srgbClr val="FF0000"/>
                </a:solidFill>
                <a:latin typeface="Times New Roman"/>
                <a:cs typeface="Times New Roman"/>
              </a:rPr>
              <a:t>E</a:t>
            </a:r>
          </a:p>
          <a:p>
            <a:pPr marL="0" indent="0">
              <a:lnSpc>
                <a:spcPct val="100000"/>
              </a:lnSpc>
              <a:buNone/>
            </a:pPr>
            <a:r>
              <a:rPr lang="en-US" altLang="en-US" sz="2200" dirty="0">
                <a:latin typeface="Arial"/>
                <a:cs typeface="Arial"/>
              </a:rPr>
              <a:t>(b) </a:t>
            </a:r>
            <a:r>
              <a:rPr lang="en-US" altLang="en-US" sz="2200" i="1" dirty="0">
                <a:solidFill>
                  <a:srgbClr val="FF0000"/>
                </a:solidFill>
                <a:latin typeface="Times New Roman"/>
                <a:cs typeface="Times New Roman"/>
              </a:rPr>
              <a:t>D</a:t>
            </a:r>
            <a:r>
              <a:rPr lang="en-US" altLang="en-US" sz="2200" dirty="0">
                <a:latin typeface="Arial"/>
                <a:cs typeface="Arial"/>
              </a:rPr>
              <a:t> to </a:t>
            </a:r>
            <a:r>
              <a:rPr lang="en-US" altLang="en-US" sz="2200" i="1" dirty="0">
                <a:solidFill>
                  <a:srgbClr val="FF0000"/>
                </a:solidFill>
                <a:latin typeface="Times New Roman"/>
                <a:cs typeface="Times New Roman"/>
              </a:rPr>
              <a:t>H</a:t>
            </a:r>
          </a:p>
          <a:p>
            <a:pPr marL="0" indent="0">
              <a:lnSpc>
                <a:spcPct val="100000"/>
              </a:lnSpc>
              <a:buNone/>
            </a:pPr>
            <a:r>
              <a:rPr lang="en-US" altLang="en-US" sz="2200" dirty="0">
                <a:latin typeface="Arial"/>
                <a:cs typeface="Arial"/>
              </a:rPr>
              <a:t>(c) </a:t>
            </a:r>
            <a:r>
              <a:rPr lang="en-US" altLang="en-US" sz="2200" i="1" dirty="0">
                <a:solidFill>
                  <a:srgbClr val="FF0000"/>
                </a:solidFill>
                <a:latin typeface="Times New Roman"/>
                <a:cs typeface="Times New Roman"/>
              </a:rPr>
              <a:t>H</a:t>
            </a:r>
            <a:r>
              <a:rPr lang="en-US" altLang="en-US" sz="2200" dirty="0">
                <a:latin typeface="Arial"/>
                <a:cs typeface="Arial"/>
              </a:rPr>
              <a:t> to </a:t>
            </a:r>
            <a:r>
              <a:rPr lang="en-US" altLang="en-US" sz="2200" i="1" dirty="0">
                <a:solidFill>
                  <a:srgbClr val="FF0000"/>
                </a:solidFill>
                <a:latin typeface="Times New Roman"/>
                <a:cs typeface="Times New Roman"/>
              </a:rPr>
              <a:t>B</a:t>
            </a:r>
          </a:p>
          <a:p>
            <a:pPr marL="0" indent="0">
              <a:lnSpc>
                <a:spcPct val="100000"/>
              </a:lnSpc>
              <a:buNone/>
            </a:pPr>
            <a:r>
              <a:rPr lang="en-US" altLang="en-US" sz="2200" dirty="0">
                <a:latin typeface="Arial"/>
                <a:cs typeface="Arial"/>
              </a:rPr>
              <a:t>(d) </a:t>
            </a:r>
            <a:r>
              <a:rPr lang="en-US" altLang="en-US" sz="2200" i="1" dirty="0">
                <a:solidFill>
                  <a:srgbClr val="FF0000"/>
                </a:solidFill>
                <a:latin typeface="Times New Roman"/>
                <a:cs typeface="Times New Roman"/>
              </a:rPr>
              <a:t>F</a:t>
            </a:r>
            <a:r>
              <a:rPr lang="en-US" altLang="en-US" sz="2200" dirty="0">
                <a:latin typeface="Arial"/>
                <a:cs typeface="Arial"/>
              </a:rPr>
              <a:t> to </a:t>
            </a:r>
            <a:r>
              <a:rPr lang="en-US" altLang="en-US" sz="2200" i="1" dirty="0">
                <a:solidFill>
                  <a:srgbClr val="FF0000"/>
                </a:solidFill>
                <a:latin typeface="Times New Roman"/>
                <a:cs typeface="Times New Roman"/>
              </a:rPr>
              <a:t>D</a:t>
            </a:r>
          </a:p>
          <a:p>
            <a:pPr marL="0" indent="0">
              <a:lnSpc>
                <a:spcPct val="100000"/>
              </a:lnSpc>
              <a:buNone/>
            </a:pPr>
            <a:r>
              <a:rPr lang="en-US" altLang="en-US" sz="2200" dirty="0">
                <a:latin typeface="Arial"/>
                <a:cs typeface="Arial"/>
              </a:rPr>
              <a:t>(e) </a:t>
            </a:r>
            <a:r>
              <a:rPr lang="en-US" altLang="en-US" sz="2200" i="1" dirty="0">
                <a:solidFill>
                  <a:srgbClr val="FF0000"/>
                </a:solidFill>
                <a:latin typeface="Times New Roman"/>
                <a:cs typeface="Times New Roman"/>
              </a:rPr>
              <a:t>A</a:t>
            </a:r>
            <a:r>
              <a:rPr lang="en-US" altLang="en-US" sz="2200" dirty="0">
                <a:latin typeface="Arial"/>
                <a:cs typeface="Arial"/>
              </a:rPr>
              <a:t> to </a:t>
            </a:r>
            <a:r>
              <a:rPr lang="en-US" altLang="en-US" sz="2200" i="1" dirty="0">
                <a:solidFill>
                  <a:srgbClr val="FF0000"/>
                </a:solidFill>
                <a:latin typeface="Times New Roman"/>
                <a:cs typeface="Times New Roman"/>
              </a:rPr>
              <a:t>E</a:t>
            </a:r>
            <a:endParaRPr lang="en-US" altLang="en-US" sz="2200" dirty="0">
              <a:latin typeface="Arial"/>
              <a:cs typeface="Arial"/>
            </a:endParaRPr>
          </a:p>
          <a:p>
            <a:pPr marL="0" indent="0">
              <a:lnSpc>
                <a:spcPct val="100000"/>
              </a:lnSpc>
              <a:buNone/>
            </a:pPr>
            <a:endParaRPr lang="en-US" altLang="en-US" sz="2200" dirty="0">
              <a:latin typeface="Arial"/>
              <a:cs typeface="Arial"/>
            </a:endParaRPr>
          </a:p>
          <a:p>
            <a:pPr marL="0" indent="0">
              <a:lnSpc>
                <a:spcPct val="100000"/>
              </a:lnSpc>
              <a:buNone/>
            </a:pPr>
            <a:endParaRPr lang="en-US" altLang="en-US" sz="2200" dirty="0">
              <a:latin typeface="Arial"/>
              <a:cs typeface="Arial"/>
            </a:endParaRPr>
          </a:p>
          <a:p>
            <a:pPr marL="0" indent="0">
              <a:lnSpc>
                <a:spcPct val="100000"/>
              </a:lnSpc>
              <a:buNone/>
            </a:pPr>
            <a:endParaRPr lang="en-US" altLang="en-US" sz="2200" dirty="0">
              <a:latin typeface="Arial"/>
              <a:cs typeface="Arial"/>
            </a:endParaRPr>
          </a:p>
          <a:p>
            <a:pPr marL="0" indent="0">
              <a:lnSpc>
                <a:spcPct val="100000"/>
              </a:lnSpc>
              <a:buClr>
                <a:schemeClr val="tx1"/>
              </a:buClr>
              <a:buSzPct val="100000"/>
              <a:buNone/>
            </a:pPr>
            <a:endParaRPr lang="en-US" altLang="en-US" sz="2200" dirty="0">
              <a:latin typeface="Arial"/>
              <a:cs typeface="Arial"/>
            </a:endParaRPr>
          </a:p>
          <a:p>
            <a:pPr marL="457200" indent="-457200">
              <a:lnSpc>
                <a:spcPct val="100000"/>
              </a:lnSpc>
              <a:buAutoNum type="alphaLcParenBoth"/>
            </a:pPr>
            <a:endParaRPr lang="en-US" altLang="en-US" sz="2200" dirty="0">
              <a:latin typeface="Arial"/>
              <a:cs typeface="Arial"/>
            </a:endParaRPr>
          </a:p>
        </p:txBody>
      </p:sp>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35</a:t>
            </a:fld>
            <a:endParaRPr lang="en-US" dirty="0"/>
          </a:p>
        </p:txBody>
      </p:sp>
    </p:spTree>
    <p:extLst>
      <p:ext uri="{BB962C8B-B14F-4D97-AF65-F5344CB8AC3E}">
        <p14:creationId xmlns:p14="http://schemas.microsoft.com/office/powerpoint/2010/main" val="25278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544A75-190C-D540-8EFD-BF5721DA6B9A}"/>
              </a:ext>
            </a:extLst>
          </p:cNvPr>
          <p:cNvSpPr>
            <a:spLocks noGrp="1"/>
          </p:cNvSpPr>
          <p:nvPr>
            <p:ph type="title"/>
          </p:nvPr>
        </p:nvSpPr>
        <p:spPr/>
        <p:txBody>
          <a:bodyPr/>
          <a:lstStyle/>
          <a:p>
            <a:r>
              <a:rPr lang="en-US" dirty="0"/>
              <a:t>Distance vector algorithm:  </a:t>
            </a:r>
          </a:p>
        </p:txBody>
      </p:sp>
      <p:sp>
        <p:nvSpPr>
          <p:cNvPr id="5" name="Slide Number Placeholder 4">
            <a:extLst>
              <a:ext uri="{FF2B5EF4-FFF2-40B4-BE49-F238E27FC236}">
                <a16:creationId xmlns:a16="http://schemas.microsoft.com/office/drawing/2014/main" id="{99B8655F-134F-9941-B2F1-519DACDBD5AE}"/>
              </a:ext>
            </a:extLst>
          </p:cNvPr>
          <p:cNvSpPr>
            <a:spLocks noGrp="1"/>
          </p:cNvSpPr>
          <p:nvPr>
            <p:ph type="sldNum" sz="quarter" idx="4"/>
          </p:nvPr>
        </p:nvSpPr>
        <p:spPr/>
        <p:txBody>
          <a:bodyPr/>
          <a:lstStyle/>
          <a:p>
            <a:r>
              <a:rPr lang="en-US" dirty="0"/>
              <a:t>Network Layer: 5-</a:t>
            </a:r>
            <a:fld id="{C4204591-24BD-A542-B9D5-F8D8A88D2FEE}" type="slidenum">
              <a:rPr lang="en-US" smtClean="0"/>
              <a:pPr/>
              <a:t>36</a:t>
            </a:fld>
            <a:endParaRPr lang="en-US" dirty="0"/>
          </a:p>
        </p:txBody>
      </p:sp>
      <p:sp>
        <p:nvSpPr>
          <p:cNvPr id="9" name="Rectangle 3">
            <a:extLst>
              <a:ext uri="{FF2B5EF4-FFF2-40B4-BE49-F238E27FC236}">
                <a16:creationId xmlns:a16="http://schemas.microsoft.com/office/drawing/2014/main" id="{5F891EAD-A289-0847-8476-12FDB9A2A09E}"/>
              </a:ext>
            </a:extLst>
          </p:cNvPr>
          <p:cNvSpPr txBox="1">
            <a:spLocks noChangeArrowheads="1"/>
          </p:cNvSpPr>
          <p:nvPr/>
        </p:nvSpPr>
        <p:spPr>
          <a:xfrm>
            <a:off x="6173635" y="1530372"/>
            <a:ext cx="5400414" cy="197691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CC0000"/>
                </a:solidFill>
              </a:rPr>
              <a:t>iterative, asynchronous:</a:t>
            </a:r>
            <a:r>
              <a:rPr lang="en-US" dirty="0">
                <a:solidFill>
                  <a:srgbClr val="FF0000"/>
                </a:solidFill>
              </a:rPr>
              <a:t> </a:t>
            </a:r>
            <a:r>
              <a:rPr lang="en-US" sz="2400" dirty="0"/>
              <a:t>each local iteration caused by: </a:t>
            </a:r>
          </a:p>
          <a:p>
            <a:pPr marL="460375" indent="-223838"/>
            <a:r>
              <a:rPr lang="en-US" sz="2400" dirty="0"/>
              <a:t>local link cost change </a:t>
            </a:r>
          </a:p>
          <a:p>
            <a:pPr marL="460375" indent="-223838"/>
            <a:r>
              <a:rPr lang="en-US" sz="2400" dirty="0"/>
              <a:t>DV update message from neighbor</a:t>
            </a:r>
          </a:p>
        </p:txBody>
      </p:sp>
      <p:sp>
        <p:nvSpPr>
          <p:cNvPr id="10" name="Text Box 4">
            <a:extLst>
              <a:ext uri="{FF2B5EF4-FFF2-40B4-BE49-F238E27FC236}">
                <a16:creationId xmlns:a16="http://schemas.microsoft.com/office/drawing/2014/main" id="{B41893AC-4325-F74F-8450-C793E4D00240}"/>
              </a:ext>
            </a:extLst>
          </p:cNvPr>
          <p:cNvSpPr txBox="1">
            <a:spLocks noChangeArrowheads="1"/>
          </p:cNvSpPr>
          <p:nvPr/>
        </p:nvSpPr>
        <p:spPr bwMode="auto">
          <a:xfrm>
            <a:off x="1077577" y="2097023"/>
            <a:ext cx="4622104" cy="2345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endParaRPr lang="en-US" dirty="0">
              <a:latin typeface="Times New Roman" charset="0"/>
            </a:endParaRPr>
          </a:p>
          <a:p>
            <a:pPr algn="ctr">
              <a:lnSpc>
                <a:spcPct val="90000"/>
              </a:lnSpc>
            </a:pPr>
            <a:r>
              <a:rPr lang="en-US" sz="2800" i="1" dirty="0">
                <a:solidFill>
                  <a:srgbClr val="000099"/>
                </a:solidFill>
                <a:latin typeface="+mn-lt"/>
              </a:rPr>
              <a:t>wait</a:t>
            </a:r>
            <a:r>
              <a:rPr lang="en-US" dirty="0">
                <a:solidFill>
                  <a:srgbClr val="000099"/>
                </a:solidFill>
                <a:latin typeface="+mn-lt"/>
              </a:rPr>
              <a:t> </a:t>
            </a:r>
            <a:r>
              <a:rPr lang="en-US" sz="2800" dirty="0">
                <a:latin typeface="+mn-lt"/>
              </a:rPr>
              <a:t>for (change in local link cost or msg from neighbor)</a:t>
            </a:r>
          </a:p>
          <a:p>
            <a:pPr>
              <a:lnSpc>
                <a:spcPct val="90000"/>
              </a:lnSpc>
            </a:pPr>
            <a:endParaRPr lang="en-US" sz="2000" dirty="0">
              <a:latin typeface="+mn-lt"/>
            </a:endParaRPr>
          </a:p>
          <a:p>
            <a:pPr>
              <a:lnSpc>
                <a:spcPct val="90000"/>
              </a:lnSpc>
            </a:pPr>
            <a:endParaRPr lang="en-US" sz="2000" dirty="0">
              <a:latin typeface="+mn-lt"/>
            </a:endParaRPr>
          </a:p>
          <a:p>
            <a:pPr algn="ctr">
              <a:spcBef>
                <a:spcPct val="50000"/>
              </a:spcBef>
            </a:pPr>
            <a:endParaRPr lang="en-US" dirty="0">
              <a:latin typeface="Times New Roman" charset="0"/>
            </a:endParaRPr>
          </a:p>
        </p:txBody>
      </p:sp>
      <p:sp>
        <p:nvSpPr>
          <p:cNvPr id="14" name="Text Box 8">
            <a:extLst>
              <a:ext uri="{FF2B5EF4-FFF2-40B4-BE49-F238E27FC236}">
                <a16:creationId xmlns:a16="http://schemas.microsoft.com/office/drawing/2014/main" id="{71AD5EDC-87FD-634A-9465-87600AAFC2A8}"/>
              </a:ext>
            </a:extLst>
          </p:cNvPr>
          <p:cNvSpPr txBox="1">
            <a:spLocks noChangeArrowheads="1"/>
          </p:cNvSpPr>
          <p:nvPr/>
        </p:nvSpPr>
        <p:spPr bwMode="auto">
          <a:xfrm>
            <a:off x="977032" y="1397588"/>
            <a:ext cx="2031326"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a:solidFill>
                  <a:srgbClr val="CC0000"/>
                </a:solidFill>
                <a:latin typeface="+mn-lt"/>
              </a:rPr>
              <a:t>each node:</a:t>
            </a:r>
          </a:p>
        </p:txBody>
      </p:sp>
      <p:sp>
        <p:nvSpPr>
          <p:cNvPr id="15" name="Rectangle 3">
            <a:extLst>
              <a:ext uri="{FF2B5EF4-FFF2-40B4-BE49-F238E27FC236}">
                <a16:creationId xmlns:a16="http://schemas.microsoft.com/office/drawing/2014/main" id="{5302920D-3833-AE4E-83FE-DE8AB636259C}"/>
              </a:ext>
            </a:extLst>
          </p:cNvPr>
          <p:cNvSpPr txBox="1">
            <a:spLocks noChangeArrowheads="1"/>
          </p:cNvSpPr>
          <p:nvPr/>
        </p:nvSpPr>
        <p:spPr>
          <a:xfrm>
            <a:off x="6138145" y="3549151"/>
            <a:ext cx="4936951" cy="2914279"/>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CC0000"/>
                </a:solidFill>
              </a:rPr>
              <a:t>distributed, self-stopping: </a:t>
            </a:r>
            <a:r>
              <a:rPr lang="en-US" sz="2400" dirty="0"/>
              <a:t>each node notifies neighbors </a:t>
            </a:r>
            <a:r>
              <a:rPr lang="en-US" sz="2400" i="1" dirty="0"/>
              <a:t>only</a:t>
            </a:r>
            <a:r>
              <a:rPr lang="en-US" sz="2400" dirty="0"/>
              <a:t> when its DV changes</a:t>
            </a:r>
          </a:p>
          <a:p>
            <a:pPr marL="522288" lvl="1" indent="-236538">
              <a:buFont typeface="Wingdings" pitchFamily="2" charset="2"/>
              <a:buChar char="§"/>
            </a:pPr>
            <a:r>
              <a:rPr lang="en-US" dirty="0"/>
              <a:t>neighbors then notify their neighbors – </a:t>
            </a:r>
            <a:r>
              <a:rPr lang="en-US" i="1" dirty="0"/>
              <a:t>only if necessary</a:t>
            </a:r>
          </a:p>
          <a:p>
            <a:pPr marL="522288" lvl="1" indent="-236538">
              <a:buFont typeface="Wingdings" pitchFamily="2" charset="2"/>
              <a:buChar char="§"/>
            </a:pPr>
            <a:r>
              <a:rPr lang="en-US" dirty="0"/>
              <a:t>no notification received, no actions taken!</a:t>
            </a:r>
          </a:p>
        </p:txBody>
      </p:sp>
      <p:grpSp>
        <p:nvGrpSpPr>
          <p:cNvPr id="3" name="Group 2">
            <a:extLst>
              <a:ext uri="{FF2B5EF4-FFF2-40B4-BE49-F238E27FC236}">
                <a16:creationId xmlns:a16="http://schemas.microsoft.com/office/drawing/2014/main" id="{B53C11C6-D826-5F43-A2B4-6804C1E58E41}"/>
              </a:ext>
            </a:extLst>
          </p:cNvPr>
          <p:cNvGrpSpPr/>
          <p:nvPr/>
        </p:nvGrpSpPr>
        <p:grpSpPr>
          <a:xfrm>
            <a:off x="1092191" y="3294344"/>
            <a:ext cx="4622104" cy="1554474"/>
            <a:chOff x="1317659" y="3169084"/>
            <a:chExt cx="4622104" cy="1554474"/>
          </a:xfrm>
        </p:grpSpPr>
        <p:sp>
          <p:nvSpPr>
            <p:cNvPr id="11" name="Line 5">
              <a:extLst>
                <a:ext uri="{FF2B5EF4-FFF2-40B4-BE49-F238E27FC236}">
                  <a16:creationId xmlns:a16="http://schemas.microsoft.com/office/drawing/2014/main" id="{3F1A2ABA-C0FF-3042-AB19-EBB20A32C1C0}"/>
                </a:ext>
              </a:extLst>
            </p:cNvPr>
            <p:cNvSpPr>
              <a:spLocks noChangeShapeType="1"/>
            </p:cNvSpPr>
            <p:nvPr/>
          </p:nvSpPr>
          <p:spPr bwMode="auto">
            <a:xfrm>
              <a:off x="3601463" y="3169084"/>
              <a:ext cx="0" cy="422581"/>
            </a:xfrm>
            <a:prstGeom prst="line">
              <a:avLst/>
            </a:prstGeom>
            <a:noFill/>
            <a:ln w="19050">
              <a:solidFill>
                <a:srgbClr val="000099"/>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 name="Text Box 4">
              <a:extLst>
                <a:ext uri="{FF2B5EF4-FFF2-40B4-BE49-F238E27FC236}">
                  <a16:creationId xmlns:a16="http://schemas.microsoft.com/office/drawing/2014/main" id="{0127FDB6-1E7E-B747-9FF9-706AF3DA67E3}"/>
                </a:ext>
              </a:extLst>
            </p:cNvPr>
            <p:cNvSpPr txBox="1">
              <a:spLocks noChangeArrowheads="1"/>
            </p:cNvSpPr>
            <p:nvPr/>
          </p:nvSpPr>
          <p:spPr bwMode="auto">
            <a:xfrm>
              <a:off x="1317659" y="3301630"/>
              <a:ext cx="4622104" cy="142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90000"/>
                </a:lnSpc>
              </a:pPr>
              <a:endParaRPr lang="en-US" sz="2000" dirty="0">
                <a:latin typeface="+mn-lt"/>
              </a:endParaRPr>
            </a:p>
            <a:p>
              <a:pPr algn="ctr">
                <a:lnSpc>
                  <a:spcPct val="90000"/>
                </a:lnSpc>
              </a:pPr>
              <a:r>
                <a:rPr lang="en-US" sz="2800" i="1" dirty="0">
                  <a:solidFill>
                    <a:srgbClr val="000099"/>
                  </a:solidFill>
                  <a:latin typeface="+mn-lt"/>
                </a:rPr>
                <a:t>recompute</a:t>
              </a:r>
              <a:r>
                <a:rPr lang="en-US" sz="2800" dirty="0">
                  <a:latin typeface="+mn-lt"/>
                </a:rPr>
                <a:t> DV estimates using DV received from neighbor</a:t>
              </a:r>
            </a:p>
            <a:p>
              <a:pPr>
                <a:lnSpc>
                  <a:spcPct val="90000"/>
                </a:lnSpc>
              </a:pPr>
              <a:endParaRPr lang="en-US" sz="2000" dirty="0">
                <a:latin typeface="+mn-lt"/>
              </a:endParaRPr>
            </a:p>
          </p:txBody>
        </p:sp>
      </p:grpSp>
      <p:grpSp>
        <p:nvGrpSpPr>
          <p:cNvPr id="7" name="Group 6">
            <a:extLst>
              <a:ext uri="{FF2B5EF4-FFF2-40B4-BE49-F238E27FC236}">
                <a16:creationId xmlns:a16="http://schemas.microsoft.com/office/drawing/2014/main" id="{7AB2E6A7-BBBF-E942-BD5C-47863B3A0DE5}"/>
              </a:ext>
            </a:extLst>
          </p:cNvPr>
          <p:cNvGrpSpPr/>
          <p:nvPr/>
        </p:nvGrpSpPr>
        <p:grpSpPr>
          <a:xfrm>
            <a:off x="1054612" y="4521895"/>
            <a:ext cx="4622104" cy="1284197"/>
            <a:chOff x="1280080" y="4396635"/>
            <a:chExt cx="4622104" cy="1284197"/>
          </a:xfrm>
        </p:grpSpPr>
        <p:sp>
          <p:nvSpPr>
            <p:cNvPr id="12" name="Line 6">
              <a:extLst>
                <a:ext uri="{FF2B5EF4-FFF2-40B4-BE49-F238E27FC236}">
                  <a16:creationId xmlns:a16="http://schemas.microsoft.com/office/drawing/2014/main" id="{D8667227-75F3-2946-9800-49EF5E66E793}"/>
                </a:ext>
              </a:extLst>
            </p:cNvPr>
            <p:cNvSpPr>
              <a:spLocks noChangeShapeType="1"/>
            </p:cNvSpPr>
            <p:nvPr/>
          </p:nvSpPr>
          <p:spPr bwMode="auto">
            <a:xfrm>
              <a:off x="3578268" y="4396635"/>
              <a:ext cx="0" cy="439673"/>
            </a:xfrm>
            <a:prstGeom prst="line">
              <a:avLst/>
            </a:prstGeom>
            <a:noFill/>
            <a:ln w="19050">
              <a:solidFill>
                <a:srgbClr val="000099"/>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8" name="Text Box 4">
              <a:extLst>
                <a:ext uri="{FF2B5EF4-FFF2-40B4-BE49-F238E27FC236}">
                  <a16:creationId xmlns:a16="http://schemas.microsoft.com/office/drawing/2014/main" id="{397A11E9-C3A3-2347-8FE5-1B38BBB5C819}"/>
                </a:ext>
              </a:extLst>
            </p:cNvPr>
            <p:cNvSpPr txBox="1">
              <a:spLocks noChangeArrowheads="1"/>
            </p:cNvSpPr>
            <p:nvPr/>
          </p:nvSpPr>
          <p:spPr bwMode="auto">
            <a:xfrm>
              <a:off x="1280080" y="4535903"/>
              <a:ext cx="4622104" cy="1144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90000"/>
                </a:lnSpc>
              </a:pPr>
              <a:endParaRPr lang="en-US" sz="2000" dirty="0">
                <a:latin typeface="+mn-lt"/>
              </a:endParaRPr>
            </a:p>
            <a:p>
              <a:pPr algn="ctr">
                <a:lnSpc>
                  <a:spcPct val="90000"/>
                </a:lnSpc>
              </a:pPr>
              <a:r>
                <a:rPr lang="en-US" sz="2800" dirty="0">
                  <a:latin typeface="+mn-lt"/>
                </a:rPr>
                <a:t>if DV to any destination has changed, </a:t>
              </a:r>
              <a:r>
                <a:rPr lang="en-US" sz="2800" i="1" dirty="0">
                  <a:solidFill>
                    <a:srgbClr val="000099"/>
                  </a:solidFill>
                  <a:latin typeface="+mn-lt"/>
                </a:rPr>
                <a:t>notify</a:t>
              </a:r>
              <a:r>
                <a:rPr lang="en-US" sz="2800" dirty="0">
                  <a:latin typeface="+mn-lt"/>
                </a:rPr>
                <a:t> neighbors </a:t>
              </a:r>
            </a:p>
          </p:txBody>
        </p:sp>
      </p:grpSp>
      <p:cxnSp>
        <p:nvCxnSpPr>
          <p:cNvPr id="16" name="Straight Connector 15">
            <a:extLst>
              <a:ext uri="{FF2B5EF4-FFF2-40B4-BE49-F238E27FC236}">
                <a16:creationId xmlns:a16="http://schemas.microsoft.com/office/drawing/2014/main" id="{A5F1EEA1-E3D6-FE44-9DE6-5BA118248F5E}"/>
              </a:ext>
            </a:extLst>
          </p:cNvPr>
          <p:cNvCxnSpPr/>
          <p:nvPr/>
        </p:nvCxnSpPr>
        <p:spPr>
          <a:xfrm flipV="1">
            <a:off x="3369501" y="5718132"/>
            <a:ext cx="0" cy="454068"/>
          </a:xfrm>
          <a:prstGeom prst="line">
            <a:avLst/>
          </a:prstGeom>
          <a:ln w="1905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A9ECAE-CD60-CD4E-8453-32556903D047}"/>
              </a:ext>
            </a:extLst>
          </p:cNvPr>
          <p:cNvCxnSpPr/>
          <p:nvPr/>
        </p:nvCxnSpPr>
        <p:spPr>
          <a:xfrm>
            <a:off x="3352800" y="2179529"/>
            <a:ext cx="0" cy="3382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0990E6-E4F6-004A-983C-35F56F91D474}"/>
              </a:ext>
            </a:extLst>
          </p:cNvPr>
          <p:cNvCxnSpPr/>
          <p:nvPr/>
        </p:nvCxnSpPr>
        <p:spPr>
          <a:xfrm>
            <a:off x="1052186" y="6172200"/>
            <a:ext cx="23006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994047-8DFC-3848-A093-707102890135}"/>
              </a:ext>
            </a:extLst>
          </p:cNvPr>
          <p:cNvCxnSpPr/>
          <p:nvPr/>
        </p:nvCxnSpPr>
        <p:spPr>
          <a:xfrm>
            <a:off x="1052186" y="2178485"/>
            <a:ext cx="23006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D0BEAE-AFEE-C84E-B69C-BA9C126D7B96}"/>
              </a:ext>
            </a:extLst>
          </p:cNvPr>
          <p:cNvCxnSpPr>
            <a:cxnSpLocks/>
          </p:cNvCxnSpPr>
          <p:nvPr/>
        </p:nvCxnSpPr>
        <p:spPr>
          <a:xfrm>
            <a:off x="1039660" y="2167003"/>
            <a:ext cx="0" cy="400519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41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right)">
                                      <p:cBhvr>
                                        <p:cTn id="26" dur="500"/>
                                        <p:tgtEl>
                                          <p:spTgt spid="27"/>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dissolv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6"/>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latin typeface="Tahoma" pitchFamily="34" charset="0"/>
              </a:rPr>
              <a:t>5-</a:t>
            </a:r>
            <a:fld id="{641B49AC-8358-4161-AED4-7D2DEAE5E70A}" type="slidenum">
              <a:rPr lang="en-US" altLang="en-US" smtClean="0">
                <a:latin typeface="Tahoma" pitchFamily="34" charset="0"/>
              </a:rPr>
              <a:pPr/>
              <a:t>37</a:t>
            </a:fld>
            <a:endParaRPr lang="en-US" altLang="en-US" dirty="0">
              <a:latin typeface="Tahoma" pitchFamily="34" charset="0"/>
            </a:endParaRPr>
          </a:p>
        </p:txBody>
      </p:sp>
      <p:sp>
        <p:nvSpPr>
          <p:cNvPr id="16" name="Rectangle 2"/>
          <p:cNvSpPr txBox="1">
            <a:spLocks noChangeArrowheads="1"/>
          </p:cNvSpPr>
          <p:nvPr/>
        </p:nvSpPr>
        <p:spPr bwMode="auto">
          <a:xfrm>
            <a:off x="6021718" y="140786"/>
            <a:ext cx="4646282" cy="627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altLang="ja-JP" sz="2800" dirty="0">
                <a:solidFill>
                  <a:schemeClr val="tx1"/>
                </a:solidFill>
                <a:latin typeface="Arial"/>
                <a:ea typeface="ＭＳ Ｐゴシック" pitchFamily="34" charset="-128"/>
                <a:cs typeface="Arial"/>
              </a:rPr>
              <a:t>The Distance Vector (DV)</a:t>
            </a:r>
            <a:endParaRPr lang="en-US" sz="2800" dirty="0">
              <a:solidFill>
                <a:schemeClr val="tx1"/>
              </a:solidFill>
              <a:latin typeface="Arial"/>
              <a:ea typeface="ＭＳ Ｐゴシック" pitchFamily="34" charset="-128"/>
              <a:cs typeface="Arial"/>
            </a:endParaRPr>
          </a:p>
        </p:txBody>
      </p:sp>
      <p:sp>
        <p:nvSpPr>
          <p:cNvPr id="17" name="Rectangle 3"/>
          <p:cNvSpPr txBox="1">
            <a:spLocks noChangeArrowheads="1"/>
          </p:cNvSpPr>
          <p:nvPr/>
        </p:nvSpPr>
        <p:spPr bwMode="auto">
          <a:xfrm>
            <a:off x="2465496" y="6202800"/>
            <a:ext cx="7501692" cy="436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ctr">
              <a:buNone/>
            </a:pPr>
            <a:r>
              <a:rPr lang="en-US" sz="1800" b="1" dirty="0">
                <a:solidFill>
                  <a:srgbClr val="00B9FA"/>
                </a:solidFill>
                <a:latin typeface="Arial"/>
                <a:ea typeface="ＭＳ Ｐゴシック" pitchFamily="34" charset="-128"/>
                <a:cs typeface="Arial"/>
              </a:rPr>
              <a:t>Figure</a:t>
            </a:r>
            <a:r>
              <a:rPr lang="en-US" sz="1800" dirty="0">
                <a:latin typeface="Arial"/>
                <a:ea typeface="ＭＳ Ｐゴシック" pitchFamily="34" charset="-128"/>
                <a:cs typeface="Arial"/>
              </a:rPr>
              <a:t>: DV algorithm at each node, </a:t>
            </a:r>
            <a:r>
              <a:rPr lang="en-US" sz="1800" i="1" dirty="0">
                <a:latin typeface="Times New Roman"/>
                <a:ea typeface="ＭＳ Ｐゴシック" pitchFamily="34" charset="-128"/>
                <a:cs typeface="Times New Roman"/>
              </a:rPr>
              <a:t>x</a:t>
            </a:r>
            <a:endParaRPr lang="en-US" sz="1800" i="1" dirty="0">
              <a:latin typeface="Times New Roman"/>
              <a:cs typeface="Times New Roman"/>
            </a:endParaRPr>
          </a:p>
        </p:txBody>
      </p:sp>
      <p:pic>
        <p:nvPicPr>
          <p:cNvPr id="2" name="Picture 1" descr="Screen Shot 2016-04-16 at 10.3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524" y="1477705"/>
            <a:ext cx="8103604" cy="4400175"/>
          </a:xfrm>
          <a:prstGeom prst="rect">
            <a:avLst/>
          </a:prstGeom>
          <a:effectLst>
            <a:outerShdw blurRad="50800" dist="139700" dir="2700000" algn="tl" rotWithShape="0">
              <a:srgbClr val="000000">
                <a:alpha val="43000"/>
              </a:srgbClr>
            </a:outerShdw>
          </a:effectLst>
        </p:spPr>
      </p:pic>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37</a:t>
            </a:fld>
            <a:endParaRPr lang="en-US" dirty="0"/>
          </a:p>
        </p:txBody>
      </p:sp>
    </p:spTree>
    <p:extLst>
      <p:ext uri="{BB962C8B-B14F-4D97-AF65-F5344CB8AC3E}">
        <p14:creationId xmlns:p14="http://schemas.microsoft.com/office/powerpoint/2010/main" val="64371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4" y="174028"/>
            <a:ext cx="10893427" cy="894622"/>
          </a:xfrm>
        </p:spPr>
        <p:txBody>
          <a:bodyPr/>
          <a:lstStyle/>
          <a:p>
            <a:r>
              <a:rPr lang="en-US" dirty="0"/>
              <a:t>Distance vector: another example</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38</a:t>
            </a:fld>
            <a:endParaRPr lang="en-US" dirty="0"/>
          </a:p>
        </p:txBody>
      </p:sp>
      <p:sp>
        <p:nvSpPr>
          <p:cNvPr id="443" name="Line 3">
            <a:extLst>
              <a:ext uri="{FF2B5EF4-FFF2-40B4-BE49-F238E27FC236}">
                <a16:creationId xmlns:a16="http://schemas.microsoft.com/office/drawing/2014/main" id="{939910D0-6520-E74E-BA03-8367DB9FDAE2}"/>
              </a:ext>
            </a:extLst>
          </p:cNvPr>
          <p:cNvSpPr>
            <a:spLocks noChangeShapeType="1"/>
          </p:cNvSpPr>
          <p:nvPr/>
        </p:nvSpPr>
        <p:spPr bwMode="auto">
          <a:xfrm>
            <a:off x="2196230" y="1648217"/>
            <a:ext cx="0" cy="12192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4" name="Line 4">
            <a:extLst>
              <a:ext uri="{FF2B5EF4-FFF2-40B4-BE49-F238E27FC236}">
                <a16:creationId xmlns:a16="http://schemas.microsoft.com/office/drawing/2014/main" id="{FBAA51FA-578A-FB4C-9FC1-D33D94C08735}"/>
              </a:ext>
            </a:extLst>
          </p:cNvPr>
          <p:cNvSpPr>
            <a:spLocks noChangeShapeType="1"/>
          </p:cNvSpPr>
          <p:nvPr/>
        </p:nvSpPr>
        <p:spPr bwMode="auto">
          <a:xfrm>
            <a:off x="1891430" y="1876817"/>
            <a:ext cx="13716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5" name="Text Box 5">
            <a:extLst>
              <a:ext uri="{FF2B5EF4-FFF2-40B4-BE49-F238E27FC236}">
                <a16:creationId xmlns:a16="http://schemas.microsoft.com/office/drawing/2014/main" id="{63C65693-0CB5-9044-8280-CEE1EF17BE0F}"/>
              </a:ext>
            </a:extLst>
          </p:cNvPr>
          <p:cNvSpPr txBox="1">
            <a:spLocks noChangeArrowheads="1"/>
          </p:cNvSpPr>
          <p:nvPr/>
        </p:nvSpPr>
        <p:spPr bwMode="auto">
          <a:xfrm>
            <a:off x="2196230" y="1491055"/>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   y   z</a:t>
            </a:r>
          </a:p>
        </p:txBody>
      </p:sp>
      <p:sp>
        <p:nvSpPr>
          <p:cNvPr id="446" name="Text Box 6">
            <a:extLst>
              <a:ext uri="{FF2B5EF4-FFF2-40B4-BE49-F238E27FC236}">
                <a16:creationId xmlns:a16="http://schemas.microsoft.com/office/drawing/2014/main" id="{0C8AEA14-E30C-AC4A-B87D-472785A1927A}"/>
              </a:ext>
            </a:extLst>
          </p:cNvPr>
          <p:cNvSpPr txBox="1">
            <a:spLocks noChangeArrowheads="1"/>
          </p:cNvSpPr>
          <p:nvPr/>
        </p:nvSpPr>
        <p:spPr bwMode="auto">
          <a:xfrm>
            <a:off x="1891430" y="18720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a:t>
            </a:r>
          </a:p>
        </p:txBody>
      </p:sp>
      <p:sp>
        <p:nvSpPr>
          <p:cNvPr id="447" name="Text Box 7">
            <a:extLst>
              <a:ext uri="{FF2B5EF4-FFF2-40B4-BE49-F238E27FC236}">
                <a16:creationId xmlns:a16="http://schemas.microsoft.com/office/drawing/2014/main" id="{9CB9B004-A231-8945-A90A-D2FD2F6661E5}"/>
              </a:ext>
            </a:extLst>
          </p:cNvPr>
          <p:cNvSpPr txBox="1">
            <a:spLocks noChangeArrowheads="1"/>
          </p:cNvSpPr>
          <p:nvPr/>
        </p:nvSpPr>
        <p:spPr bwMode="auto">
          <a:xfrm>
            <a:off x="1891430" y="21768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y</a:t>
            </a:r>
          </a:p>
        </p:txBody>
      </p:sp>
      <p:sp>
        <p:nvSpPr>
          <p:cNvPr id="448" name="Text Box 8">
            <a:extLst>
              <a:ext uri="{FF2B5EF4-FFF2-40B4-BE49-F238E27FC236}">
                <a16:creationId xmlns:a16="http://schemas.microsoft.com/office/drawing/2014/main" id="{D1A9BD92-FFBA-0F45-A8B0-C056C2DDB3BE}"/>
              </a:ext>
            </a:extLst>
          </p:cNvPr>
          <p:cNvSpPr txBox="1">
            <a:spLocks noChangeArrowheads="1"/>
          </p:cNvSpPr>
          <p:nvPr/>
        </p:nvSpPr>
        <p:spPr bwMode="auto">
          <a:xfrm>
            <a:off x="1891430" y="24816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z</a:t>
            </a:r>
          </a:p>
        </p:txBody>
      </p:sp>
      <p:sp>
        <p:nvSpPr>
          <p:cNvPr id="449" name="Text Box 9">
            <a:extLst>
              <a:ext uri="{FF2B5EF4-FFF2-40B4-BE49-F238E27FC236}">
                <a16:creationId xmlns:a16="http://schemas.microsoft.com/office/drawing/2014/main" id="{70BC3416-9A08-EC45-8E5D-0D62E7328005}"/>
              </a:ext>
            </a:extLst>
          </p:cNvPr>
          <p:cNvSpPr txBox="1">
            <a:spLocks noChangeArrowheads="1"/>
          </p:cNvSpPr>
          <p:nvPr/>
        </p:nvSpPr>
        <p:spPr bwMode="auto">
          <a:xfrm>
            <a:off x="2196230" y="1872055"/>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0  2   7</a:t>
            </a:r>
          </a:p>
        </p:txBody>
      </p:sp>
      <p:sp>
        <p:nvSpPr>
          <p:cNvPr id="450" name="Text Box 10">
            <a:extLst>
              <a:ext uri="{FF2B5EF4-FFF2-40B4-BE49-F238E27FC236}">
                <a16:creationId xmlns:a16="http://schemas.microsoft.com/office/drawing/2014/main" id="{3126AC87-8359-BD44-8B0C-CC527572FF4A}"/>
              </a:ext>
            </a:extLst>
          </p:cNvPr>
          <p:cNvSpPr txBox="1">
            <a:spLocks noChangeArrowheads="1"/>
          </p:cNvSpPr>
          <p:nvPr/>
        </p:nvSpPr>
        <p:spPr bwMode="auto">
          <a:xfrm>
            <a:off x="2196230" y="22530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1" name="Text Box 11">
            <a:extLst>
              <a:ext uri="{FF2B5EF4-FFF2-40B4-BE49-F238E27FC236}">
                <a16:creationId xmlns:a16="http://schemas.microsoft.com/office/drawing/2014/main" id="{6C8B20E3-E296-674B-80E9-64B2EFDC02EC}"/>
              </a:ext>
            </a:extLst>
          </p:cNvPr>
          <p:cNvSpPr txBox="1">
            <a:spLocks noChangeArrowheads="1"/>
          </p:cNvSpPr>
          <p:nvPr/>
        </p:nvSpPr>
        <p:spPr bwMode="auto">
          <a:xfrm>
            <a:off x="2424830" y="22530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2" name="Text Box 12">
            <a:extLst>
              <a:ext uri="{FF2B5EF4-FFF2-40B4-BE49-F238E27FC236}">
                <a16:creationId xmlns:a16="http://schemas.microsoft.com/office/drawing/2014/main" id="{111D1292-4CEC-9344-AF33-EB2DDE6F851D}"/>
              </a:ext>
            </a:extLst>
          </p:cNvPr>
          <p:cNvSpPr txBox="1">
            <a:spLocks noChangeArrowheads="1"/>
          </p:cNvSpPr>
          <p:nvPr/>
        </p:nvSpPr>
        <p:spPr bwMode="auto">
          <a:xfrm>
            <a:off x="2805830" y="22530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3" name="Text Box 13">
            <a:extLst>
              <a:ext uri="{FF2B5EF4-FFF2-40B4-BE49-F238E27FC236}">
                <a16:creationId xmlns:a16="http://schemas.microsoft.com/office/drawing/2014/main" id="{AE9EF258-7972-B446-AD9F-8B97076B818D}"/>
              </a:ext>
            </a:extLst>
          </p:cNvPr>
          <p:cNvSpPr txBox="1">
            <a:spLocks noChangeArrowheads="1"/>
          </p:cNvSpPr>
          <p:nvPr/>
        </p:nvSpPr>
        <p:spPr bwMode="auto">
          <a:xfrm>
            <a:off x="2196230" y="25578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4" name="Text Box 14">
            <a:extLst>
              <a:ext uri="{FF2B5EF4-FFF2-40B4-BE49-F238E27FC236}">
                <a16:creationId xmlns:a16="http://schemas.microsoft.com/office/drawing/2014/main" id="{0D5B7E41-5C46-6245-B3F5-C5C034F54A13}"/>
              </a:ext>
            </a:extLst>
          </p:cNvPr>
          <p:cNvSpPr txBox="1">
            <a:spLocks noChangeArrowheads="1"/>
          </p:cNvSpPr>
          <p:nvPr/>
        </p:nvSpPr>
        <p:spPr bwMode="auto">
          <a:xfrm>
            <a:off x="2424830" y="25578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5" name="Text Box 15">
            <a:extLst>
              <a:ext uri="{FF2B5EF4-FFF2-40B4-BE49-F238E27FC236}">
                <a16:creationId xmlns:a16="http://schemas.microsoft.com/office/drawing/2014/main" id="{C18A5654-24F2-FE41-AE07-5B3BAAE083F5}"/>
              </a:ext>
            </a:extLst>
          </p:cNvPr>
          <p:cNvSpPr txBox="1">
            <a:spLocks noChangeArrowheads="1"/>
          </p:cNvSpPr>
          <p:nvPr/>
        </p:nvSpPr>
        <p:spPr bwMode="auto">
          <a:xfrm>
            <a:off x="2805830" y="25578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6" name="Text Box 16">
            <a:extLst>
              <a:ext uri="{FF2B5EF4-FFF2-40B4-BE49-F238E27FC236}">
                <a16:creationId xmlns:a16="http://schemas.microsoft.com/office/drawing/2014/main" id="{42389D8A-00BE-3F4E-A672-5FBDE0DE25A9}"/>
              </a:ext>
            </a:extLst>
          </p:cNvPr>
          <p:cNvSpPr txBox="1">
            <a:spLocks noChangeArrowheads="1"/>
          </p:cNvSpPr>
          <p:nvPr/>
        </p:nvSpPr>
        <p:spPr bwMode="auto">
          <a:xfrm rot="-5400000">
            <a:off x="3627362" y="2226861"/>
            <a:ext cx="5381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from</a:t>
            </a:r>
          </a:p>
        </p:txBody>
      </p:sp>
      <p:sp>
        <p:nvSpPr>
          <p:cNvPr id="457" name="Text Box 17">
            <a:extLst>
              <a:ext uri="{FF2B5EF4-FFF2-40B4-BE49-F238E27FC236}">
                <a16:creationId xmlns:a16="http://schemas.microsoft.com/office/drawing/2014/main" id="{C4104C8E-6D55-8340-B34F-632A4F41BA7A}"/>
              </a:ext>
            </a:extLst>
          </p:cNvPr>
          <p:cNvSpPr txBox="1">
            <a:spLocks noChangeArrowheads="1"/>
          </p:cNvSpPr>
          <p:nvPr/>
        </p:nvSpPr>
        <p:spPr bwMode="auto">
          <a:xfrm>
            <a:off x="2329580" y="1359292"/>
            <a:ext cx="7064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cost to</a:t>
            </a:r>
          </a:p>
        </p:txBody>
      </p:sp>
      <p:sp>
        <p:nvSpPr>
          <p:cNvPr id="458" name="Text Box 18">
            <a:extLst>
              <a:ext uri="{FF2B5EF4-FFF2-40B4-BE49-F238E27FC236}">
                <a16:creationId xmlns:a16="http://schemas.microsoft.com/office/drawing/2014/main" id="{9A819F40-DC81-8147-9209-4A43511CF458}"/>
              </a:ext>
            </a:extLst>
          </p:cNvPr>
          <p:cNvSpPr txBox="1">
            <a:spLocks noChangeArrowheads="1"/>
          </p:cNvSpPr>
          <p:nvPr/>
        </p:nvSpPr>
        <p:spPr bwMode="auto">
          <a:xfrm rot="-5400000">
            <a:off x="1495349" y="4011211"/>
            <a:ext cx="5381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from</a:t>
            </a:r>
          </a:p>
        </p:txBody>
      </p:sp>
      <p:sp>
        <p:nvSpPr>
          <p:cNvPr id="459" name="Text Box 19">
            <a:extLst>
              <a:ext uri="{FF2B5EF4-FFF2-40B4-BE49-F238E27FC236}">
                <a16:creationId xmlns:a16="http://schemas.microsoft.com/office/drawing/2014/main" id="{14A2DFF4-3C64-774C-B843-E53559D4A717}"/>
              </a:ext>
            </a:extLst>
          </p:cNvPr>
          <p:cNvSpPr txBox="1">
            <a:spLocks noChangeArrowheads="1"/>
          </p:cNvSpPr>
          <p:nvPr/>
        </p:nvSpPr>
        <p:spPr bwMode="auto">
          <a:xfrm rot="-5400000">
            <a:off x="1495348" y="5819374"/>
            <a:ext cx="5381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from</a:t>
            </a:r>
          </a:p>
        </p:txBody>
      </p:sp>
      <p:sp>
        <p:nvSpPr>
          <p:cNvPr id="460" name="Line 20">
            <a:extLst>
              <a:ext uri="{FF2B5EF4-FFF2-40B4-BE49-F238E27FC236}">
                <a16:creationId xmlns:a16="http://schemas.microsoft.com/office/drawing/2014/main" id="{C6327ACE-9812-0641-8931-64A0CFB1EE98}"/>
              </a:ext>
            </a:extLst>
          </p:cNvPr>
          <p:cNvSpPr>
            <a:spLocks noChangeShapeType="1"/>
          </p:cNvSpPr>
          <p:nvPr/>
        </p:nvSpPr>
        <p:spPr bwMode="auto">
          <a:xfrm>
            <a:off x="4253630" y="1648217"/>
            <a:ext cx="0" cy="12192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1" name="Line 21">
            <a:extLst>
              <a:ext uri="{FF2B5EF4-FFF2-40B4-BE49-F238E27FC236}">
                <a16:creationId xmlns:a16="http://schemas.microsoft.com/office/drawing/2014/main" id="{8B62D26D-8647-AA48-B558-1D9779026FD3}"/>
              </a:ext>
            </a:extLst>
          </p:cNvPr>
          <p:cNvSpPr>
            <a:spLocks noChangeShapeType="1"/>
          </p:cNvSpPr>
          <p:nvPr/>
        </p:nvSpPr>
        <p:spPr bwMode="auto">
          <a:xfrm>
            <a:off x="3948830" y="1876817"/>
            <a:ext cx="13716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2" name="Text Box 22">
            <a:extLst>
              <a:ext uri="{FF2B5EF4-FFF2-40B4-BE49-F238E27FC236}">
                <a16:creationId xmlns:a16="http://schemas.microsoft.com/office/drawing/2014/main" id="{E032986C-0E69-C64C-BCCD-9CA18645D176}"/>
              </a:ext>
            </a:extLst>
          </p:cNvPr>
          <p:cNvSpPr txBox="1">
            <a:spLocks noChangeArrowheads="1"/>
          </p:cNvSpPr>
          <p:nvPr/>
        </p:nvSpPr>
        <p:spPr bwMode="auto">
          <a:xfrm>
            <a:off x="4253630" y="1491055"/>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   y   z</a:t>
            </a:r>
          </a:p>
        </p:txBody>
      </p:sp>
      <p:sp>
        <p:nvSpPr>
          <p:cNvPr id="463" name="Text Box 23">
            <a:extLst>
              <a:ext uri="{FF2B5EF4-FFF2-40B4-BE49-F238E27FC236}">
                <a16:creationId xmlns:a16="http://schemas.microsoft.com/office/drawing/2014/main" id="{9196401C-C6C6-4841-874F-E4C9CD66DFCC}"/>
              </a:ext>
            </a:extLst>
          </p:cNvPr>
          <p:cNvSpPr txBox="1">
            <a:spLocks noChangeArrowheads="1"/>
          </p:cNvSpPr>
          <p:nvPr/>
        </p:nvSpPr>
        <p:spPr bwMode="auto">
          <a:xfrm>
            <a:off x="3948830" y="18720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a:t>
            </a:r>
          </a:p>
        </p:txBody>
      </p:sp>
      <p:sp>
        <p:nvSpPr>
          <p:cNvPr id="464" name="Text Box 24">
            <a:extLst>
              <a:ext uri="{FF2B5EF4-FFF2-40B4-BE49-F238E27FC236}">
                <a16:creationId xmlns:a16="http://schemas.microsoft.com/office/drawing/2014/main" id="{E7BD555B-E160-5346-82D4-BCF9E63DA159}"/>
              </a:ext>
            </a:extLst>
          </p:cNvPr>
          <p:cNvSpPr txBox="1">
            <a:spLocks noChangeArrowheads="1"/>
          </p:cNvSpPr>
          <p:nvPr/>
        </p:nvSpPr>
        <p:spPr bwMode="auto">
          <a:xfrm>
            <a:off x="3948830" y="21768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y</a:t>
            </a:r>
          </a:p>
        </p:txBody>
      </p:sp>
      <p:sp>
        <p:nvSpPr>
          <p:cNvPr id="465" name="Text Box 25">
            <a:extLst>
              <a:ext uri="{FF2B5EF4-FFF2-40B4-BE49-F238E27FC236}">
                <a16:creationId xmlns:a16="http://schemas.microsoft.com/office/drawing/2014/main" id="{BFAD32FA-8579-6F4B-901E-2DFB5D558D68}"/>
              </a:ext>
            </a:extLst>
          </p:cNvPr>
          <p:cNvSpPr txBox="1">
            <a:spLocks noChangeArrowheads="1"/>
          </p:cNvSpPr>
          <p:nvPr/>
        </p:nvSpPr>
        <p:spPr bwMode="auto">
          <a:xfrm>
            <a:off x="3948830" y="24816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z</a:t>
            </a:r>
          </a:p>
        </p:txBody>
      </p:sp>
      <p:sp>
        <p:nvSpPr>
          <p:cNvPr id="466" name="Text Box 26">
            <a:extLst>
              <a:ext uri="{FF2B5EF4-FFF2-40B4-BE49-F238E27FC236}">
                <a16:creationId xmlns:a16="http://schemas.microsoft.com/office/drawing/2014/main" id="{9477A75E-A636-3F4B-9909-848BA5CF0F6D}"/>
              </a:ext>
            </a:extLst>
          </p:cNvPr>
          <p:cNvSpPr txBox="1">
            <a:spLocks noChangeArrowheads="1"/>
          </p:cNvSpPr>
          <p:nvPr/>
        </p:nvSpPr>
        <p:spPr bwMode="auto">
          <a:xfrm>
            <a:off x="4274268" y="18720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67" name="Line 29">
            <a:extLst>
              <a:ext uri="{FF2B5EF4-FFF2-40B4-BE49-F238E27FC236}">
                <a16:creationId xmlns:a16="http://schemas.microsoft.com/office/drawing/2014/main" id="{75BD0381-0562-D546-9AF0-B19FCE9D6A88}"/>
              </a:ext>
            </a:extLst>
          </p:cNvPr>
          <p:cNvSpPr>
            <a:spLocks noChangeShapeType="1"/>
          </p:cNvSpPr>
          <p:nvPr/>
        </p:nvSpPr>
        <p:spPr bwMode="auto">
          <a:xfrm>
            <a:off x="2196230" y="3400817"/>
            <a:ext cx="0" cy="12192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8" name="Line 30">
            <a:extLst>
              <a:ext uri="{FF2B5EF4-FFF2-40B4-BE49-F238E27FC236}">
                <a16:creationId xmlns:a16="http://schemas.microsoft.com/office/drawing/2014/main" id="{EED41EBB-EA99-8C4C-B356-FFC04F35202A}"/>
              </a:ext>
            </a:extLst>
          </p:cNvPr>
          <p:cNvSpPr>
            <a:spLocks noChangeShapeType="1"/>
          </p:cNvSpPr>
          <p:nvPr/>
        </p:nvSpPr>
        <p:spPr bwMode="auto">
          <a:xfrm>
            <a:off x="1891430" y="3629417"/>
            <a:ext cx="13716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9" name="Text Box 31">
            <a:extLst>
              <a:ext uri="{FF2B5EF4-FFF2-40B4-BE49-F238E27FC236}">
                <a16:creationId xmlns:a16="http://schemas.microsoft.com/office/drawing/2014/main" id="{DE04857F-04C7-2A45-9008-63962135BDFF}"/>
              </a:ext>
            </a:extLst>
          </p:cNvPr>
          <p:cNvSpPr txBox="1">
            <a:spLocks noChangeArrowheads="1"/>
          </p:cNvSpPr>
          <p:nvPr/>
        </p:nvSpPr>
        <p:spPr bwMode="auto">
          <a:xfrm>
            <a:off x="2196230" y="3243655"/>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   y   z</a:t>
            </a:r>
          </a:p>
        </p:txBody>
      </p:sp>
      <p:sp>
        <p:nvSpPr>
          <p:cNvPr id="470" name="Text Box 32">
            <a:extLst>
              <a:ext uri="{FF2B5EF4-FFF2-40B4-BE49-F238E27FC236}">
                <a16:creationId xmlns:a16="http://schemas.microsoft.com/office/drawing/2014/main" id="{32F2134F-DADA-504D-87FB-F65DBD72C82C}"/>
              </a:ext>
            </a:extLst>
          </p:cNvPr>
          <p:cNvSpPr txBox="1">
            <a:spLocks noChangeArrowheads="1"/>
          </p:cNvSpPr>
          <p:nvPr/>
        </p:nvSpPr>
        <p:spPr bwMode="auto">
          <a:xfrm>
            <a:off x="1891430" y="36246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a:t>
            </a:r>
          </a:p>
        </p:txBody>
      </p:sp>
      <p:sp>
        <p:nvSpPr>
          <p:cNvPr id="471" name="Text Box 33">
            <a:extLst>
              <a:ext uri="{FF2B5EF4-FFF2-40B4-BE49-F238E27FC236}">
                <a16:creationId xmlns:a16="http://schemas.microsoft.com/office/drawing/2014/main" id="{09493725-917E-7E4C-B214-A060666AA033}"/>
              </a:ext>
            </a:extLst>
          </p:cNvPr>
          <p:cNvSpPr txBox="1">
            <a:spLocks noChangeArrowheads="1"/>
          </p:cNvSpPr>
          <p:nvPr/>
        </p:nvSpPr>
        <p:spPr bwMode="auto">
          <a:xfrm>
            <a:off x="1891430" y="39294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y</a:t>
            </a:r>
          </a:p>
        </p:txBody>
      </p:sp>
      <p:sp>
        <p:nvSpPr>
          <p:cNvPr id="472" name="Text Box 34">
            <a:extLst>
              <a:ext uri="{FF2B5EF4-FFF2-40B4-BE49-F238E27FC236}">
                <a16:creationId xmlns:a16="http://schemas.microsoft.com/office/drawing/2014/main" id="{39E2692B-68BF-284D-BD9C-6B4A373E29CC}"/>
              </a:ext>
            </a:extLst>
          </p:cNvPr>
          <p:cNvSpPr txBox="1">
            <a:spLocks noChangeArrowheads="1"/>
          </p:cNvSpPr>
          <p:nvPr/>
        </p:nvSpPr>
        <p:spPr bwMode="auto">
          <a:xfrm>
            <a:off x="1891430" y="42342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z</a:t>
            </a:r>
          </a:p>
        </p:txBody>
      </p:sp>
      <p:sp>
        <p:nvSpPr>
          <p:cNvPr id="473" name="Text Box 35">
            <a:extLst>
              <a:ext uri="{FF2B5EF4-FFF2-40B4-BE49-F238E27FC236}">
                <a16:creationId xmlns:a16="http://schemas.microsoft.com/office/drawing/2014/main" id="{C49848CC-FE8D-5A4F-890E-D9311F47A94A}"/>
              </a:ext>
            </a:extLst>
          </p:cNvPr>
          <p:cNvSpPr txBox="1">
            <a:spLocks noChangeArrowheads="1"/>
          </p:cNvSpPr>
          <p:nvPr/>
        </p:nvSpPr>
        <p:spPr bwMode="auto">
          <a:xfrm>
            <a:off x="2501030" y="36246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4" name="Text Box 36">
            <a:extLst>
              <a:ext uri="{FF2B5EF4-FFF2-40B4-BE49-F238E27FC236}">
                <a16:creationId xmlns:a16="http://schemas.microsoft.com/office/drawing/2014/main" id="{0F4B0497-AF0A-B949-97CF-86A3CF853CBF}"/>
              </a:ext>
            </a:extLst>
          </p:cNvPr>
          <p:cNvSpPr txBox="1">
            <a:spLocks noChangeArrowheads="1"/>
          </p:cNvSpPr>
          <p:nvPr/>
        </p:nvSpPr>
        <p:spPr bwMode="auto">
          <a:xfrm>
            <a:off x="2805830" y="36246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5" name="Text Box 37">
            <a:extLst>
              <a:ext uri="{FF2B5EF4-FFF2-40B4-BE49-F238E27FC236}">
                <a16:creationId xmlns:a16="http://schemas.microsoft.com/office/drawing/2014/main" id="{5D3DFBDB-39AA-BD41-B291-2A4FF492A1BD}"/>
              </a:ext>
            </a:extLst>
          </p:cNvPr>
          <p:cNvSpPr txBox="1">
            <a:spLocks noChangeArrowheads="1"/>
          </p:cNvSpPr>
          <p:nvPr/>
        </p:nvSpPr>
        <p:spPr bwMode="auto">
          <a:xfrm>
            <a:off x="2196230" y="4310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6" name="Text Box 38">
            <a:extLst>
              <a:ext uri="{FF2B5EF4-FFF2-40B4-BE49-F238E27FC236}">
                <a16:creationId xmlns:a16="http://schemas.microsoft.com/office/drawing/2014/main" id="{776D606C-DE24-8347-8683-291671A55057}"/>
              </a:ext>
            </a:extLst>
          </p:cNvPr>
          <p:cNvSpPr txBox="1">
            <a:spLocks noChangeArrowheads="1"/>
          </p:cNvSpPr>
          <p:nvPr/>
        </p:nvSpPr>
        <p:spPr bwMode="auto">
          <a:xfrm>
            <a:off x="2424830" y="4310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7" name="Text Box 39">
            <a:extLst>
              <a:ext uri="{FF2B5EF4-FFF2-40B4-BE49-F238E27FC236}">
                <a16:creationId xmlns:a16="http://schemas.microsoft.com/office/drawing/2014/main" id="{EB1D1ECD-7692-774D-A9DC-7E354528371A}"/>
              </a:ext>
            </a:extLst>
          </p:cNvPr>
          <p:cNvSpPr txBox="1">
            <a:spLocks noChangeArrowheads="1"/>
          </p:cNvSpPr>
          <p:nvPr/>
        </p:nvSpPr>
        <p:spPr bwMode="auto">
          <a:xfrm>
            <a:off x="2805830" y="4310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8" name="Text Box 40">
            <a:extLst>
              <a:ext uri="{FF2B5EF4-FFF2-40B4-BE49-F238E27FC236}">
                <a16:creationId xmlns:a16="http://schemas.microsoft.com/office/drawing/2014/main" id="{5088B19E-B34D-784B-A082-880065FF7781}"/>
              </a:ext>
            </a:extLst>
          </p:cNvPr>
          <p:cNvSpPr txBox="1">
            <a:spLocks noChangeArrowheads="1"/>
          </p:cNvSpPr>
          <p:nvPr/>
        </p:nvSpPr>
        <p:spPr bwMode="auto">
          <a:xfrm>
            <a:off x="2318468" y="3134117"/>
            <a:ext cx="7064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cost to</a:t>
            </a:r>
          </a:p>
        </p:txBody>
      </p:sp>
      <p:sp>
        <p:nvSpPr>
          <p:cNvPr id="479" name="Line 41">
            <a:extLst>
              <a:ext uri="{FF2B5EF4-FFF2-40B4-BE49-F238E27FC236}">
                <a16:creationId xmlns:a16="http://schemas.microsoft.com/office/drawing/2014/main" id="{ED309D65-AC9A-9A48-950E-AC379D97BBA0}"/>
              </a:ext>
            </a:extLst>
          </p:cNvPr>
          <p:cNvSpPr>
            <a:spLocks noChangeShapeType="1"/>
          </p:cNvSpPr>
          <p:nvPr/>
        </p:nvSpPr>
        <p:spPr bwMode="auto">
          <a:xfrm>
            <a:off x="2196230" y="5229617"/>
            <a:ext cx="0" cy="12192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80" name="Line 42">
            <a:extLst>
              <a:ext uri="{FF2B5EF4-FFF2-40B4-BE49-F238E27FC236}">
                <a16:creationId xmlns:a16="http://schemas.microsoft.com/office/drawing/2014/main" id="{7261B6D8-FC59-FF4F-9BF1-AFB07D29789F}"/>
              </a:ext>
            </a:extLst>
          </p:cNvPr>
          <p:cNvSpPr>
            <a:spLocks noChangeShapeType="1"/>
          </p:cNvSpPr>
          <p:nvPr/>
        </p:nvSpPr>
        <p:spPr bwMode="auto">
          <a:xfrm>
            <a:off x="1891430" y="5458217"/>
            <a:ext cx="13716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81" name="Text Box 43">
            <a:extLst>
              <a:ext uri="{FF2B5EF4-FFF2-40B4-BE49-F238E27FC236}">
                <a16:creationId xmlns:a16="http://schemas.microsoft.com/office/drawing/2014/main" id="{E4ED2235-863B-7A4C-81DA-A5C8498D7344}"/>
              </a:ext>
            </a:extLst>
          </p:cNvPr>
          <p:cNvSpPr txBox="1">
            <a:spLocks noChangeArrowheads="1"/>
          </p:cNvSpPr>
          <p:nvPr/>
        </p:nvSpPr>
        <p:spPr bwMode="auto">
          <a:xfrm>
            <a:off x="2196230" y="5072455"/>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   y   z</a:t>
            </a:r>
          </a:p>
        </p:txBody>
      </p:sp>
      <p:sp>
        <p:nvSpPr>
          <p:cNvPr id="482" name="Text Box 44">
            <a:extLst>
              <a:ext uri="{FF2B5EF4-FFF2-40B4-BE49-F238E27FC236}">
                <a16:creationId xmlns:a16="http://schemas.microsoft.com/office/drawing/2014/main" id="{80848CD5-EF97-E44C-8B10-AE1B3598E699}"/>
              </a:ext>
            </a:extLst>
          </p:cNvPr>
          <p:cNvSpPr txBox="1">
            <a:spLocks noChangeArrowheads="1"/>
          </p:cNvSpPr>
          <p:nvPr/>
        </p:nvSpPr>
        <p:spPr bwMode="auto">
          <a:xfrm>
            <a:off x="1891430" y="54534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a:t>
            </a:r>
          </a:p>
        </p:txBody>
      </p:sp>
      <p:sp>
        <p:nvSpPr>
          <p:cNvPr id="483" name="Text Box 45">
            <a:extLst>
              <a:ext uri="{FF2B5EF4-FFF2-40B4-BE49-F238E27FC236}">
                <a16:creationId xmlns:a16="http://schemas.microsoft.com/office/drawing/2014/main" id="{B922D36E-AC67-1A4C-BF40-D8CC270F89F0}"/>
              </a:ext>
            </a:extLst>
          </p:cNvPr>
          <p:cNvSpPr txBox="1">
            <a:spLocks noChangeArrowheads="1"/>
          </p:cNvSpPr>
          <p:nvPr/>
        </p:nvSpPr>
        <p:spPr bwMode="auto">
          <a:xfrm>
            <a:off x="1891430" y="57582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y</a:t>
            </a:r>
          </a:p>
        </p:txBody>
      </p:sp>
      <p:sp>
        <p:nvSpPr>
          <p:cNvPr id="484" name="Text Box 46">
            <a:extLst>
              <a:ext uri="{FF2B5EF4-FFF2-40B4-BE49-F238E27FC236}">
                <a16:creationId xmlns:a16="http://schemas.microsoft.com/office/drawing/2014/main" id="{C96BD7D4-6B14-C047-B652-884D02CB9971}"/>
              </a:ext>
            </a:extLst>
          </p:cNvPr>
          <p:cNvSpPr txBox="1">
            <a:spLocks noChangeArrowheads="1"/>
          </p:cNvSpPr>
          <p:nvPr/>
        </p:nvSpPr>
        <p:spPr bwMode="auto">
          <a:xfrm>
            <a:off x="1891430" y="60630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z</a:t>
            </a:r>
          </a:p>
        </p:txBody>
      </p:sp>
      <p:sp>
        <p:nvSpPr>
          <p:cNvPr id="485" name="Text Box 47">
            <a:extLst>
              <a:ext uri="{FF2B5EF4-FFF2-40B4-BE49-F238E27FC236}">
                <a16:creationId xmlns:a16="http://schemas.microsoft.com/office/drawing/2014/main" id="{7B2377F3-60C2-304A-9159-875DB1D6AEA8}"/>
              </a:ext>
            </a:extLst>
          </p:cNvPr>
          <p:cNvSpPr txBox="1">
            <a:spLocks noChangeArrowheads="1"/>
          </p:cNvSpPr>
          <p:nvPr/>
        </p:nvSpPr>
        <p:spPr bwMode="auto">
          <a:xfrm>
            <a:off x="2196230" y="5839217"/>
            <a:ext cx="990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86" name="Text Box 48">
            <a:extLst>
              <a:ext uri="{FF2B5EF4-FFF2-40B4-BE49-F238E27FC236}">
                <a16:creationId xmlns:a16="http://schemas.microsoft.com/office/drawing/2014/main" id="{D8E11DB6-4089-A144-9DBB-C9FF805F599A}"/>
              </a:ext>
            </a:extLst>
          </p:cNvPr>
          <p:cNvSpPr txBox="1">
            <a:spLocks noChangeArrowheads="1"/>
          </p:cNvSpPr>
          <p:nvPr/>
        </p:nvSpPr>
        <p:spPr bwMode="auto">
          <a:xfrm>
            <a:off x="2424830" y="5834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87" name="Text Box 49">
            <a:extLst>
              <a:ext uri="{FF2B5EF4-FFF2-40B4-BE49-F238E27FC236}">
                <a16:creationId xmlns:a16="http://schemas.microsoft.com/office/drawing/2014/main" id="{CC1B387A-1C77-A744-93E2-098ED73DA0EF}"/>
              </a:ext>
            </a:extLst>
          </p:cNvPr>
          <p:cNvSpPr txBox="1">
            <a:spLocks noChangeArrowheads="1"/>
          </p:cNvSpPr>
          <p:nvPr/>
        </p:nvSpPr>
        <p:spPr bwMode="auto">
          <a:xfrm>
            <a:off x="2805830" y="5834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88" name="Text Box 50">
            <a:extLst>
              <a:ext uri="{FF2B5EF4-FFF2-40B4-BE49-F238E27FC236}">
                <a16:creationId xmlns:a16="http://schemas.microsoft.com/office/drawing/2014/main" id="{7F1FABE2-EAE5-3B48-A95A-1DB182B20C7B}"/>
              </a:ext>
            </a:extLst>
          </p:cNvPr>
          <p:cNvSpPr txBox="1">
            <a:spLocks noChangeArrowheads="1"/>
          </p:cNvSpPr>
          <p:nvPr/>
        </p:nvSpPr>
        <p:spPr bwMode="auto">
          <a:xfrm>
            <a:off x="2196230" y="61392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7</a:t>
            </a:r>
          </a:p>
        </p:txBody>
      </p:sp>
      <p:sp>
        <p:nvSpPr>
          <p:cNvPr id="489" name="Text Box 51">
            <a:extLst>
              <a:ext uri="{FF2B5EF4-FFF2-40B4-BE49-F238E27FC236}">
                <a16:creationId xmlns:a16="http://schemas.microsoft.com/office/drawing/2014/main" id="{19FF0230-3458-D248-B773-7F9D70995B76}"/>
              </a:ext>
            </a:extLst>
          </p:cNvPr>
          <p:cNvSpPr txBox="1">
            <a:spLocks noChangeArrowheads="1"/>
          </p:cNvSpPr>
          <p:nvPr/>
        </p:nvSpPr>
        <p:spPr bwMode="auto">
          <a:xfrm>
            <a:off x="2424830" y="61392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p>
        </p:txBody>
      </p:sp>
      <p:sp>
        <p:nvSpPr>
          <p:cNvPr id="490" name="Text Box 52">
            <a:extLst>
              <a:ext uri="{FF2B5EF4-FFF2-40B4-BE49-F238E27FC236}">
                <a16:creationId xmlns:a16="http://schemas.microsoft.com/office/drawing/2014/main" id="{F1940022-DEF4-9D4B-BA4B-AAB79886293B}"/>
              </a:ext>
            </a:extLst>
          </p:cNvPr>
          <p:cNvSpPr txBox="1">
            <a:spLocks noChangeArrowheads="1"/>
          </p:cNvSpPr>
          <p:nvPr/>
        </p:nvSpPr>
        <p:spPr bwMode="auto">
          <a:xfrm>
            <a:off x="2805830" y="61392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91" name="Text Box 53">
            <a:extLst>
              <a:ext uri="{FF2B5EF4-FFF2-40B4-BE49-F238E27FC236}">
                <a16:creationId xmlns:a16="http://schemas.microsoft.com/office/drawing/2014/main" id="{4EEA2A3C-0BB3-5A4A-A3BC-614C830D6888}"/>
              </a:ext>
            </a:extLst>
          </p:cNvPr>
          <p:cNvSpPr txBox="1">
            <a:spLocks noChangeArrowheads="1"/>
          </p:cNvSpPr>
          <p:nvPr/>
        </p:nvSpPr>
        <p:spPr bwMode="auto">
          <a:xfrm>
            <a:off x="2340693" y="4940692"/>
            <a:ext cx="7064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cost to</a:t>
            </a:r>
          </a:p>
        </p:txBody>
      </p:sp>
      <p:sp>
        <p:nvSpPr>
          <p:cNvPr id="492" name="Text Box 54">
            <a:extLst>
              <a:ext uri="{FF2B5EF4-FFF2-40B4-BE49-F238E27FC236}">
                <a16:creationId xmlns:a16="http://schemas.microsoft.com/office/drawing/2014/main" id="{00BD020A-F6F0-114E-BA53-F52BCF13BE7B}"/>
              </a:ext>
            </a:extLst>
          </p:cNvPr>
          <p:cNvSpPr txBox="1">
            <a:spLocks noChangeArrowheads="1"/>
          </p:cNvSpPr>
          <p:nvPr/>
        </p:nvSpPr>
        <p:spPr bwMode="auto">
          <a:xfrm>
            <a:off x="2196230" y="3700855"/>
            <a:ext cx="9461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2   0   1</a:t>
            </a:r>
          </a:p>
        </p:txBody>
      </p:sp>
      <p:sp>
        <p:nvSpPr>
          <p:cNvPr id="493" name="Text Box 55">
            <a:extLst>
              <a:ext uri="{FF2B5EF4-FFF2-40B4-BE49-F238E27FC236}">
                <a16:creationId xmlns:a16="http://schemas.microsoft.com/office/drawing/2014/main" id="{00FA41ED-B3FF-E242-9DB3-E1257161C355}"/>
              </a:ext>
            </a:extLst>
          </p:cNvPr>
          <p:cNvSpPr txBox="1">
            <a:spLocks noChangeArrowheads="1"/>
          </p:cNvSpPr>
          <p:nvPr/>
        </p:nvSpPr>
        <p:spPr bwMode="auto">
          <a:xfrm>
            <a:off x="2196230" y="5458217"/>
            <a:ext cx="990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 ∞  ∞</a:t>
            </a:r>
          </a:p>
        </p:txBody>
      </p:sp>
      <p:sp>
        <p:nvSpPr>
          <p:cNvPr id="494" name="Text Box 56">
            <a:extLst>
              <a:ext uri="{FF2B5EF4-FFF2-40B4-BE49-F238E27FC236}">
                <a16:creationId xmlns:a16="http://schemas.microsoft.com/office/drawing/2014/main" id="{6DADD8BB-11F7-2447-9FCC-5D864B5420E2}"/>
              </a:ext>
            </a:extLst>
          </p:cNvPr>
          <p:cNvSpPr txBox="1">
            <a:spLocks noChangeArrowheads="1"/>
          </p:cNvSpPr>
          <p:nvPr/>
        </p:nvSpPr>
        <p:spPr bwMode="auto">
          <a:xfrm>
            <a:off x="4237755" y="2207017"/>
            <a:ext cx="946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2   0   1</a:t>
            </a:r>
          </a:p>
        </p:txBody>
      </p:sp>
      <p:sp>
        <p:nvSpPr>
          <p:cNvPr id="495" name="Text Box 57">
            <a:extLst>
              <a:ext uri="{FF2B5EF4-FFF2-40B4-BE49-F238E27FC236}">
                <a16:creationId xmlns:a16="http://schemas.microsoft.com/office/drawing/2014/main" id="{5CB25BE3-30C1-0A41-90C7-82149A08281D}"/>
              </a:ext>
            </a:extLst>
          </p:cNvPr>
          <p:cNvSpPr txBox="1">
            <a:spLocks noChangeArrowheads="1"/>
          </p:cNvSpPr>
          <p:nvPr/>
        </p:nvSpPr>
        <p:spPr bwMode="auto">
          <a:xfrm>
            <a:off x="4237755" y="2522930"/>
            <a:ext cx="946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7   1   0</a:t>
            </a:r>
          </a:p>
        </p:txBody>
      </p:sp>
      <p:sp>
        <p:nvSpPr>
          <p:cNvPr id="496" name="Line 58">
            <a:extLst>
              <a:ext uri="{FF2B5EF4-FFF2-40B4-BE49-F238E27FC236}">
                <a16:creationId xmlns:a16="http://schemas.microsoft.com/office/drawing/2014/main" id="{21884B5D-F7C2-8C44-B19B-93AAB1E7C6FF}"/>
              </a:ext>
            </a:extLst>
          </p:cNvPr>
          <p:cNvSpPr>
            <a:spLocks noChangeShapeType="1"/>
          </p:cNvSpPr>
          <p:nvPr/>
        </p:nvSpPr>
        <p:spPr bwMode="auto">
          <a:xfrm>
            <a:off x="3186830" y="2181617"/>
            <a:ext cx="685800" cy="15240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7" name="Line 59">
            <a:extLst>
              <a:ext uri="{FF2B5EF4-FFF2-40B4-BE49-F238E27FC236}">
                <a16:creationId xmlns:a16="http://schemas.microsoft.com/office/drawing/2014/main" id="{7DF54633-A6C6-3549-93EA-4B0F0A132FAF}"/>
              </a:ext>
            </a:extLst>
          </p:cNvPr>
          <p:cNvSpPr>
            <a:spLocks noChangeShapeType="1"/>
          </p:cNvSpPr>
          <p:nvPr/>
        </p:nvSpPr>
        <p:spPr bwMode="auto">
          <a:xfrm>
            <a:off x="3110630" y="2257817"/>
            <a:ext cx="685800" cy="31242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8" name="Line 60">
            <a:extLst>
              <a:ext uri="{FF2B5EF4-FFF2-40B4-BE49-F238E27FC236}">
                <a16:creationId xmlns:a16="http://schemas.microsoft.com/office/drawing/2014/main" id="{1466A465-3F94-9545-ABD6-8D8CD2184C84}"/>
              </a:ext>
            </a:extLst>
          </p:cNvPr>
          <p:cNvSpPr>
            <a:spLocks noChangeShapeType="1"/>
          </p:cNvSpPr>
          <p:nvPr/>
        </p:nvSpPr>
        <p:spPr bwMode="auto">
          <a:xfrm flipV="1">
            <a:off x="3110630" y="2715017"/>
            <a:ext cx="762000" cy="12954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9" name="Line 61">
            <a:extLst>
              <a:ext uri="{FF2B5EF4-FFF2-40B4-BE49-F238E27FC236}">
                <a16:creationId xmlns:a16="http://schemas.microsoft.com/office/drawing/2014/main" id="{21BBF839-40E3-0C41-9536-5ABF8D8BDAA7}"/>
              </a:ext>
            </a:extLst>
          </p:cNvPr>
          <p:cNvSpPr>
            <a:spLocks noChangeShapeType="1"/>
          </p:cNvSpPr>
          <p:nvPr/>
        </p:nvSpPr>
        <p:spPr bwMode="auto">
          <a:xfrm>
            <a:off x="3110630" y="4315217"/>
            <a:ext cx="609600" cy="11430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0" name="Line 62">
            <a:extLst>
              <a:ext uri="{FF2B5EF4-FFF2-40B4-BE49-F238E27FC236}">
                <a16:creationId xmlns:a16="http://schemas.microsoft.com/office/drawing/2014/main" id="{D3CBD049-6D4E-044B-B00F-23CDF409F6F6}"/>
              </a:ext>
            </a:extLst>
          </p:cNvPr>
          <p:cNvSpPr>
            <a:spLocks noChangeShapeType="1"/>
          </p:cNvSpPr>
          <p:nvPr/>
        </p:nvSpPr>
        <p:spPr bwMode="auto">
          <a:xfrm flipV="1">
            <a:off x="3110630" y="2791217"/>
            <a:ext cx="838200" cy="34290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1" name="Line 63">
            <a:extLst>
              <a:ext uri="{FF2B5EF4-FFF2-40B4-BE49-F238E27FC236}">
                <a16:creationId xmlns:a16="http://schemas.microsoft.com/office/drawing/2014/main" id="{07663209-9542-2049-9E73-A6836493B7AF}"/>
              </a:ext>
            </a:extLst>
          </p:cNvPr>
          <p:cNvSpPr>
            <a:spLocks noChangeShapeType="1"/>
          </p:cNvSpPr>
          <p:nvPr/>
        </p:nvSpPr>
        <p:spPr bwMode="auto">
          <a:xfrm flipV="1">
            <a:off x="3186830" y="4543817"/>
            <a:ext cx="762000" cy="17526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2" name="Line 64">
            <a:extLst>
              <a:ext uri="{FF2B5EF4-FFF2-40B4-BE49-F238E27FC236}">
                <a16:creationId xmlns:a16="http://schemas.microsoft.com/office/drawing/2014/main" id="{0E7158AD-B22F-7D45-BE45-5A28417E3826}"/>
              </a:ext>
            </a:extLst>
          </p:cNvPr>
          <p:cNvSpPr>
            <a:spLocks noChangeShapeType="1"/>
          </p:cNvSpPr>
          <p:nvPr/>
        </p:nvSpPr>
        <p:spPr bwMode="auto">
          <a:xfrm>
            <a:off x="1586630" y="6545655"/>
            <a:ext cx="6417502" cy="0"/>
          </a:xfrm>
          <a:prstGeom prst="line">
            <a:avLst/>
          </a:prstGeom>
          <a:noFill/>
          <a:ln w="15875">
            <a:solidFill>
              <a:srgbClr val="000000"/>
            </a:solidFill>
            <a:prstDash val="sysDot"/>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3" name="Text Box 65">
            <a:extLst>
              <a:ext uri="{FF2B5EF4-FFF2-40B4-BE49-F238E27FC236}">
                <a16:creationId xmlns:a16="http://schemas.microsoft.com/office/drawing/2014/main" id="{46978D6B-6DAC-7F45-BEB1-D317E94DB5B2}"/>
              </a:ext>
            </a:extLst>
          </p:cNvPr>
          <p:cNvSpPr txBox="1">
            <a:spLocks noChangeArrowheads="1"/>
          </p:cNvSpPr>
          <p:nvPr/>
        </p:nvSpPr>
        <p:spPr bwMode="auto">
          <a:xfrm>
            <a:off x="7960443" y="6337692"/>
            <a:ext cx="615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mn-lt"/>
                <a:ea typeface="ＭＳ Ｐゴシック" charset="0"/>
              </a:rPr>
              <a:t>time</a:t>
            </a:r>
          </a:p>
        </p:txBody>
      </p:sp>
      <p:grpSp>
        <p:nvGrpSpPr>
          <p:cNvPr id="504" name="Group 66">
            <a:extLst>
              <a:ext uri="{FF2B5EF4-FFF2-40B4-BE49-F238E27FC236}">
                <a16:creationId xmlns:a16="http://schemas.microsoft.com/office/drawing/2014/main" id="{131105F8-C125-CE49-B85B-EC210DF07326}"/>
              </a:ext>
            </a:extLst>
          </p:cNvPr>
          <p:cNvGrpSpPr>
            <a:grpSpLocks/>
          </p:cNvGrpSpPr>
          <p:nvPr/>
        </p:nvGrpSpPr>
        <p:grpSpPr bwMode="auto">
          <a:xfrm>
            <a:off x="9037572" y="2949053"/>
            <a:ext cx="2184400" cy="1212850"/>
            <a:chOff x="2352" y="0"/>
            <a:chExt cx="1376" cy="764"/>
          </a:xfrm>
        </p:grpSpPr>
        <p:sp>
          <p:nvSpPr>
            <p:cNvPr id="505" name="Freeform 67">
              <a:extLst>
                <a:ext uri="{FF2B5EF4-FFF2-40B4-BE49-F238E27FC236}">
                  <a16:creationId xmlns:a16="http://schemas.microsoft.com/office/drawing/2014/main" id="{263D03E2-9196-934C-9562-378C3A280ADC}"/>
                </a:ext>
              </a:extLst>
            </p:cNvPr>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06" name="Group 68">
              <a:extLst>
                <a:ext uri="{FF2B5EF4-FFF2-40B4-BE49-F238E27FC236}">
                  <a16:creationId xmlns:a16="http://schemas.microsoft.com/office/drawing/2014/main" id="{83D5943B-43BC-7148-A0C5-04D5679B6A92}"/>
                </a:ext>
              </a:extLst>
            </p:cNvPr>
            <p:cNvGrpSpPr>
              <a:grpSpLocks/>
            </p:cNvGrpSpPr>
            <p:nvPr/>
          </p:nvGrpSpPr>
          <p:grpSpPr bwMode="auto">
            <a:xfrm>
              <a:off x="2448" y="70"/>
              <a:ext cx="1161" cy="676"/>
              <a:chOff x="-17" y="1282"/>
              <a:chExt cx="1161" cy="676"/>
            </a:xfrm>
          </p:grpSpPr>
          <p:sp>
            <p:nvSpPr>
              <p:cNvPr id="507" name="Freeform 69">
                <a:extLst>
                  <a:ext uri="{FF2B5EF4-FFF2-40B4-BE49-F238E27FC236}">
                    <a16:creationId xmlns:a16="http://schemas.microsoft.com/office/drawing/2014/main" id="{5C3786B6-68E8-994E-A191-4C79E192C632}"/>
                  </a:ext>
                </a:extLst>
              </p:cNvPr>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8" name="Oval 70">
                <a:extLst>
                  <a:ext uri="{FF2B5EF4-FFF2-40B4-BE49-F238E27FC236}">
                    <a16:creationId xmlns:a16="http://schemas.microsoft.com/office/drawing/2014/main" id="{76B74C90-F035-0D46-90DC-7012A31BCF76}"/>
                  </a:ext>
                </a:extLst>
              </p:cNvPr>
              <p:cNvSpPr>
                <a:spLocks noChangeArrowheads="1"/>
              </p:cNvSpPr>
              <p:nvPr/>
            </p:nvSpPr>
            <p:spPr bwMode="auto">
              <a:xfrm>
                <a:off x="-14" y="171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9" name="Line 71">
                <a:extLst>
                  <a:ext uri="{FF2B5EF4-FFF2-40B4-BE49-F238E27FC236}">
                    <a16:creationId xmlns:a16="http://schemas.microsoft.com/office/drawing/2014/main" id="{E0C79831-B7E5-D94D-B962-8A0A2EBCC53B}"/>
                  </a:ext>
                </a:extLst>
              </p:cNvPr>
              <p:cNvSpPr>
                <a:spLocks noChangeShapeType="1"/>
              </p:cNvSpPr>
              <p:nvPr/>
            </p:nvSpPr>
            <p:spPr bwMode="auto">
              <a:xfrm>
                <a:off x="-14" y="1705"/>
                <a:ext cx="1"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0" name="Line 72">
                <a:extLst>
                  <a:ext uri="{FF2B5EF4-FFF2-40B4-BE49-F238E27FC236}">
                    <a16:creationId xmlns:a16="http://schemas.microsoft.com/office/drawing/2014/main" id="{B7A75E97-14D7-254C-BAE7-25319E0F33E5}"/>
                  </a:ext>
                </a:extLst>
              </p:cNvPr>
              <p:cNvSpPr>
                <a:spLocks noChangeShapeType="1"/>
              </p:cNvSpPr>
              <p:nvPr/>
            </p:nvSpPr>
            <p:spPr bwMode="auto">
              <a:xfrm>
                <a:off x="299" y="1705"/>
                <a:ext cx="1"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1" name="Rectangle 73">
                <a:extLst>
                  <a:ext uri="{FF2B5EF4-FFF2-40B4-BE49-F238E27FC236}">
                    <a16:creationId xmlns:a16="http://schemas.microsoft.com/office/drawing/2014/main" id="{0C521DAF-FFE0-054B-8828-ED05D1912D0A}"/>
                  </a:ext>
                </a:extLst>
              </p:cNvPr>
              <p:cNvSpPr>
                <a:spLocks noChangeArrowheads="1"/>
              </p:cNvSpPr>
              <p:nvPr/>
            </p:nvSpPr>
            <p:spPr bwMode="auto">
              <a:xfrm>
                <a:off x="-14" y="1705"/>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2" name="Oval 74">
                <a:extLst>
                  <a:ext uri="{FF2B5EF4-FFF2-40B4-BE49-F238E27FC236}">
                    <a16:creationId xmlns:a16="http://schemas.microsoft.com/office/drawing/2014/main" id="{91217C6B-657E-7D4C-92F2-48179F30D483}"/>
                  </a:ext>
                </a:extLst>
              </p:cNvPr>
              <p:cNvSpPr>
                <a:spLocks noChangeArrowheads="1"/>
              </p:cNvSpPr>
              <p:nvPr/>
            </p:nvSpPr>
            <p:spPr bwMode="auto">
              <a:xfrm>
                <a:off x="-17" y="164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3" name="Freeform 75">
                <a:extLst>
                  <a:ext uri="{FF2B5EF4-FFF2-40B4-BE49-F238E27FC236}">
                    <a16:creationId xmlns:a16="http://schemas.microsoft.com/office/drawing/2014/main" id="{93320E84-7F42-D646-8644-59F5B863EA5A}"/>
                  </a:ext>
                </a:extLst>
              </p:cNvPr>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4" name="Freeform 76">
                <a:extLst>
                  <a:ext uri="{FF2B5EF4-FFF2-40B4-BE49-F238E27FC236}">
                    <a16:creationId xmlns:a16="http://schemas.microsoft.com/office/drawing/2014/main" id="{BF0EFC1E-A2ED-9644-9F97-C07A497C709E}"/>
                  </a:ext>
                </a:extLst>
              </p:cNvPr>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15" name="Group 77">
                <a:extLst>
                  <a:ext uri="{FF2B5EF4-FFF2-40B4-BE49-F238E27FC236}">
                    <a16:creationId xmlns:a16="http://schemas.microsoft.com/office/drawing/2014/main" id="{8262C69D-F268-2849-B65D-1324D5E79FD0}"/>
                  </a:ext>
                </a:extLst>
              </p:cNvPr>
              <p:cNvGrpSpPr>
                <a:grpSpLocks/>
              </p:cNvGrpSpPr>
              <p:nvPr/>
            </p:nvGrpSpPr>
            <p:grpSpPr bwMode="auto">
              <a:xfrm>
                <a:off x="39" y="1594"/>
                <a:ext cx="196" cy="250"/>
                <a:chOff x="2959" y="2425"/>
                <a:chExt cx="197" cy="250"/>
              </a:xfrm>
            </p:grpSpPr>
            <p:sp>
              <p:nvSpPr>
                <p:cNvPr id="537" name="Rectangle 78">
                  <a:extLst>
                    <a:ext uri="{FF2B5EF4-FFF2-40B4-BE49-F238E27FC236}">
                      <a16:creationId xmlns:a16="http://schemas.microsoft.com/office/drawing/2014/main" id="{6C0B7D66-013B-B74F-B238-4572FF1070C6}"/>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8" name="Text Box 79">
                  <a:extLst>
                    <a:ext uri="{FF2B5EF4-FFF2-40B4-BE49-F238E27FC236}">
                      <a16:creationId xmlns:a16="http://schemas.microsoft.com/office/drawing/2014/main" id="{0F706F26-1CB7-8943-89C3-5B640B734B1D}"/>
                    </a:ext>
                  </a:extLst>
                </p:cNvPr>
                <p:cNvSpPr txBox="1">
                  <a:spLocks noChangeArrowheads="1"/>
                </p:cNvSpPr>
                <p:nvPr/>
              </p:nvSpPr>
              <p:spPr bwMode="auto">
                <a:xfrm>
                  <a:off x="2959" y="2425"/>
                  <a:ext cx="1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x</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16" name="Group 80">
                <a:extLst>
                  <a:ext uri="{FF2B5EF4-FFF2-40B4-BE49-F238E27FC236}">
                    <a16:creationId xmlns:a16="http://schemas.microsoft.com/office/drawing/2014/main" id="{AE871476-E138-D04C-BACC-E193845288E8}"/>
                  </a:ext>
                </a:extLst>
              </p:cNvPr>
              <p:cNvGrpSpPr>
                <a:grpSpLocks/>
              </p:cNvGrpSpPr>
              <p:nvPr/>
            </p:nvGrpSpPr>
            <p:grpSpPr bwMode="auto">
              <a:xfrm>
                <a:off x="828" y="1576"/>
                <a:ext cx="316" cy="288"/>
                <a:chOff x="1740" y="2272"/>
                <a:chExt cx="316" cy="288"/>
              </a:xfrm>
            </p:grpSpPr>
            <p:sp>
              <p:nvSpPr>
                <p:cNvPr id="529" name="Oval 81">
                  <a:extLst>
                    <a:ext uri="{FF2B5EF4-FFF2-40B4-BE49-F238E27FC236}">
                      <a16:creationId xmlns:a16="http://schemas.microsoft.com/office/drawing/2014/main" id="{63D5C5EA-53A0-8947-BFB8-BA3581D41167}"/>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0" name="Line 82">
                  <a:extLst>
                    <a:ext uri="{FF2B5EF4-FFF2-40B4-BE49-F238E27FC236}">
                      <a16:creationId xmlns:a16="http://schemas.microsoft.com/office/drawing/2014/main" id="{8FF3C56B-7C27-0949-8918-4755B9C7CFB4}"/>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1" name="Line 83">
                  <a:extLst>
                    <a:ext uri="{FF2B5EF4-FFF2-40B4-BE49-F238E27FC236}">
                      <a16:creationId xmlns:a16="http://schemas.microsoft.com/office/drawing/2014/main" id="{E4D0170D-AC3D-E343-A0C0-936BA1823017}"/>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2" name="Rectangle 84">
                  <a:extLst>
                    <a:ext uri="{FF2B5EF4-FFF2-40B4-BE49-F238E27FC236}">
                      <a16:creationId xmlns:a16="http://schemas.microsoft.com/office/drawing/2014/main" id="{A95CCE0E-AE26-AF43-BF4F-282F90201920}"/>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3" name="Oval 85">
                  <a:extLst>
                    <a:ext uri="{FF2B5EF4-FFF2-40B4-BE49-F238E27FC236}">
                      <a16:creationId xmlns:a16="http://schemas.microsoft.com/office/drawing/2014/main" id="{1F165F2E-D551-1543-8FF4-E7E9AEB5B6C8}"/>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34" name="Group 86">
                  <a:extLst>
                    <a:ext uri="{FF2B5EF4-FFF2-40B4-BE49-F238E27FC236}">
                      <a16:creationId xmlns:a16="http://schemas.microsoft.com/office/drawing/2014/main" id="{4A219E6B-F8FD-F745-B02C-95F9E51582CE}"/>
                    </a:ext>
                  </a:extLst>
                </p:cNvPr>
                <p:cNvGrpSpPr>
                  <a:grpSpLocks/>
                </p:cNvGrpSpPr>
                <p:nvPr/>
              </p:nvGrpSpPr>
              <p:grpSpPr bwMode="auto">
                <a:xfrm>
                  <a:off x="1795" y="2272"/>
                  <a:ext cx="212" cy="288"/>
                  <a:chOff x="2951" y="2395"/>
                  <a:chExt cx="213" cy="288"/>
                </a:xfrm>
              </p:grpSpPr>
              <p:sp>
                <p:nvSpPr>
                  <p:cNvPr id="535" name="Rectangle 87">
                    <a:extLst>
                      <a:ext uri="{FF2B5EF4-FFF2-40B4-BE49-F238E27FC236}">
                        <a16:creationId xmlns:a16="http://schemas.microsoft.com/office/drawing/2014/main" id="{DF4CEA50-DC2D-B54A-A88C-7266818FA2E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6" name="Text Box 88">
                    <a:extLst>
                      <a:ext uri="{FF2B5EF4-FFF2-40B4-BE49-F238E27FC236}">
                        <a16:creationId xmlns:a16="http://schemas.microsoft.com/office/drawing/2014/main" id="{386959F9-9A61-B243-A07D-325F59824D43}"/>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sp>
            <p:nvSpPr>
              <p:cNvPr id="517" name="Text Box 89">
                <a:extLst>
                  <a:ext uri="{FF2B5EF4-FFF2-40B4-BE49-F238E27FC236}">
                    <a16:creationId xmlns:a16="http://schemas.microsoft.com/office/drawing/2014/main" id="{2DB55D98-85D1-9148-BFB4-604DA29883C3}"/>
                  </a:ext>
                </a:extLst>
              </p:cNvPr>
              <p:cNvSpPr txBox="1">
                <a:spLocks noChangeArrowheads="1"/>
              </p:cNvSpPr>
              <p:nvPr/>
            </p:nvSpPr>
            <p:spPr bwMode="auto">
              <a:xfrm>
                <a:off x="724" y="139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8" name="Text Box 90">
                <a:extLst>
                  <a:ext uri="{FF2B5EF4-FFF2-40B4-BE49-F238E27FC236}">
                    <a16:creationId xmlns:a16="http://schemas.microsoft.com/office/drawing/2014/main" id="{5777214A-84D8-6042-BFBC-CD42F8A4E727}"/>
                  </a:ext>
                </a:extLst>
              </p:cNvPr>
              <p:cNvSpPr txBox="1">
                <a:spLocks noChangeArrowheads="1"/>
              </p:cNvSpPr>
              <p:nvPr/>
            </p:nvSpPr>
            <p:spPr bwMode="auto">
              <a:xfrm>
                <a:off x="196" y="139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9" name="Text Box 91">
                <a:extLst>
                  <a:ext uri="{FF2B5EF4-FFF2-40B4-BE49-F238E27FC236}">
                    <a16:creationId xmlns:a16="http://schemas.microsoft.com/office/drawing/2014/main" id="{A075B8CC-4064-A446-96E5-46A5335841DF}"/>
                  </a:ext>
                </a:extLst>
              </p:cNvPr>
              <p:cNvSpPr txBox="1">
                <a:spLocks noChangeArrowheads="1"/>
              </p:cNvSpPr>
              <p:nvPr/>
            </p:nvSpPr>
            <p:spPr bwMode="auto">
              <a:xfrm>
                <a:off x="481" y="172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7</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0" name="Group 92">
                <a:extLst>
                  <a:ext uri="{FF2B5EF4-FFF2-40B4-BE49-F238E27FC236}">
                    <a16:creationId xmlns:a16="http://schemas.microsoft.com/office/drawing/2014/main" id="{978CB86D-6BC1-D74D-81E3-563678BB15BD}"/>
                  </a:ext>
                </a:extLst>
              </p:cNvPr>
              <p:cNvGrpSpPr>
                <a:grpSpLocks/>
              </p:cNvGrpSpPr>
              <p:nvPr/>
            </p:nvGrpSpPr>
            <p:grpSpPr bwMode="auto">
              <a:xfrm>
                <a:off x="408" y="1282"/>
                <a:ext cx="316" cy="250"/>
                <a:chOff x="1740" y="2302"/>
                <a:chExt cx="316" cy="250"/>
              </a:xfrm>
            </p:grpSpPr>
            <p:sp>
              <p:nvSpPr>
                <p:cNvPr id="521" name="Oval 93">
                  <a:extLst>
                    <a:ext uri="{FF2B5EF4-FFF2-40B4-BE49-F238E27FC236}">
                      <a16:creationId xmlns:a16="http://schemas.microsoft.com/office/drawing/2014/main" id="{9E11D3DA-6E78-DC4D-AB66-97414F1706CE}"/>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2" name="Line 94">
                  <a:extLst>
                    <a:ext uri="{FF2B5EF4-FFF2-40B4-BE49-F238E27FC236}">
                      <a16:creationId xmlns:a16="http://schemas.microsoft.com/office/drawing/2014/main" id="{9CD3C1B5-32AF-0941-8FAD-BECEF5F877FD}"/>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3" name="Line 95">
                  <a:extLst>
                    <a:ext uri="{FF2B5EF4-FFF2-40B4-BE49-F238E27FC236}">
                      <a16:creationId xmlns:a16="http://schemas.microsoft.com/office/drawing/2014/main" id="{5A1A044E-122F-4747-A104-F412C2D38772}"/>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4" name="Rectangle 96">
                  <a:extLst>
                    <a:ext uri="{FF2B5EF4-FFF2-40B4-BE49-F238E27FC236}">
                      <a16:creationId xmlns:a16="http://schemas.microsoft.com/office/drawing/2014/main" id="{09C84F8B-D4F5-454E-A791-F7AEECAC4786}"/>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5" name="Oval 97">
                  <a:extLst>
                    <a:ext uri="{FF2B5EF4-FFF2-40B4-BE49-F238E27FC236}">
                      <a16:creationId xmlns:a16="http://schemas.microsoft.com/office/drawing/2014/main" id="{EE203571-1A2B-8347-8640-3200A749800F}"/>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6" name="Group 98">
                  <a:extLst>
                    <a:ext uri="{FF2B5EF4-FFF2-40B4-BE49-F238E27FC236}">
                      <a16:creationId xmlns:a16="http://schemas.microsoft.com/office/drawing/2014/main" id="{121AF45C-AC41-F04B-A84E-1F1324A6E2ED}"/>
                    </a:ext>
                  </a:extLst>
                </p:cNvPr>
                <p:cNvGrpSpPr>
                  <a:grpSpLocks/>
                </p:cNvGrpSpPr>
                <p:nvPr/>
              </p:nvGrpSpPr>
              <p:grpSpPr bwMode="auto">
                <a:xfrm>
                  <a:off x="1803" y="2302"/>
                  <a:ext cx="196" cy="250"/>
                  <a:chOff x="2958" y="2425"/>
                  <a:chExt cx="198" cy="250"/>
                </a:xfrm>
              </p:grpSpPr>
              <p:sp>
                <p:nvSpPr>
                  <p:cNvPr id="527" name="Rectangle 99">
                    <a:extLst>
                      <a:ext uri="{FF2B5EF4-FFF2-40B4-BE49-F238E27FC236}">
                        <a16:creationId xmlns:a16="http://schemas.microsoft.com/office/drawing/2014/main" id="{05065D65-45F5-1D49-A57E-6BF34FB53D70}"/>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8" name="Text Box 100">
                    <a:extLst>
                      <a:ext uri="{FF2B5EF4-FFF2-40B4-BE49-F238E27FC236}">
                        <a16:creationId xmlns:a16="http://schemas.microsoft.com/office/drawing/2014/main" id="{150498C7-B1F2-5B49-80A1-FAF96601B037}"/>
                      </a:ext>
                    </a:extLst>
                  </p:cNvPr>
                  <p:cNvSpPr txBox="1">
                    <a:spLocks noChangeArrowheads="1"/>
                  </p:cNvSpPr>
                  <p:nvPr/>
                </p:nvSpPr>
                <p:spPr bwMode="auto">
                  <a:xfrm>
                    <a:off x="2958" y="2425"/>
                    <a:ext cx="19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sp>
        <p:nvSpPr>
          <p:cNvPr id="539" name="Text Box 101">
            <a:extLst>
              <a:ext uri="{FF2B5EF4-FFF2-40B4-BE49-F238E27FC236}">
                <a16:creationId xmlns:a16="http://schemas.microsoft.com/office/drawing/2014/main" id="{AAF68ACA-AA85-2D45-AA50-EB9D1EF819C9}"/>
              </a:ext>
            </a:extLst>
          </p:cNvPr>
          <p:cNvSpPr txBox="1">
            <a:spLocks noChangeArrowheads="1"/>
          </p:cNvSpPr>
          <p:nvPr/>
        </p:nvSpPr>
        <p:spPr bwMode="auto">
          <a:xfrm>
            <a:off x="1471097" y="1455629"/>
            <a:ext cx="715260" cy="406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1" fontAlgn="base" latinLnBrk="0" hangingPunct="1">
              <a:lnSpc>
                <a:spcPct val="85000"/>
              </a:lnSpc>
              <a:spcBef>
                <a:spcPct val="0"/>
              </a:spcBef>
              <a:spcAft>
                <a:spcPct val="0"/>
              </a:spcAft>
              <a:buClrTx/>
              <a:buSzTx/>
              <a:buFontTx/>
              <a:buNone/>
              <a:tabLst/>
              <a:defRPr/>
            </a:pPr>
            <a:r>
              <a:rPr kumimoji="0" lang="en-US" i="0" u="none" strike="noStrike" kern="0" cap="none" spc="0" normalizeH="0" baseline="0" noProof="0" dirty="0">
                <a:ln>
                  <a:noFill/>
                </a:ln>
                <a:solidFill>
                  <a:srgbClr val="0000A8"/>
                </a:solidFill>
                <a:effectLst/>
                <a:uLnTx/>
                <a:uFillTx/>
                <a:latin typeface="Arial" charset="0"/>
                <a:ea typeface="ＭＳ Ｐゴシック" charset="0"/>
              </a:rPr>
              <a:t>D</a:t>
            </a:r>
            <a:r>
              <a:rPr kumimoji="0" lang="en-US" i="0" u="none" strike="noStrike" kern="0" cap="none" spc="0" normalizeH="0" baseline="-25000" noProof="0" dirty="0">
                <a:ln>
                  <a:noFill/>
                </a:ln>
                <a:solidFill>
                  <a:srgbClr val="0000A8"/>
                </a:solidFill>
                <a:effectLst/>
                <a:uLnTx/>
                <a:uFillTx/>
                <a:latin typeface="Arial" charset="0"/>
                <a:ea typeface="ＭＳ Ｐゴシック" charset="0"/>
              </a:rPr>
              <a:t>x</a:t>
            </a:r>
            <a:r>
              <a:rPr kumimoji="0" lang="en-US" i="0" u="none" strike="noStrike" kern="0" cap="none" spc="0" normalizeH="0" baseline="0" noProof="0" dirty="0">
                <a:ln>
                  <a:noFill/>
                </a:ln>
                <a:solidFill>
                  <a:srgbClr val="0000A8"/>
                </a:solidFill>
                <a:effectLst/>
                <a:uLnTx/>
                <a:uFillTx/>
                <a:latin typeface="Arial" charset="0"/>
                <a:ea typeface="ＭＳ Ｐゴシック" charset="0"/>
              </a:rPr>
              <a:t>()</a:t>
            </a:r>
          </a:p>
        </p:txBody>
      </p:sp>
      <p:sp>
        <p:nvSpPr>
          <p:cNvPr id="540" name="Oval 104">
            <a:extLst>
              <a:ext uri="{FF2B5EF4-FFF2-40B4-BE49-F238E27FC236}">
                <a16:creationId xmlns:a16="http://schemas.microsoft.com/office/drawing/2014/main" id="{E4833BB8-5386-714A-8ECD-2265D1970406}"/>
              </a:ext>
            </a:extLst>
          </p:cNvPr>
          <p:cNvSpPr>
            <a:spLocks noChangeArrowheads="1"/>
          </p:cNvSpPr>
          <p:nvPr/>
        </p:nvSpPr>
        <p:spPr bwMode="auto">
          <a:xfrm>
            <a:off x="2196230" y="1876817"/>
            <a:ext cx="1066800" cy="381000"/>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541" name="Oval 105">
            <a:extLst>
              <a:ext uri="{FF2B5EF4-FFF2-40B4-BE49-F238E27FC236}">
                <a16:creationId xmlns:a16="http://schemas.microsoft.com/office/drawing/2014/main" id="{539F2E50-2760-1F46-9F61-0FFBBE40D803}"/>
              </a:ext>
            </a:extLst>
          </p:cNvPr>
          <p:cNvSpPr>
            <a:spLocks noChangeArrowheads="1"/>
          </p:cNvSpPr>
          <p:nvPr/>
        </p:nvSpPr>
        <p:spPr bwMode="auto">
          <a:xfrm>
            <a:off x="2196230" y="3934217"/>
            <a:ext cx="1066800" cy="381000"/>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542" name="Oval 106">
            <a:extLst>
              <a:ext uri="{FF2B5EF4-FFF2-40B4-BE49-F238E27FC236}">
                <a16:creationId xmlns:a16="http://schemas.microsoft.com/office/drawing/2014/main" id="{B4D0684B-E9F4-224B-8F03-FAA946680F05}"/>
              </a:ext>
            </a:extLst>
          </p:cNvPr>
          <p:cNvSpPr>
            <a:spLocks noChangeArrowheads="1"/>
          </p:cNvSpPr>
          <p:nvPr/>
        </p:nvSpPr>
        <p:spPr bwMode="auto">
          <a:xfrm>
            <a:off x="2196230" y="6144017"/>
            <a:ext cx="1066800" cy="381000"/>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543" name="Oval 107">
            <a:extLst>
              <a:ext uri="{FF2B5EF4-FFF2-40B4-BE49-F238E27FC236}">
                <a16:creationId xmlns:a16="http://schemas.microsoft.com/office/drawing/2014/main" id="{D8B66424-DAF2-6B4B-A3EA-1F3A87F82C5A}"/>
              </a:ext>
            </a:extLst>
          </p:cNvPr>
          <p:cNvSpPr>
            <a:spLocks noChangeArrowheads="1"/>
          </p:cNvSpPr>
          <p:nvPr/>
        </p:nvSpPr>
        <p:spPr bwMode="auto">
          <a:xfrm>
            <a:off x="4274268" y="1876817"/>
            <a:ext cx="1066800" cy="381000"/>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544" name="Rectangle 108">
            <a:extLst>
              <a:ext uri="{FF2B5EF4-FFF2-40B4-BE49-F238E27FC236}">
                <a16:creationId xmlns:a16="http://schemas.microsoft.com/office/drawing/2014/main" id="{46C3C8FD-A834-5848-8F49-E36A80BE4717}"/>
              </a:ext>
            </a:extLst>
          </p:cNvPr>
          <p:cNvSpPr>
            <a:spLocks noChangeArrowheads="1"/>
          </p:cNvSpPr>
          <p:nvPr/>
        </p:nvSpPr>
        <p:spPr bwMode="auto">
          <a:xfrm>
            <a:off x="4876322" y="3416550"/>
            <a:ext cx="386836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just" eaLnBrk="0" fontAlgn="base" hangingPunct="0">
              <a:spcBef>
                <a:spcPct val="0"/>
              </a:spcBef>
              <a:spcAft>
                <a:spcPct val="0"/>
              </a:spcAft>
            </a:pPr>
            <a:r>
              <a:rPr lang="fr-FR" dirty="0">
                <a:solidFill>
                  <a:srgbClr val="000000"/>
                </a:solidFill>
                <a:latin typeface="Arial" charset="0"/>
                <a:ea typeface="ＭＳ Ｐゴシック" charset="0"/>
                <a:cs typeface="Times New Roman" charset="0"/>
              </a:rPr>
              <a:t>D</a:t>
            </a:r>
            <a:r>
              <a:rPr lang="fr-FR" baseline="-25000" dirty="0">
                <a:solidFill>
                  <a:srgbClr val="000000"/>
                </a:solidFill>
                <a:latin typeface="Arial" charset="0"/>
                <a:ea typeface="ＭＳ Ｐゴシック" charset="0"/>
                <a:cs typeface="Times New Roman" charset="0"/>
              </a:rPr>
              <a:t>x</a:t>
            </a:r>
            <a:r>
              <a:rPr lang="fr-FR" dirty="0">
                <a:solidFill>
                  <a:srgbClr val="000000"/>
                </a:solidFill>
                <a:latin typeface="Arial" charset="0"/>
                <a:ea typeface="ＭＳ Ｐゴシック" charset="0"/>
                <a:cs typeface="Times New Roman" charset="0"/>
              </a:rPr>
              <a:t>(y) = min{c</a:t>
            </a:r>
            <a:r>
              <a:rPr lang="fr-FR" baseline="-25000" dirty="0">
                <a:solidFill>
                  <a:srgbClr val="000000"/>
                </a:solidFill>
                <a:latin typeface="Arial" charset="0"/>
                <a:ea typeface="ＭＳ Ｐゴシック" charset="0"/>
                <a:cs typeface="Times New Roman" charset="0"/>
              </a:rPr>
              <a:t>x,y </a:t>
            </a:r>
            <a:r>
              <a:rPr lang="fr-FR" dirty="0">
                <a:solidFill>
                  <a:srgbClr val="000000"/>
                </a:solidFill>
                <a:latin typeface="Arial" charset="0"/>
                <a:ea typeface="ＭＳ Ｐゴシック" charset="0"/>
                <a:cs typeface="Times New Roman" charset="0"/>
              </a:rPr>
              <a:t>+ D</a:t>
            </a:r>
            <a:r>
              <a:rPr lang="fr-FR" baseline="-25000" dirty="0">
                <a:solidFill>
                  <a:srgbClr val="000000"/>
                </a:solidFill>
                <a:latin typeface="Arial" charset="0"/>
                <a:ea typeface="ＭＳ Ｐゴシック" charset="0"/>
                <a:cs typeface="Times New Roman" charset="0"/>
              </a:rPr>
              <a:t>y</a:t>
            </a:r>
            <a:r>
              <a:rPr lang="fr-FR" dirty="0">
                <a:solidFill>
                  <a:srgbClr val="000000"/>
                </a:solidFill>
                <a:latin typeface="Arial" charset="0"/>
                <a:ea typeface="ＭＳ Ｐゴシック" charset="0"/>
                <a:cs typeface="Times New Roman" charset="0"/>
              </a:rPr>
              <a:t>(y), c</a:t>
            </a:r>
            <a:r>
              <a:rPr lang="fr-FR" baseline="-25000" dirty="0">
                <a:solidFill>
                  <a:srgbClr val="000000"/>
                </a:solidFill>
                <a:latin typeface="Arial" charset="0"/>
                <a:ea typeface="ＭＳ Ｐゴシック" charset="0"/>
                <a:cs typeface="Times New Roman" charset="0"/>
              </a:rPr>
              <a:t>x,z</a:t>
            </a:r>
            <a:r>
              <a:rPr lang="fr-FR" dirty="0">
                <a:solidFill>
                  <a:srgbClr val="000000"/>
                </a:solidFill>
                <a:latin typeface="Arial" charset="0"/>
                <a:ea typeface="ＭＳ Ｐゴシック" charset="0"/>
                <a:cs typeface="Times New Roman" charset="0"/>
              </a:rPr>
              <a:t>+ D</a:t>
            </a:r>
            <a:r>
              <a:rPr lang="fr-FR" baseline="-25000" dirty="0">
                <a:solidFill>
                  <a:srgbClr val="000000"/>
                </a:solidFill>
                <a:latin typeface="Arial" charset="0"/>
                <a:ea typeface="ＭＳ Ｐゴシック" charset="0"/>
                <a:cs typeface="Times New Roman" charset="0"/>
              </a:rPr>
              <a:t>z</a:t>
            </a:r>
            <a:r>
              <a:rPr lang="fr-FR" dirty="0">
                <a:solidFill>
                  <a:srgbClr val="000000"/>
                </a:solidFill>
                <a:latin typeface="Arial" charset="0"/>
                <a:ea typeface="ＭＳ Ｐゴシック" charset="0"/>
                <a:cs typeface="Times New Roman" charset="0"/>
              </a:rPr>
              <a:t>(y)} </a:t>
            </a:r>
            <a:br>
              <a:rPr lang="fr-FR" dirty="0">
                <a:solidFill>
                  <a:srgbClr val="000000"/>
                </a:solidFill>
                <a:latin typeface="Arial" charset="0"/>
                <a:ea typeface="ＭＳ Ｐゴシック" charset="0"/>
                <a:cs typeface="Times New Roman" charset="0"/>
              </a:rPr>
            </a:br>
            <a:r>
              <a:rPr lang="fr-FR" dirty="0">
                <a:solidFill>
                  <a:srgbClr val="000000"/>
                </a:solidFill>
                <a:latin typeface="Arial" charset="0"/>
                <a:ea typeface="ＭＳ Ｐゴシック" charset="0"/>
                <a:cs typeface="Times New Roman" charset="0"/>
              </a:rPr>
              <a:t>             = min{2+0 , 7+1} = 2</a:t>
            </a:r>
          </a:p>
        </p:txBody>
      </p:sp>
      <p:sp>
        <p:nvSpPr>
          <p:cNvPr id="545" name="Line 109">
            <a:extLst>
              <a:ext uri="{FF2B5EF4-FFF2-40B4-BE49-F238E27FC236}">
                <a16:creationId xmlns:a16="http://schemas.microsoft.com/office/drawing/2014/main" id="{521E24B6-6689-494A-B9C4-5536D9945F11}"/>
              </a:ext>
            </a:extLst>
          </p:cNvPr>
          <p:cNvSpPr>
            <a:spLocks noChangeShapeType="1"/>
          </p:cNvSpPr>
          <p:nvPr/>
        </p:nvSpPr>
        <p:spPr bwMode="auto">
          <a:xfrm flipH="1" flipV="1">
            <a:off x="4737817" y="2139668"/>
            <a:ext cx="310172" cy="1304989"/>
          </a:xfrm>
          <a:prstGeom prst="line">
            <a:avLst/>
          </a:prstGeom>
          <a:noFill/>
          <a:ln w="12700">
            <a:solidFill>
              <a:srgbClr val="0000A8"/>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6" name="Rectangle 110">
            <a:extLst>
              <a:ext uri="{FF2B5EF4-FFF2-40B4-BE49-F238E27FC236}">
                <a16:creationId xmlns:a16="http://schemas.microsoft.com/office/drawing/2014/main" id="{B2A02F2F-A1E3-0B4C-A79C-C635D78CB0B6}"/>
              </a:ext>
            </a:extLst>
          </p:cNvPr>
          <p:cNvSpPr>
            <a:spLocks noChangeArrowheads="1"/>
          </p:cNvSpPr>
          <p:nvPr/>
        </p:nvSpPr>
        <p:spPr bwMode="auto">
          <a:xfrm>
            <a:off x="5921461" y="2260908"/>
            <a:ext cx="3660949" cy="7265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p>
            <a:pPr eaLnBrk="0" fontAlgn="base" hangingPunct="0">
              <a:lnSpc>
                <a:spcPct val="120000"/>
              </a:lnSpc>
              <a:spcBef>
                <a:spcPct val="0"/>
              </a:spcBef>
              <a:spcAft>
                <a:spcPct val="0"/>
              </a:spcAft>
            </a:pPr>
            <a:r>
              <a:rPr lang="fr-FR" i="1" dirty="0">
                <a:solidFill>
                  <a:srgbClr val="000000"/>
                </a:solidFill>
                <a:latin typeface="Arial" charset="0"/>
                <a:ea typeface="ＭＳ Ｐゴシック" charset="0"/>
              </a:rPr>
              <a:t>D</a:t>
            </a:r>
            <a:r>
              <a:rPr lang="fr-FR" i="1" baseline="-25000" dirty="0">
                <a:solidFill>
                  <a:srgbClr val="000000"/>
                </a:solidFill>
                <a:latin typeface="Arial" charset="0"/>
                <a:ea typeface="ＭＳ Ｐゴシック" charset="0"/>
              </a:rPr>
              <a:t>x</a:t>
            </a:r>
            <a:r>
              <a:rPr lang="fr-FR" i="1" dirty="0">
                <a:solidFill>
                  <a:srgbClr val="000000"/>
                </a:solidFill>
                <a:latin typeface="Arial" charset="0"/>
                <a:ea typeface="ＭＳ Ｐゴシック" charset="0"/>
              </a:rPr>
              <a:t>(z) = </a:t>
            </a:r>
            <a:r>
              <a:rPr lang="fr-FR" dirty="0">
                <a:solidFill>
                  <a:srgbClr val="000000"/>
                </a:solidFill>
                <a:latin typeface="Arial" charset="0"/>
                <a:ea typeface="ＭＳ Ｐゴシック" charset="0"/>
              </a:rPr>
              <a:t>min{</a:t>
            </a:r>
            <a:r>
              <a:rPr lang="fr-FR" i="1" dirty="0">
                <a:solidFill>
                  <a:srgbClr val="000000"/>
                </a:solidFill>
                <a:latin typeface="Arial" charset="0"/>
                <a:ea typeface="ＭＳ Ｐゴシック" charset="0"/>
              </a:rPr>
              <a:t>c</a:t>
            </a:r>
            <a:r>
              <a:rPr lang="fr-FR" i="1" baseline="-25000" dirty="0">
                <a:solidFill>
                  <a:srgbClr val="000000"/>
                </a:solidFill>
                <a:latin typeface="Arial" charset="0"/>
                <a:ea typeface="ＭＳ Ｐゴシック" charset="0"/>
              </a:rPr>
              <a:t>x,y</a:t>
            </a:r>
            <a:r>
              <a:rPr lang="fr-FR" i="1" dirty="0">
                <a:solidFill>
                  <a:srgbClr val="000000"/>
                </a:solidFill>
                <a:latin typeface="Arial" charset="0"/>
                <a:ea typeface="ＭＳ Ｐゴシック" charset="0"/>
              </a:rPr>
              <a:t>+ D</a:t>
            </a:r>
            <a:r>
              <a:rPr lang="fr-FR" i="1" baseline="-25000" dirty="0">
                <a:solidFill>
                  <a:srgbClr val="000000"/>
                </a:solidFill>
                <a:latin typeface="Arial" charset="0"/>
                <a:ea typeface="ＭＳ Ｐゴシック" charset="0"/>
              </a:rPr>
              <a:t>y</a:t>
            </a:r>
            <a:r>
              <a:rPr lang="fr-FR" i="1" dirty="0">
                <a:solidFill>
                  <a:srgbClr val="000000"/>
                </a:solidFill>
                <a:latin typeface="Arial" charset="0"/>
                <a:ea typeface="ＭＳ Ｐゴシック" charset="0"/>
              </a:rPr>
              <a:t>(z), c</a:t>
            </a:r>
            <a:r>
              <a:rPr lang="fr-FR" i="1" baseline="-25000" dirty="0">
                <a:solidFill>
                  <a:srgbClr val="000000"/>
                </a:solidFill>
                <a:latin typeface="Arial" charset="0"/>
                <a:ea typeface="ＭＳ Ｐゴシック" charset="0"/>
              </a:rPr>
              <a:t>x,z</a:t>
            </a:r>
            <a:r>
              <a:rPr lang="fr-FR" i="1" dirty="0">
                <a:solidFill>
                  <a:srgbClr val="000000"/>
                </a:solidFill>
                <a:latin typeface="Arial" charset="0"/>
                <a:ea typeface="ＭＳ Ｐゴシック" charset="0"/>
              </a:rPr>
              <a:t>+ D</a:t>
            </a:r>
            <a:r>
              <a:rPr lang="fr-FR" i="1" baseline="-25000" dirty="0">
                <a:solidFill>
                  <a:srgbClr val="000000"/>
                </a:solidFill>
                <a:latin typeface="Arial" charset="0"/>
                <a:ea typeface="ＭＳ Ｐゴシック" charset="0"/>
              </a:rPr>
              <a:t>z</a:t>
            </a:r>
            <a:r>
              <a:rPr lang="fr-FR" i="1" dirty="0">
                <a:solidFill>
                  <a:srgbClr val="000000"/>
                </a:solidFill>
                <a:latin typeface="Arial" charset="0"/>
                <a:ea typeface="ＭＳ Ｐゴシック" charset="0"/>
              </a:rPr>
              <a:t>(z)</a:t>
            </a:r>
            <a:r>
              <a:rPr lang="fr-FR" dirty="0">
                <a:solidFill>
                  <a:srgbClr val="000000"/>
                </a:solidFill>
                <a:latin typeface="Arial" charset="0"/>
                <a:ea typeface="ＭＳ Ｐゴシック" charset="0"/>
              </a:rPr>
              <a:t>} </a:t>
            </a:r>
          </a:p>
          <a:p>
            <a:pPr eaLnBrk="0" fontAlgn="base" hangingPunct="0">
              <a:lnSpc>
                <a:spcPct val="120000"/>
              </a:lnSpc>
              <a:spcBef>
                <a:spcPct val="0"/>
              </a:spcBef>
              <a:spcAft>
                <a:spcPct val="0"/>
              </a:spcAft>
            </a:pPr>
            <a:r>
              <a:rPr lang="fr-FR" dirty="0">
                <a:solidFill>
                  <a:srgbClr val="000000"/>
                </a:solidFill>
                <a:latin typeface="Arial" charset="0"/>
                <a:ea typeface="ＭＳ Ｐゴシック" charset="0"/>
              </a:rPr>
              <a:t>= min{2+1 , 7+0} = 3</a:t>
            </a:r>
          </a:p>
        </p:txBody>
      </p:sp>
      <p:sp>
        <p:nvSpPr>
          <p:cNvPr id="547" name="Line 111">
            <a:extLst>
              <a:ext uri="{FF2B5EF4-FFF2-40B4-BE49-F238E27FC236}">
                <a16:creationId xmlns:a16="http://schemas.microsoft.com/office/drawing/2014/main" id="{0907A64B-C8AD-924E-8F80-30210673ED28}"/>
              </a:ext>
            </a:extLst>
          </p:cNvPr>
          <p:cNvSpPr>
            <a:spLocks noChangeShapeType="1"/>
          </p:cNvSpPr>
          <p:nvPr/>
        </p:nvSpPr>
        <p:spPr bwMode="auto">
          <a:xfrm flipH="1" flipV="1">
            <a:off x="5106812" y="2116725"/>
            <a:ext cx="805472" cy="338376"/>
          </a:xfrm>
          <a:prstGeom prst="line">
            <a:avLst/>
          </a:prstGeom>
          <a:noFill/>
          <a:ln w="9525">
            <a:solidFill>
              <a:srgbClr val="0000A8"/>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8" name="Text Box 112">
            <a:extLst>
              <a:ext uri="{FF2B5EF4-FFF2-40B4-BE49-F238E27FC236}">
                <a16:creationId xmlns:a16="http://schemas.microsoft.com/office/drawing/2014/main" id="{755B21C5-8034-A140-8D46-F6465D62607F}"/>
              </a:ext>
            </a:extLst>
          </p:cNvPr>
          <p:cNvSpPr txBox="1">
            <a:spLocks noChangeArrowheads="1"/>
          </p:cNvSpPr>
          <p:nvPr/>
        </p:nvSpPr>
        <p:spPr bwMode="auto">
          <a:xfrm>
            <a:off x="4899743" y="1875230"/>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p>
        </p:txBody>
      </p:sp>
      <p:sp>
        <p:nvSpPr>
          <p:cNvPr id="549" name="Text Box 113">
            <a:extLst>
              <a:ext uri="{FF2B5EF4-FFF2-40B4-BE49-F238E27FC236}">
                <a16:creationId xmlns:a16="http://schemas.microsoft.com/office/drawing/2014/main" id="{BB12F587-434B-8040-89E5-C339524079C5}"/>
              </a:ext>
            </a:extLst>
          </p:cNvPr>
          <p:cNvSpPr txBox="1">
            <a:spLocks noChangeArrowheads="1"/>
          </p:cNvSpPr>
          <p:nvPr/>
        </p:nvSpPr>
        <p:spPr bwMode="auto">
          <a:xfrm>
            <a:off x="4556843" y="1879992"/>
            <a:ext cx="3429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 </a:t>
            </a:r>
          </a:p>
        </p:txBody>
      </p:sp>
      <p:sp>
        <p:nvSpPr>
          <p:cNvPr id="550" name="Text Box 114">
            <a:extLst>
              <a:ext uri="{FF2B5EF4-FFF2-40B4-BE49-F238E27FC236}">
                <a16:creationId xmlns:a16="http://schemas.microsoft.com/office/drawing/2014/main" id="{1BE115B7-BB8D-4842-AC91-954E4DE00C77}"/>
              </a:ext>
            </a:extLst>
          </p:cNvPr>
          <p:cNvSpPr txBox="1">
            <a:spLocks noChangeArrowheads="1"/>
          </p:cNvSpPr>
          <p:nvPr/>
        </p:nvSpPr>
        <p:spPr bwMode="auto">
          <a:xfrm>
            <a:off x="1499672" y="3214405"/>
            <a:ext cx="715260" cy="406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1" fontAlgn="base" latinLnBrk="0" hangingPunct="1">
              <a:lnSpc>
                <a:spcPct val="85000"/>
              </a:lnSpc>
              <a:spcBef>
                <a:spcPct val="0"/>
              </a:spcBef>
              <a:spcAft>
                <a:spcPct val="0"/>
              </a:spcAft>
              <a:buClrTx/>
              <a:buSzTx/>
              <a:buFontTx/>
              <a:buNone/>
              <a:tabLst/>
              <a:defRPr/>
            </a:pPr>
            <a:r>
              <a:rPr kumimoji="0" lang="en-US" i="0" u="none" strike="noStrike" kern="0" cap="none" spc="0" normalizeH="0" baseline="0" noProof="0" dirty="0">
                <a:ln>
                  <a:noFill/>
                </a:ln>
                <a:solidFill>
                  <a:srgbClr val="0000A8"/>
                </a:solidFill>
                <a:effectLst/>
                <a:uLnTx/>
                <a:uFillTx/>
                <a:latin typeface="Arial" charset="0"/>
                <a:ea typeface="ＭＳ Ｐゴシック" charset="0"/>
              </a:rPr>
              <a:t>D</a:t>
            </a:r>
            <a:r>
              <a:rPr kumimoji="0" lang="en-US" i="0" u="none" strike="noStrike" kern="0" cap="none" spc="0" normalizeH="0" baseline="-25000" noProof="0" dirty="0">
                <a:ln>
                  <a:noFill/>
                </a:ln>
                <a:solidFill>
                  <a:srgbClr val="0000A8"/>
                </a:solidFill>
                <a:effectLst/>
                <a:uLnTx/>
                <a:uFillTx/>
                <a:latin typeface="Arial" charset="0"/>
                <a:ea typeface="ＭＳ Ｐゴシック" charset="0"/>
              </a:rPr>
              <a:t>y</a:t>
            </a:r>
            <a:r>
              <a:rPr kumimoji="0" lang="en-US" i="0" u="none" strike="noStrike" kern="0" cap="none" spc="0" normalizeH="0" baseline="0" noProof="0" dirty="0">
                <a:ln>
                  <a:noFill/>
                </a:ln>
                <a:solidFill>
                  <a:srgbClr val="0000A8"/>
                </a:solidFill>
                <a:effectLst/>
                <a:uLnTx/>
                <a:uFillTx/>
                <a:latin typeface="Arial" charset="0"/>
                <a:ea typeface="ＭＳ Ｐゴシック" charset="0"/>
              </a:rPr>
              <a:t>()</a:t>
            </a:r>
          </a:p>
        </p:txBody>
      </p:sp>
      <p:sp>
        <p:nvSpPr>
          <p:cNvPr id="551" name="Text Box 115">
            <a:extLst>
              <a:ext uri="{FF2B5EF4-FFF2-40B4-BE49-F238E27FC236}">
                <a16:creationId xmlns:a16="http://schemas.microsoft.com/office/drawing/2014/main" id="{E33B6EC8-BC95-5A49-B2A3-D690FAD1486D}"/>
              </a:ext>
            </a:extLst>
          </p:cNvPr>
          <p:cNvSpPr txBox="1">
            <a:spLocks noChangeArrowheads="1"/>
          </p:cNvSpPr>
          <p:nvPr/>
        </p:nvSpPr>
        <p:spPr bwMode="auto">
          <a:xfrm>
            <a:off x="1480970" y="5037203"/>
            <a:ext cx="715260" cy="406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1" fontAlgn="base" latinLnBrk="0" hangingPunct="1">
              <a:lnSpc>
                <a:spcPct val="85000"/>
              </a:lnSpc>
              <a:spcBef>
                <a:spcPct val="0"/>
              </a:spcBef>
              <a:spcAft>
                <a:spcPct val="0"/>
              </a:spcAft>
              <a:buClrTx/>
              <a:buSzTx/>
              <a:buFontTx/>
              <a:buNone/>
              <a:tabLst/>
              <a:defRPr/>
            </a:pPr>
            <a:r>
              <a:rPr kumimoji="0" lang="en-US" i="0" u="none" strike="noStrike" kern="0" cap="none" spc="0" normalizeH="0" baseline="0" noProof="0" dirty="0">
                <a:ln>
                  <a:noFill/>
                </a:ln>
                <a:solidFill>
                  <a:srgbClr val="0000A8"/>
                </a:solidFill>
                <a:effectLst/>
                <a:uLnTx/>
                <a:uFillTx/>
                <a:latin typeface="Arial" charset="0"/>
                <a:ea typeface="ＭＳ Ｐゴシック" charset="0"/>
              </a:rPr>
              <a:t>D</a:t>
            </a:r>
            <a:r>
              <a:rPr kumimoji="0" lang="en-US" i="0" u="none" strike="noStrike" kern="0" cap="none" spc="0" normalizeH="0" baseline="-25000" noProof="0" dirty="0">
                <a:ln>
                  <a:noFill/>
                </a:ln>
                <a:solidFill>
                  <a:srgbClr val="0000A8"/>
                </a:solidFill>
                <a:effectLst/>
                <a:uLnTx/>
                <a:uFillTx/>
                <a:latin typeface="Arial" charset="0"/>
                <a:ea typeface="ＭＳ Ｐゴシック" charset="0"/>
              </a:rPr>
              <a:t>z</a:t>
            </a:r>
            <a:r>
              <a:rPr kumimoji="0" lang="en-US" i="0" u="none" strike="noStrike" kern="0" cap="none" spc="0" normalizeH="0" baseline="0" noProof="0" dirty="0">
                <a:ln>
                  <a:noFill/>
                </a:ln>
                <a:solidFill>
                  <a:srgbClr val="0000A8"/>
                </a:solidFill>
                <a:effectLst/>
                <a:uLnTx/>
                <a:uFillTx/>
                <a:latin typeface="Arial" charset="0"/>
                <a:ea typeface="ＭＳ Ｐゴシック" charset="0"/>
              </a:rPr>
              <a:t>()</a:t>
            </a:r>
          </a:p>
        </p:txBody>
      </p:sp>
      <p:sp>
        <p:nvSpPr>
          <p:cNvPr id="552" name="Text Box 117">
            <a:extLst>
              <a:ext uri="{FF2B5EF4-FFF2-40B4-BE49-F238E27FC236}">
                <a16:creationId xmlns:a16="http://schemas.microsoft.com/office/drawing/2014/main" id="{2BC96468-B8D0-7747-BAA8-8ADD15DE73BE}"/>
              </a:ext>
            </a:extLst>
          </p:cNvPr>
          <p:cNvSpPr txBox="1">
            <a:spLocks noChangeArrowheads="1"/>
          </p:cNvSpPr>
          <p:nvPr/>
        </p:nvSpPr>
        <p:spPr bwMode="auto">
          <a:xfrm>
            <a:off x="4390155" y="1343417"/>
            <a:ext cx="7064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cost to</a:t>
            </a:r>
          </a:p>
        </p:txBody>
      </p:sp>
      <p:sp>
        <p:nvSpPr>
          <p:cNvPr id="553" name="Text Box 118">
            <a:extLst>
              <a:ext uri="{FF2B5EF4-FFF2-40B4-BE49-F238E27FC236}">
                <a16:creationId xmlns:a16="http://schemas.microsoft.com/office/drawing/2014/main" id="{7BC9CC29-3CAF-8840-B41C-0E5451EC2567}"/>
              </a:ext>
            </a:extLst>
          </p:cNvPr>
          <p:cNvSpPr txBox="1">
            <a:spLocks noChangeArrowheads="1"/>
          </p:cNvSpPr>
          <p:nvPr/>
        </p:nvSpPr>
        <p:spPr bwMode="auto">
          <a:xfrm rot="-5400000">
            <a:off x="1538212" y="2268136"/>
            <a:ext cx="5381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from</a:t>
            </a:r>
          </a:p>
        </p:txBody>
      </p:sp>
      <p:grpSp>
        <p:nvGrpSpPr>
          <p:cNvPr id="4" name="Group 3">
            <a:extLst>
              <a:ext uri="{FF2B5EF4-FFF2-40B4-BE49-F238E27FC236}">
                <a16:creationId xmlns:a16="http://schemas.microsoft.com/office/drawing/2014/main" id="{5F5CAF57-82C1-2845-A7F2-D9378B091BC8}"/>
              </a:ext>
            </a:extLst>
          </p:cNvPr>
          <p:cNvGrpSpPr/>
          <p:nvPr/>
        </p:nvGrpSpPr>
        <p:grpSpPr>
          <a:xfrm>
            <a:off x="2743200" y="1891430"/>
            <a:ext cx="2491320" cy="352127"/>
            <a:chOff x="2743200" y="1891430"/>
            <a:chExt cx="2491320" cy="352127"/>
          </a:xfrm>
        </p:grpSpPr>
        <p:sp>
          <p:nvSpPr>
            <p:cNvPr id="3" name="Oval 2">
              <a:extLst>
                <a:ext uri="{FF2B5EF4-FFF2-40B4-BE49-F238E27FC236}">
                  <a16:creationId xmlns:a16="http://schemas.microsoft.com/office/drawing/2014/main" id="{B94D18E1-E29B-3644-B343-3665BCDAB7D3}"/>
                </a:ext>
              </a:extLst>
            </p:cNvPr>
            <p:cNvSpPr/>
            <p:nvPr/>
          </p:nvSpPr>
          <p:spPr>
            <a:xfrm>
              <a:off x="2743200" y="1891430"/>
              <a:ext cx="350729" cy="350729"/>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6" name="Oval 555">
              <a:extLst>
                <a:ext uri="{FF2B5EF4-FFF2-40B4-BE49-F238E27FC236}">
                  <a16:creationId xmlns:a16="http://schemas.microsoft.com/office/drawing/2014/main" id="{F9971C8F-9E23-804B-AF92-3A64A52A6010}"/>
                </a:ext>
              </a:extLst>
            </p:cNvPr>
            <p:cNvSpPr/>
            <p:nvPr/>
          </p:nvSpPr>
          <p:spPr>
            <a:xfrm>
              <a:off x="4883791" y="1892828"/>
              <a:ext cx="350729" cy="350729"/>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538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8"/>
                                        </p:tgtEl>
                                        <p:attrNameLst>
                                          <p:attrName>style.visibility</p:attrName>
                                        </p:attrNameLst>
                                      </p:cBhvr>
                                      <p:to>
                                        <p:strVal val="visible"/>
                                      </p:to>
                                    </p:set>
                                  </p:childTnLst>
                                </p:cTn>
                              </p:par>
                            </p:childTnLst>
                          </p:cTn>
                        </p:par>
                        <p:par>
                          <p:cTn id="23" fill="hold">
                            <p:stCondLst>
                              <p:cond delay="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P spid="545" grpId="0" animBg="1"/>
      <p:bldP spid="546" grpId="0"/>
      <p:bldP spid="547" grpId="0" animBg="1"/>
      <p:bldP spid="548" grpId="0"/>
      <p:bldP spid="54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4" y="174028"/>
            <a:ext cx="10893427" cy="894622"/>
          </a:xfrm>
        </p:spPr>
        <p:txBody>
          <a:bodyPr/>
          <a:lstStyle/>
          <a:p>
            <a:r>
              <a:rPr lang="en-US" dirty="0"/>
              <a:t>Distance vector: another example</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39</a:t>
            </a:fld>
            <a:endParaRPr lang="en-US" dirty="0"/>
          </a:p>
        </p:txBody>
      </p:sp>
      <p:sp>
        <p:nvSpPr>
          <p:cNvPr id="443" name="Line 3">
            <a:extLst>
              <a:ext uri="{FF2B5EF4-FFF2-40B4-BE49-F238E27FC236}">
                <a16:creationId xmlns:a16="http://schemas.microsoft.com/office/drawing/2014/main" id="{939910D0-6520-E74E-BA03-8367DB9FDAE2}"/>
              </a:ext>
            </a:extLst>
          </p:cNvPr>
          <p:cNvSpPr>
            <a:spLocks noChangeShapeType="1"/>
          </p:cNvSpPr>
          <p:nvPr/>
        </p:nvSpPr>
        <p:spPr bwMode="auto">
          <a:xfrm>
            <a:off x="2196230" y="1648217"/>
            <a:ext cx="0" cy="12192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4" name="Line 4">
            <a:extLst>
              <a:ext uri="{FF2B5EF4-FFF2-40B4-BE49-F238E27FC236}">
                <a16:creationId xmlns:a16="http://schemas.microsoft.com/office/drawing/2014/main" id="{FBAA51FA-578A-FB4C-9FC1-D33D94C08735}"/>
              </a:ext>
            </a:extLst>
          </p:cNvPr>
          <p:cNvSpPr>
            <a:spLocks noChangeShapeType="1"/>
          </p:cNvSpPr>
          <p:nvPr/>
        </p:nvSpPr>
        <p:spPr bwMode="auto">
          <a:xfrm>
            <a:off x="1891430" y="1876817"/>
            <a:ext cx="13716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5" name="Text Box 5">
            <a:extLst>
              <a:ext uri="{FF2B5EF4-FFF2-40B4-BE49-F238E27FC236}">
                <a16:creationId xmlns:a16="http://schemas.microsoft.com/office/drawing/2014/main" id="{63C65693-0CB5-9044-8280-CEE1EF17BE0F}"/>
              </a:ext>
            </a:extLst>
          </p:cNvPr>
          <p:cNvSpPr txBox="1">
            <a:spLocks noChangeArrowheads="1"/>
          </p:cNvSpPr>
          <p:nvPr/>
        </p:nvSpPr>
        <p:spPr bwMode="auto">
          <a:xfrm>
            <a:off x="2196230" y="1491055"/>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   y   z</a:t>
            </a:r>
          </a:p>
        </p:txBody>
      </p:sp>
      <p:sp>
        <p:nvSpPr>
          <p:cNvPr id="446" name="Text Box 6">
            <a:extLst>
              <a:ext uri="{FF2B5EF4-FFF2-40B4-BE49-F238E27FC236}">
                <a16:creationId xmlns:a16="http://schemas.microsoft.com/office/drawing/2014/main" id="{0C8AEA14-E30C-AC4A-B87D-472785A1927A}"/>
              </a:ext>
            </a:extLst>
          </p:cNvPr>
          <p:cNvSpPr txBox="1">
            <a:spLocks noChangeArrowheads="1"/>
          </p:cNvSpPr>
          <p:nvPr/>
        </p:nvSpPr>
        <p:spPr bwMode="auto">
          <a:xfrm>
            <a:off x="1891430" y="18720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a:t>
            </a:r>
          </a:p>
        </p:txBody>
      </p:sp>
      <p:sp>
        <p:nvSpPr>
          <p:cNvPr id="447" name="Text Box 7">
            <a:extLst>
              <a:ext uri="{FF2B5EF4-FFF2-40B4-BE49-F238E27FC236}">
                <a16:creationId xmlns:a16="http://schemas.microsoft.com/office/drawing/2014/main" id="{9CB9B004-A231-8945-A90A-D2FD2F6661E5}"/>
              </a:ext>
            </a:extLst>
          </p:cNvPr>
          <p:cNvSpPr txBox="1">
            <a:spLocks noChangeArrowheads="1"/>
          </p:cNvSpPr>
          <p:nvPr/>
        </p:nvSpPr>
        <p:spPr bwMode="auto">
          <a:xfrm>
            <a:off x="1891430" y="21768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y</a:t>
            </a:r>
          </a:p>
        </p:txBody>
      </p:sp>
      <p:sp>
        <p:nvSpPr>
          <p:cNvPr id="448" name="Text Box 8">
            <a:extLst>
              <a:ext uri="{FF2B5EF4-FFF2-40B4-BE49-F238E27FC236}">
                <a16:creationId xmlns:a16="http://schemas.microsoft.com/office/drawing/2014/main" id="{D1A9BD92-FFBA-0F45-A8B0-C056C2DDB3BE}"/>
              </a:ext>
            </a:extLst>
          </p:cNvPr>
          <p:cNvSpPr txBox="1">
            <a:spLocks noChangeArrowheads="1"/>
          </p:cNvSpPr>
          <p:nvPr/>
        </p:nvSpPr>
        <p:spPr bwMode="auto">
          <a:xfrm>
            <a:off x="1891430" y="24816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z</a:t>
            </a:r>
          </a:p>
        </p:txBody>
      </p:sp>
      <p:sp>
        <p:nvSpPr>
          <p:cNvPr id="449" name="Text Box 9">
            <a:extLst>
              <a:ext uri="{FF2B5EF4-FFF2-40B4-BE49-F238E27FC236}">
                <a16:creationId xmlns:a16="http://schemas.microsoft.com/office/drawing/2014/main" id="{70BC3416-9A08-EC45-8E5D-0D62E7328005}"/>
              </a:ext>
            </a:extLst>
          </p:cNvPr>
          <p:cNvSpPr txBox="1">
            <a:spLocks noChangeArrowheads="1"/>
          </p:cNvSpPr>
          <p:nvPr/>
        </p:nvSpPr>
        <p:spPr bwMode="auto">
          <a:xfrm>
            <a:off x="2196230" y="1872055"/>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0  2   7</a:t>
            </a:r>
          </a:p>
        </p:txBody>
      </p:sp>
      <p:sp>
        <p:nvSpPr>
          <p:cNvPr id="450" name="Text Box 10">
            <a:extLst>
              <a:ext uri="{FF2B5EF4-FFF2-40B4-BE49-F238E27FC236}">
                <a16:creationId xmlns:a16="http://schemas.microsoft.com/office/drawing/2014/main" id="{3126AC87-8359-BD44-8B0C-CC527572FF4A}"/>
              </a:ext>
            </a:extLst>
          </p:cNvPr>
          <p:cNvSpPr txBox="1">
            <a:spLocks noChangeArrowheads="1"/>
          </p:cNvSpPr>
          <p:nvPr/>
        </p:nvSpPr>
        <p:spPr bwMode="auto">
          <a:xfrm>
            <a:off x="2196230" y="22530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1" name="Text Box 11">
            <a:extLst>
              <a:ext uri="{FF2B5EF4-FFF2-40B4-BE49-F238E27FC236}">
                <a16:creationId xmlns:a16="http://schemas.microsoft.com/office/drawing/2014/main" id="{6C8B20E3-E296-674B-80E9-64B2EFDC02EC}"/>
              </a:ext>
            </a:extLst>
          </p:cNvPr>
          <p:cNvSpPr txBox="1">
            <a:spLocks noChangeArrowheads="1"/>
          </p:cNvSpPr>
          <p:nvPr/>
        </p:nvSpPr>
        <p:spPr bwMode="auto">
          <a:xfrm>
            <a:off x="2424830" y="22530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2" name="Text Box 12">
            <a:extLst>
              <a:ext uri="{FF2B5EF4-FFF2-40B4-BE49-F238E27FC236}">
                <a16:creationId xmlns:a16="http://schemas.microsoft.com/office/drawing/2014/main" id="{111D1292-4CEC-9344-AF33-EB2DDE6F851D}"/>
              </a:ext>
            </a:extLst>
          </p:cNvPr>
          <p:cNvSpPr txBox="1">
            <a:spLocks noChangeArrowheads="1"/>
          </p:cNvSpPr>
          <p:nvPr/>
        </p:nvSpPr>
        <p:spPr bwMode="auto">
          <a:xfrm>
            <a:off x="2805830" y="22530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3" name="Text Box 13">
            <a:extLst>
              <a:ext uri="{FF2B5EF4-FFF2-40B4-BE49-F238E27FC236}">
                <a16:creationId xmlns:a16="http://schemas.microsoft.com/office/drawing/2014/main" id="{AE9EF258-7972-B446-AD9F-8B97076B818D}"/>
              </a:ext>
            </a:extLst>
          </p:cNvPr>
          <p:cNvSpPr txBox="1">
            <a:spLocks noChangeArrowheads="1"/>
          </p:cNvSpPr>
          <p:nvPr/>
        </p:nvSpPr>
        <p:spPr bwMode="auto">
          <a:xfrm>
            <a:off x="2196230" y="25578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4" name="Text Box 14">
            <a:extLst>
              <a:ext uri="{FF2B5EF4-FFF2-40B4-BE49-F238E27FC236}">
                <a16:creationId xmlns:a16="http://schemas.microsoft.com/office/drawing/2014/main" id="{0D5B7E41-5C46-6245-B3F5-C5C034F54A13}"/>
              </a:ext>
            </a:extLst>
          </p:cNvPr>
          <p:cNvSpPr txBox="1">
            <a:spLocks noChangeArrowheads="1"/>
          </p:cNvSpPr>
          <p:nvPr/>
        </p:nvSpPr>
        <p:spPr bwMode="auto">
          <a:xfrm>
            <a:off x="2424830" y="25578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5" name="Text Box 15">
            <a:extLst>
              <a:ext uri="{FF2B5EF4-FFF2-40B4-BE49-F238E27FC236}">
                <a16:creationId xmlns:a16="http://schemas.microsoft.com/office/drawing/2014/main" id="{C18A5654-24F2-FE41-AE07-5B3BAAE083F5}"/>
              </a:ext>
            </a:extLst>
          </p:cNvPr>
          <p:cNvSpPr txBox="1">
            <a:spLocks noChangeArrowheads="1"/>
          </p:cNvSpPr>
          <p:nvPr/>
        </p:nvSpPr>
        <p:spPr bwMode="auto">
          <a:xfrm>
            <a:off x="2805830" y="25578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57" name="Text Box 17">
            <a:extLst>
              <a:ext uri="{FF2B5EF4-FFF2-40B4-BE49-F238E27FC236}">
                <a16:creationId xmlns:a16="http://schemas.microsoft.com/office/drawing/2014/main" id="{C4104C8E-6D55-8340-B34F-632A4F41BA7A}"/>
              </a:ext>
            </a:extLst>
          </p:cNvPr>
          <p:cNvSpPr txBox="1">
            <a:spLocks noChangeArrowheads="1"/>
          </p:cNvSpPr>
          <p:nvPr/>
        </p:nvSpPr>
        <p:spPr bwMode="auto">
          <a:xfrm>
            <a:off x="2329580" y="1359292"/>
            <a:ext cx="7064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cost to</a:t>
            </a:r>
          </a:p>
        </p:txBody>
      </p:sp>
      <p:sp>
        <p:nvSpPr>
          <p:cNvPr id="458" name="Text Box 18">
            <a:extLst>
              <a:ext uri="{FF2B5EF4-FFF2-40B4-BE49-F238E27FC236}">
                <a16:creationId xmlns:a16="http://schemas.microsoft.com/office/drawing/2014/main" id="{9A819F40-DC81-8147-9209-4A43511CF458}"/>
              </a:ext>
            </a:extLst>
          </p:cNvPr>
          <p:cNvSpPr txBox="1">
            <a:spLocks noChangeArrowheads="1"/>
          </p:cNvSpPr>
          <p:nvPr/>
        </p:nvSpPr>
        <p:spPr bwMode="auto">
          <a:xfrm rot="-5400000">
            <a:off x="1495349" y="4011211"/>
            <a:ext cx="5381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from</a:t>
            </a:r>
          </a:p>
        </p:txBody>
      </p:sp>
      <p:sp>
        <p:nvSpPr>
          <p:cNvPr id="459" name="Text Box 19">
            <a:extLst>
              <a:ext uri="{FF2B5EF4-FFF2-40B4-BE49-F238E27FC236}">
                <a16:creationId xmlns:a16="http://schemas.microsoft.com/office/drawing/2014/main" id="{14A2DFF4-3C64-774C-B843-E53559D4A717}"/>
              </a:ext>
            </a:extLst>
          </p:cNvPr>
          <p:cNvSpPr txBox="1">
            <a:spLocks noChangeArrowheads="1"/>
          </p:cNvSpPr>
          <p:nvPr/>
        </p:nvSpPr>
        <p:spPr bwMode="auto">
          <a:xfrm rot="-5400000">
            <a:off x="1495348" y="5819374"/>
            <a:ext cx="5381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from</a:t>
            </a:r>
          </a:p>
        </p:txBody>
      </p:sp>
      <p:sp>
        <p:nvSpPr>
          <p:cNvPr id="467" name="Line 29">
            <a:extLst>
              <a:ext uri="{FF2B5EF4-FFF2-40B4-BE49-F238E27FC236}">
                <a16:creationId xmlns:a16="http://schemas.microsoft.com/office/drawing/2014/main" id="{75BD0381-0562-D546-9AF0-B19FCE9D6A88}"/>
              </a:ext>
            </a:extLst>
          </p:cNvPr>
          <p:cNvSpPr>
            <a:spLocks noChangeShapeType="1"/>
          </p:cNvSpPr>
          <p:nvPr/>
        </p:nvSpPr>
        <p:spPr bwMode="auto">
          <a:xfrm>
            <a:off x="2196230" y="3400817"/>
            <a:ext cx="0" cy="12192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8" name="Line 30">
            <a:extLst>
              <a:ext uri="{FF2B5EF4-FFF2-40B4-BE49-F238E27FC236}">
                <a16:creationId xmlns:a16="http://schemas.microsoft.com/office/drawing/2014/main" id="{EED41EBB-EA99-8C4C-B356-FFC04F35202A}"/>
              </a:ext>
            </a:extLst>
          </p:cNvPr>
          <p:cNvSpPr>
            <a:spLocks noChangeShapeType="1"/>
          </p:cNvSpPr>
          <p:nvPr/>
        </p:nvSpPr>
        <p:spPr bwMode="auto">
          <a:xfrm>
            <a:off x="1891430" y="3629417"/>
            <a:ext cx="13716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9" name="Text Box 31">
            <a:extLst>
              <a:ext uri="{FF2B5EF4-FFF2-40B4-BE49-F238E27FC236}">
                <a16:creationId xmlns:a16="http://schemas.microsoft.com/office/drawing/2014/main" id="{DE04857F-04C7-2A45-9008-63962135BDFF}"/>
              </a:ext>
            </a:extLst>
          </p:cNvPr>
          <p:cNvSpPr txBox="1">
            <a:spLocks noChangeArrowheads="1"/>
          </p:cNvSpPr>
          <p:nvPr/>
        </p:nvSpPr>
        <p:spPr bwMode="auto">
          <a:xfrm>
            <a:off x="2196230" y="3243655"/>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   y   z</a:t>
            </a:r>
          </a:p>
        </p:txBody>
      </p:sp>
      <p:sp>
        <p:nvSpPr>
          <p:cNvPr id="470" name="Text Box 32">
            <a:extLst>
              <a:ext uri="{FF2B5EF4-FFF2-40B4-BE49-F238E27FC236}">
                <a16:creationId xmlns:a16="http://schemas.microsoft.com/office/drawing/2014/main" id="{32F2134F-DADA-504D-87FB-F65DBD72C82C}"/>
              </a:ext>
            </a:extLst>
          </p:cNvPr>
          <p:cNvSpPr txBox="1">
            <a:spLocks noChangeArrowheads="1"/>
          </p:cNvSpPr>
          <p:nvPr/>
        </p:nvSpPr>
        <p:spPr bwMode="auto">
          <a:xfrm>
            <a:off x="1891430" y="36246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a:t>
            </a:r>
          </a:p>
        </p:txBody>
      </p:sp>
      <p:sp>
        <p:nvSpPr>
          <p:cNvPr id="471" name="Text Box 33">
            <a:extLst>
              <a:ext uri="{FF2B5EF4-FFF2-40B4-BE49-F238E27FC236}">
                <a16:creationId xmlns:a16="http://schemas.microsoft.com/office/drawing/2014/main" id="{09493725-917E-7E4C-B214-A060666AA033}"/>
              </a:ext>
            </a:extLst>
          </p:cNvPr>
          <p:cNvSpPr txBox="1">
            <a:spLocks noChangeArrowheads="1"/>
          </p:cNvSpPr>
          <p:nvPr/>
        </p:nvSpPr>
        <p:spPr bwMode="auto">
          <a:xfrm>
            <a:off x="1891430" y="39294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y</a:t>
            </a:r>
          </a:p>
        </p:txBody>
      </p:sp>
      <p:sp>
        <p:nvSpPr>
          <p:cNvPr id="472" name="Text Box 34">
            <a:extLst>
              <a:ext uri="{FF2B5EF4-FFF2-40B4-BE49-F238E27FC236}">
                <a16:creationId xmlns:a16="http://schemas.microsoft.com/office/drawing/2014/main" id="{39E2692B-68BF-284D-BD9C-6B4A373E29CC}"/>
              </a:ext>
            </a:extLst>
          </p:cNvPr>
          <p:cNvSpPr txBox="1">
            <a:spLocks noChangeArrowheads="1"/>
          </p:cNvSpPr>
          <p:nvPr/>
        </p:nvSpPr>
        <p:spPr bwMode="auto">
          <a:xfrm>
            <a:off x="1891430" y="42342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z</a:t>
            </a:r>
          </a:p>
        </p:txBody>
      </p:sp>
      <p:sp>
        <p:nvSpPr>
          <p:cNvPr id="473" name="Text Box 35">
            <a:extLst>
              <a:ext uri="{FF2B5EF4-FFF2-40B4-BE49-F238E27FC236}">
                <a16:creationId xmlns:a16="http://schemas.microsoft.com/office/drawing/2014/main" id="{C49848CC-FE8D-5A4F-890E-D9311F47A94A}"/>
              </a:ext>
            </a:extLst>
          </p:cNvPr>
          <p:cNvSpPr txBox="1">
            <a:spLocks noChangeArrowheads="1"/>
          </p:cNvSpPr>
          <p:nvPr/>
        </p:nvSpPr>
        <p:spPr bwMode="auto">
          <a:xfrm>
            <a:off x="2501030" y="36246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4" name="Text Box 36">
            <a:extLst>
              <a:ext uri="{FF2B5EF4-FFF2-40B4-BE49-F238E27FC236}">
                <a16:creationId xmlns:a16="http://schemas.microsoft.com/office/drawing/2014/main" id="{0F4B0497-AF0A-B949-97CF-86A3CF853CBF}"/>
              </a:ext>
            </a:extLst>
          </p:cNvPr>
          <p:cNvSpPr txBox="1">
            <a:spLocks noChangeArrowheads="1"/>
          </p:cNvSpPr>
          <p:nvPr/>
        </p:nvSpPr>
        <p:spPr bwMode="auto">
          <a:xfrm>
            <a:off x="2805830" y="36246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5" name="Text Box 37">
            <a:extLst>
              <a:ext uri="{FF2B5EF4-FFF2-40B4-BE49-F238E27FC236}">
                <a16:creationId xmlns:a16="http://schemas.microsoft.com/office/drawing/2014/main" id="{5D3DFBDB-39AA-BD41-B291-2A4FF492A1BD}"/>
              </a:ext>
            </a:extLst>
          </p:cNvPr>
          <p:cNvSpPr txBox="1">
            <a:spLocks noChangeArrowheads="1"/>
          </p:cNvSpPr>
          <p:nvPr/>
        </p:nvSpPr>
        <p:spPr bwMode="auto">
          <a:xfrm>
            <a:off x="2196230" y="4310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6" name="Text Box 38">
            <a:extLst>
              <a:ext uri="{FF2B5EF4-FFF2-40B4-BE49-F238E27FC236}">
                <a16:creationId xmlns:a16="http://schemas.microsoft.com/office/drawing/2014/main" id="{776D606C-DE24-8347-8683-291671A55057}"/>
              </a:ext>
            </a:extLst>
          </p:cNvPr>
          <p:cNvSpPr txBox="1">
            <a:spLocks noChangeArrowheads="1"/>
          </p:cNvSpPr>
          <p:nvPr/>
        </p:nvSpPr>
        <p:spPr bwMode="auto">
          <a:xfrm>
            <a:off x="2424830" y="4310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7" name="Text Box 39">
            <a:extLst>
              <a:ext uri="{FF2B5EF4-FFF2-40B4-BE49-F238E27FC236}">
                <a16:creationId xmlns:a16="http://schemas.microsoft.com/office/drawing/2014/main" id="{EB1D1ECD-7692-774D-A9DC-7E354528371A}"/>
              </a:ext>
            </a:extLst>
          </p:cNvPr>
          <p:cNvSpPr txBox="1">
            <a:spLocks noChangeArrowheads="1"/>
          </p:cNvSpPr>
          <p:nvPr/>
        </p:nvSpPr>
        <p:spPr bwMode="auto">
          <a:xfrm>
            <a:off x="2805830" y="4310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78" name="Text Box 40">
            <a:extLst>
              <a:ext uri="{FF2B5EF4-FFF2-40B4-BE49-F238E27FC236}">
                <a16:creationId xmlns:a16="http://schemas.microsoft.com/office/drawing/2014/main" id="{5088B19E-B34D-784B-A082-880065FF7781}"/>
              </a:ext>
            </a:extLst>
          </p:cNvPr>
          <p:cNvSpPr txBox="1">
            <a:spLocks noChangeArrowheads="1"/>
          </p:cNvSpPr>
          <p:nvPr/>
        </p:nvSpPr>
        <p:spPr bwMode="auto">
          <a:xfrm>
            <a:off x="2318468" y="3134117"/>
            <a:ext cx="7064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cost to</a:t>
            </a:r>
          </a:p>
        </p:txBody>
      </p:sp>
      <p:sp>
        <p:nvSpPr>
          <p:cNvPr id="479" name="Line 41">
            <a:extLst>
              <a:ext uri="{FF2B5EF4-FFF2-40B4-BE49-F238E27FC236}">
                <a16:creationId xmlns:a16="http://schemas.microsoft.com/office/drawing/2014/main" id="{ED309D65-AC9A-9A48-950E-AC379D97BBA0}"/>
              </a:ext>
            </a:extLst>
          </p:cNvPr>
          <p:cNvSpPr>
            <a:spLocks noChangeShapeType="1"/>
          </p:cNvSpPr>
          <p:nvPr/>
        </p:nvSpPr>
        <p:spPr bwMode="auto">
          <a:xfrm>
            <a:off x="2196230" y="5229617"/>
            <a:ext cx="0" cy="12192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80" name="Line 42">
            <a:extLst>
              <a:ext uri="{FF2B5EF4-FFF2-40B4-BE49-F238E27FC236}">
                <a16:creationId xmlns:a16="http://schemas.microsoft.com/office/drawing/2014/main" id="{7261B6D8-FC59-FF4F-9BF1-AFB07D29789F}"/>
              </a:ext>
            </a:extLst>
          </p:cNvPr>
          <p:cNvSpPr>
            <a:spLocks noChangeShapeType="1"/>
          </p:cNvSpPr>
          <p:nvPr/>
        </p:nvSpPr>
        <p:spPr bwMode="auto">
          <a:xfrm>
            <a:off x="1891430" y="5458217"/>
            <a:ext cx="13716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81" name="Text Box 43">
            <a:extLst>
              <a:ext uri="{FF2B5EF4-FFF2-40B4-BE49-F238E27FC236}">
                <a16:creationId xmlns:a16="http://schemas.microsoft.com/office/drawing/2014/main" id="{E4ED2235-863B-7A4C-81DA-A5C8498D7344}"/>
              </a:ext>
            </a:extLst>
          </p:cNvPr>
          <p:cNvSpPr txBox="1">
            <a:spLocks noChangeArrowheads="1"/>
          </p:cNvSpPr>
          <p:nvPr/>
        </p:nvSpPr>
        <p:spPr bwMode="auto">
          <a:xfrm>
            <a:off x="2196230" y="5072455"/>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   y   z</a:t>
            </a:r>
          </a:p>
        </p:txBody>
      </p:sp>
      <p:sp>
        <p:nvSpPr>
          <p:cNvPr id="482" name="Text Box 44">
            <a:extLst>
              <a:ext uri="{FF2B5EF4-FFF2-40B4-BE49-F238E27FC236}">
                <a16:creationId xmlns:a16="http://schemas.microsoft.com/office/drawing/2014/main" id="{80848CD5-EF97-E44C-8B10-AE1B3598E699}"/>
              </a:ext>
            </a:extLst>
          </p:cNvPr>
          <p:cNvSpPr txBox="1">
            <a:spLocks noChangeArrowheads="1"/>
          </p:cNvSpPr>
          <p:nvPr/>
        </p:nvSpPr>
        <p:spPr bwMode="auto">
          <a:xfrm>
            <a:off x="1891430" y="54534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x</a:t>
            </a:r>
          </a:p>
        </p:txBody>
      </p:sp>
      <p:sp>
        <p:nvSpPr>
          <p:cNvPr id="483" name="Text Box 45">
            <a:extLst>
              <a:ext uri="{FF2B5EF4-FFF2-40B4-BE49-F238E27FC236}">
                <a16:creationId xmlns:a16="http://schemas.microsoft.com/office/drawing/2014/main" id="{B922D36E-AC67-1A4C-BF40-D8CC270F89F0}"/>
              </a:ext>
            </a:extLst>
          </p:cNvPr>
          <p:cNvSpPr txBox="1">
            <a:spLocks noChangeArrowheads="1"/>
          </p:cNvSpPr>
          <p:nvPr/>
        </p:nvSpPr>
        <p:spPr bwMode="auto">
          <a:xfrm>
            <a:off x="1891430" y="57582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y</a:t>
            </a:r>
          </a:p>
        </p:txBody>
      </p:sp>
      <p:sp>
        <p:nvSpPr>
          <p:cNvPr id="484" name="Text Box 46">
            <a:extLst>
              <a:ext uri="{FF2B5EF4-FFF2-40B4-BE49-F238E27FC236}">
                <a16:creationId xmlns:a16="http://schemas.microsoft.com/office/drawing/2014/main" id="{C96BD7D4-6B14-C047-B652-884D02CB9971}"/>
              </a:ext>
            </a:extLst>
          </p:cNvPr>
          <p:cNvSpPr txBox="1">
            <a:spLocks noChangeArrowheads="1"/>
          </p:cNvSpPr>
          <p:nvPr/>
        </p:nvSpPr>
        <p:spPr bwMode="auto">
          <a:xfrm>
            <a:off x="1891430" y="6063055"/>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z</a:t>
            </a:r>
          </a:p>
        </p:txBody>
      </p:sp>
      <p:sp>
        <p:nvSpPr>
          <p:cNvPr id="485" name="Text Box 47">
            <a:extLst>
              <a:ext uri="{FF2B5EF4-FFF2-40B4-BE49-F238E27FC236}">
                <a16:creationId xmlns:a16="http://schemas.microsoft.com/office/drawing/2014/main" id="{7B2377F3-60C2-304A-9159-875DB1D6AEA8}"/>
              </a:ext>
            </a:extLst>
          </p:cNvPr>
          <p:cNvSpPr txBox="1">
            <a:spLocks noChangeArrowheads="1"/>
          </p:cNvSpPr>
          <p:nvPr/>
        </p:nvSpPr>
        <p:spPr bwMode="auto">
          <a:xfrm>
            <a:off x="2196230" y="5839217"/>
            <a:ext cx="990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86" name="Text Box 48">
            <a:extLst>
              <a:ext uri="{FF2B5EF4-FFF2-40B4-BE49-F238E27FC236}">
                <a16:creationId xmlns:a16="http://schemas.microsoft.com/office/drawing/2014/main" id="{D8E11DB6-4089-A144-9DBB-C9FF805F599A}"/>
              </a:ext>
            </a:extLst>
          </p:cNvPr>
          <p:cNvSpPr txBox="1">
            <a:spLocks noChangeArrowheads="1"/>
          </p:cNvSpPr>
          <p:nvPr/>
        </p:nvSpPr>
        <p:spPr bwMode="auto">
          <a:xfrm>
            <a:off x="2424830" y="5834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87" name="Text Box 49">
            <a:extLst>
              <a:ext uri="{FF2B5EF4-FFF2-40B4-BE49-F238E27FC236}">
                <a16:creationId xmlns:a16="http://schemas.microsoft.com/office/drawing/2014/main" id="{CC1B387A-1C77-A744-93E2-098ED73DA0EF}"/>
              </a:ext>
            </a:extLst>
          </p:cNvPr>
          <p:cNvSpPr txBox="1">
            <a:spLocks noChangeArrowheads="1"/>
          </p:cNvSpPr>
          <p:nvPr/>
        </p:nvSpPr>
        <p:spPr bwMode="auto">
          <a:xfrm>
            <a:off x="2805830" y="5834455"/>
            <a:ext cx="3476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88" name="Text Box 50">
            <a:extLst>
              <a:ext uri="{FF2B5EF4-FFF2-40B4-BE49-F238E27FC236}">
                <a16:creationId xmlns:a16="http://schemas.microsoft.com/office/drawing/2014/main" id="{7F1FABE2-EAE5-3B48-A95A-1DB182B20C7B}"/>
              </a:ext>
            </a:extLst>
          </p:cNvPr>
          <p:cNvSpPr txBox="1">
            <a:spLocks noChangeArrowheads="1"/>
          </p:cNvSpPr>
          <p:nvPr/>
        </p:nvSpPr>
        <p:spPr bwMode="auto">
          <a:xfrm>
            <a:off x="2196230" y="61392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7</a:t>
            </a:r>
          </a:p>
        </p:txBody>
      </p:sp>
      <p:sp>
        <p:nvSpPr>
          <p:cNvPr id="489" name="Text Box 51">
            <a:extLst>
              <a:ext uri="{FF2B5EF4-FFF2-40B4-BE49-F238E27FC236}">
                <a16:creationId xmlns:a16="http://schemas.microsoft.com/office/drawing/2014/main" id="{19FF0230-3458-D248-B773-7F9D70995B76}"/>
              </a:ext>
            </a:extLst>
          </p:cNvPr>
          <p:cNvSpPr txBox="1">
            <a:spLocks noChangeArrowheads="1"/>
          </p:cNvSpPr>
          <p:nvPr/>
        </p:nvSpPr>
        <p:spPr bwMode="auto">
          <a:xfrm>
            <a:off x="2424830" y="61392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p>
        </p:txBody>
      </p:sp>
      <p:sp>
        <p:nvSpPr>
          <p:cNvPr id="490" name="Text Box 52">
            <a:extLst>
              <a:ext uri="{FF2B5EF4-FFF2-40B4-BE49-F238E27FC236}">
                <a16:creationId xmlns:a16="http://schemas.microsoft.com/office/drawing/2014/main" id="{F1940022-DEF4-9D4B-BA4B-AAB79886293B}"/>
              </a:ext>
            </a:extLst>
          </p:cNvPr>
          <p:cNvSpPr txBox="1">
            <a:spLocks noChangeArrowheads="1"/>
          </p:cNvSpPr>
          <p:nvPr/>
        </p:nvSpPr>
        <p:spPr bwMode="auto">
          <a:xfrm>
            <a:off x="2805830" y="6139255"/>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91" name="Text Box 53">
            <a:extLst>
              <a:ext uri="{FF2B5EF4-FFF2-40B4-BE49-F238E27FC236}">
                <a16:creationId xmlns:a16="http://schemas.microsoft.com/office/drawing/2014/main" id="{4EEA2A3C-0BB3-5A4A-A3BC-614C830D6888}"/>
              </a:ext>
            </a:extLst>
          </p:cNvPr>
          <p:cNvSpPr txBox="1">
            <a:spLocks noChangeArrowheads="1"/>
          </p:cNvSpPr>
          <p:nvPr/>
        </p:nvSpPr>
        <p:spPr bwMode="auto">
          <a:xfrm>
            <a:off x="2340693" y="4940692"/>
            <a:ext cx="7064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cost to</a:t>
            </a:r>
          </a:p>
        </p:txBody>
      </p:sp>
      <p:sp>
        <p:nvSpPr>
          <p:cNvPr id="492" name="Text Box 54">
            <a:extLst>
              <a:ext uri="{FF2B5EF4-FFF2-40B4-BE49-F238E27FC236}">
                <a16:creationId xmlns:a16="http://schemas.microsoft.com/office/drawing/2014/main" id="{00BD020A-F6F0-114E-BA53-F52BCF13BE7B}"/>
              </a:ext>
            </a:extLst>
          </p:cNvPr>
          <p:cNvSpPr txBox="1">
            <a:spLocks noChangeArrowheads="1"/>
          </p:cNvSpPr>
          <p:nvPr/>
        </p:nvSpPr>
        <p:spPr bwMode="auto">
          <a:xfrm>
            <a:off x="2200424" y="3658910"/>
            <a:ext cx="9461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2   0   1</a:t>
            </a:r>
          </a:p>
        </p:txBody>
      </p:sp>
      <p:sp>
        <p:nvSpPr>
          <p:cNvPr id="493" name="Text Box 55">
            <a:extLst>
              <a:ext uri="{FF2B5EF4-FFF2-40B4-BE49-F238E27FC236}">
                <a16:creationId xmlns:a16="http://schemas.microsoft.com/office/drawing/2014/main" id="{00FA41ED-B3FF-E242-9DB3-E1257161C355}"/>
              </a:ext>
            </a:extLst>
          </p:cNvPr>
          <p:cNvSpPr txBox="1">
            <a:spLocks noChangeArrowheads="1"/>
          </p:cNvSpPr>
          <p:nvPr/>
        </p:nvSpPr>
        <p:spPr bwMode="auto">
          <a:xfrm>
            <a:off x="2196230" y="5458217"/>
            <a:ext cx="990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 ∞  ∞</a:t>
            </a:r>
          </a:p>
        </p:txBody>
      </p:sp>
      <p:sp>
        <p:nvSpPr>
          <p:cNvPr id="496" name="Line 58">
            <a:extLst>
              <a:ext uri="{FF2B5EF4-FFF2-40B4-BE49-F238E27FC236}">
                <a16:creationId xmlns:a16="http://schemas.microsoft.com/office/drawing/2014/main" id="{21884B5D-F7C2-8C44-B19B-93AAB1E7C6FF}"/>
              </a:ext>
            </a:extLst>
          </p:cNvPr>
          <p:cNvSpPr>
            <a:spLocks noChangeShapeType="1"/>
          </p:cNvSpPr>
          <p:nvPr/>
        </p:nvSpPr>
        <p:spPr bwMode="auto">
          <a:xfrm>
            <a:off x="3186830" y="2181617"/>
            <a:ext cx="685800" cy="15240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7" name="Line 59">
            <a:extLst>
              <a:ext uri="{FF2B5EF4-FFF2-40B4-BE49-F238E27FC236}">
                <a16:creationId xmlns:a16="http://schemas.microsoft.com/office/drawing/2014/main" id="{7DF54633-A6C6-3549-93EA-4B0F0A132FAF}"/>
              </a:ext>
            </a:extLst>
          </p:cNvPr>
          <p:cNvSpPr>
            <a:spLocks noChangeShapeType="1"/>
          </p:cNvSpPr>
          <p:nvPr/>
        </p:nvSpPr>
        <p:spPr bwMode="auto">
          <a:xfrm>
            <a:off x="3110630" y="2257817"/>
            <a:ext cx="685800" cy="31242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8" name="Line 60">
            <a:extLst>
              <a:ext uri="{FF2B5EF4-FFF2-40B4-BE49-F238E27FC236}">
                <a16:creationId xmlns:a16="http://schemas.microsoft.com/office/drawing/2014/main" id="{1466A465-3F94-9545-ABD6-8D8CD2184C84}"/>
              </a:ext>
            </a:extLst>
          </p:cNvPr>
          <p:cNvSpPr>
            <a:spLocks noChangeShapeType="1"/>
          </p:cNvSpPr>
          <p:nvPr/>
        </p:nvSpPr>
        <p:spPr bwMode="auto">
          <a:xfrm flipV="1">
            <a:off x="3110630" y="2715017"/>
            <a:ext cx="762000" cy="12954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9" name="Line 61">
            <a:extLst>
              <a:ext uri="{FF2B5EF4-FFF2-40B4-BE49-F238E27FC236}">
                <a16:creationId xmlns:a16="http://schemas.microsoft.com/office/drawing/2014/main" id="{21BBF839-40E3-0C41-9536-5ABF8D8BDAA7}"/>
              </a:ext>
            </a:extLst>
          </p:cNvPr>
          <p:cNvSpPr>
            <a:spLocks noChangeShapeType="1"/>
          </p:cNvSpPr>
          <p:nvPr/>
        </p:nvSpPr>
        <p:spPr bwMode="auto">
          <a:xfrm>
            <a:off x="3110630" y="4315217"/>
            <a:ext cx="609600" cy="11430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0" name="Line 62">
            <a:extLst>
              <a:ext uri="{FF2B5EF4-FFF2-40B4-BE49-F238E27FC236}">
                <a16:creationId xmlns:a16="http://schemas.microsoft.com/office/drawing/2014/main" id="{D3CBD049-6D4E-044B-B00F-23CDF409F6F6}"/>
              </a:ext>
            </a:extLst>
          </p:cNvPr>
          <p:cNvSpPr>
            <a:spLocks noChangeShapeType="1"/>
          </p:cNvSpPr>
          <p:nvPr/>
        </p:nvSpPr>
        <p:spPr bwMode="auto">
          <a:xfrm flipV="1">
            <a:off x="3110630" y="2791217"/>
            <a:ext cx="838200" cy="34290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1" name="Line 63">
            <a:extLst>
              <a:ext uri="{FF2B5EF4-FFF2-40B4-BE49-F238E27FC236}">
                <a16:creationId xmlns:a16="http://schemas.microsoft.com/office/drawing/2014/main" id="{07663209-9542-2049-9E73-A6836493B7AF}"/>
              </a:ext>
            </a:extLst>
          </p:cNvPr>
          <p:cNvSpPr>
            <a:spLocks noChangeShapeType="1"/>
          </p:cNvSpPr>
          <p:nvPr/>
        </p:nvSpPr>
        <p:spPr bwMode="auto">
          <a:xfrm flipV="1">
            <a:off x="3186830" y="4543817"/>
            <a:ext cx="762000" cy="17526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04" name="Group 66">
            <a:extLst>
              <a:ext uri="{FF2B5EF4-FFF2-40B4-BE49-F238E27FC236}">
                <a16:creationId xmlns:a16="http://schemas.microsoft.com/office/drawing/2014/main" id="{131105F8-C125-CE49-B85B-EC210DF07326}"/>
              </a:ext>
            </a:extLst>
          </p:cNvPr>
          <p:cNvGrpSpPr>
            <a:grpSpLocks/>
          </p:cNvGrpSpPr>
          <p:nvPr/>
        </p:nvGrpSpPr>
        <p:grpSpPr bwMode="auto">
          <a:xfrm>
            <a:off x="9037572" y="2949053"/>
            <a:ext cx="2184400" cy="1212850"/>
            <a:chOff x="2352" y="0"/>
            <a:chExt cx="1376" cy="764"/>
          </a:xfrm>
        </p:grpSpPr>
        <p:sp>
          <p:nvSpPr>
            <p:cNvPr id="505" name="Freeform 67">
              <a:extLst>
                <a:ext uri="{FF2B5EF4-FFF2-40B4-BE49-F238E27FC236}">
                  <a16:creationId xmlns:a16="http://schemas.microsoft.com/office/drawing/2014/main" id="{263D03E2-9196-934C-9562-378C3A280ADC}"/>
                </a:ext>
              </a:extLst>
            </p:cNvPr>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06" name="Group 68">
              <a:extLst>
                <a:ext uri="{FF2B5EF4-FFF2-40B4-BE49-F238E27FC236}">
                  <a16:creationId xmlns:a16="http://schemas.microsoft.com/office/drawing/2014/main" id="{83D5943B-43BC-7148-A0C5-04D5679B6A92}"/>
                </a:ext>
              </a:extLst>
            </p:cNvPr>
            <p:cNvGrpSpPr>
              <a:grpSpLocks/>
            </p:cNvGrpSpPr>
            <p:nvPr/>
          </p:nvGrpSpPr>
          <p:grpSpPr bwMode="auto">
            <a:xfrm>
              <a:off x="2448" y="70"/>
              <a:ext cx="1161" cy="676"/>
              <a:chOff x="-17" y="1282"/>
              <a:chExt cx="1161" cy="676"/>
            </a:xfrm>
          </p:grpSpPr>
          <p:sp>
            <p:nvSpPr>
              <p:cNvPr id="507" name="Freeform 69">
                <a:extLst>
                  <a:ext uri="{FF2B5EF4-FFF2-40B4-BE49-F238E27FC236}">
                    <a16:creationId xmlns:a16="http://schemas.microsoft.com/office/drawing/2014/main" id="{5C3786B6-68E8-994E-A191-4C79E192C632}"/>
                  </a:ext>
                </a:extLst>
              </p:cNvPr>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8" name="Oval 70">
                <a:extLst>
                  <a:ext uri="{FF2B5EF4-FFF2-40B4-BE49-F238E27FC236}">
                    <a16:creationId xmlns:a16="http://schemas.microsoft.com/office/drawing/2014/main" id="{76B74C90-F035-0D46-90DC-7012A31BCF76}"/>
                  </a:ext>
                </a:extLst>
              </p:cNvPr>
              <p:cNvSpPr>
                <a:spLocks noChangeArrowheads="1"/>
              </p:cNvSpPr>
              <p:nvPr/>
            </p:nvSpPr>
            <p:spPr bwMode="auto">
              <a:xfrm>
                <a:off x="-14" y="171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9" name="Line 71">
                <a:extLst>
                  <a:ext uri="{FF2B5EF4-FFF2-40B4-BE49-F238E27FC236}">
                    <a16:creationId xmlns:a16="http://schemas.microsoft.com/office/drawing/2014/main" id="{E0C79831-B7E5-D94D-B962-8A0A2EBCC53B}"/>
                  </a:ext>
                </a:extLst>
              </p:cNvPr>
              <p:cNvSpPr>
                <a:spLocks noChangeShapeType="1"/>
              </p:cNvSpPr>
              <p:nvPr/>
            </p:nvSpPr>
            <p:spPr bwMode="auto">
              <a:xfrm>
                <a:off x="-14" y="1705"/>
                <a:ext cx="1"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0" name="Line 72">
                <a:extLst>
                  <a:ext uri="{FF2B5EF4-FFF2-40B4-BE49-F238E27FC236}">
                    <a16:creationId xmlns:a16="http://schemas.microsoft.com/office/drawing/2014/main" id="{B7A75E97-14D7-254C-BAE7-25319E0F33E5}"/>
                  </a:ext>
                </a:extLst>
              </p:cNvPr>
              <p:cNvSpPr>
                <a:spLocks noChangeShapeType="1"/>
              </p:cNvSpPr>
              <p:nvPr/>
            </p:nvSpPr>
            <p:spPr bwMode="auto">
              <a:xfrm>
                <a:off x="299" y="1705"/>
                <a:ext cx="1"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1" name="Rectangle 73">
                <a:extLst>
                  <a:ext uri="{FF2B5EF4-FFF2-40B4-BE49-F238E27FC236}">
                    <a16:creationId xmlns:a16="http://schemas.microsoft.com/office/drawing/2014/main" id="{0C521DAF-FFE0-054B-8828-ED05D1912D0A}"/>
                  </a:ext>
                </a:extLst>
              </p:cNvPr>
              <p:cNvSpPr>
                <a:spLocks noChangeArrowheads="1"/>
              </p:cNvSpPr>
              <p:nvPr/>
            </p:nvSpPr>
            <p:spPr bwMode="auto">
              <a:xfrm>
                <a:off x="-14" y="1705"/>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2" name="Oval 74">
                <a:extLst>
                  <a:ext uri="{FF2B5EF4-FFF2-40B4-BE49-F238E27FC236}">
                    <a16:creationId xmlns:a16="http://schemas.microsoft.com/office/drawing/2014/main" id="{91217C6B-657E-7D4C-92F2-48179F30D483}"/>
                  </a:ext>
                </a:extLst>
              </p:cNvPr>
              <p:cNvSpPr>
                <a:spLocks noChangeArrowheads="1"/>
              </p:cNvSpPr>
              <p:nvPr/>
            </p:nvSpPr>
            <p:spPr bwMode="auto">
              <a:xfrm>
                <a:off x="-17" y="164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3" name="Freeform 75">
                <a:extLst>
                  <a:ext uri="{FF2B5EF4-FFF2-40B4-BE49-F238E27FC236}">
                    <a16:creationId xmlns:a16="http://schemas.microsoft.com/office/drawing/2014/main" id="{93320E84-7F42-D646-8644-59F5B863EA5A}"/>
                  </a:ext>
                </a:extLst>
              </p:cNvPr>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4" name="Freeform 76">
                <a:extLst>
                  <a:ext uri="{FF2B5EF4-FFF2-40B4-BE49-F238E27FC236}">
                    <a16:creationId xmlns:a16="http://schemas.microsoft.com/office/drawing/2014/main" id="{BF0EFC1E-A2ED-9644-9F97-C07A497C709E}"/>
                  </a:ext>
                </a:extLst>
              </p:cNvPr>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15" name="Group 77">
                <a:extLst>
                  <a:ext uri="{FF2B5EF4-FFF2-40B4-BE49-F238E27FC236}">
                    <a16:creationId xmlns:a16="http://schemas.microsoft.com/office/drawing/2014/main" id="{8262C69D-F268-2849-B65D-1324D5E79FD0}"/>
                  </a:ext>
                </a:extLst>
              </p:cNvPr>
              <p:cNvGrpSpPr>
                <a:grpSpLocks/>
              </p:cNvGrpSpPr>
              <p:nvPr/>
            </p:nvGrpSpPr>
            <p:grpSpPr bwMode="auto">
              <a:xfrm>
                <a:off x="39" y="1594"/>
                <a:ext cx="196" cy="250"/>
                <a:chOff x="2959" y="2425"/>
                <a:chExt cx="197" cy="250"/>
              </a:xfrm>
            </p:grpSpPr>
            <p:sp>
              <p:nvSpPr>
                <p:cNvPr id="537" name="Rectangle 78">
                  <a:extLst>
                    <a:ext uri="{FF2B5EF4-FFF2-40B4-BE49-F238E27FC236}">
                      <a16:creationId xmlns:a16="http://schemas.microsoft.com/office/drawing/2014/main" id="{6C0B7D66-013B-B74F-B238-4572FF1070C6}"/>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8" name="Text Box 79">
                  <a:extLst>
                    <a:ext uri="{FF2B5EF4-FFF2-40B4-BE49-F238E27FC236}">
                      <a16:creationId xmlns:a16="http://schemas.microsoft.com/office/drawing/2014/main" id="{0F706F26-1CB7-8943-89C3-5B640B734B1D}"/>
                    </a:ext>
                  </a:extLst>
                </p:cNvPr>
                <p:cNvSpPr txBox="1">
                  <a:spLocks noChangeArrowheads="1"/>
                </p:cNvSpPr>
                <p:nvPr/>
              </p:nvSpPr>
              <p:spPr bwMode="auto">
                <a:xfrm>
                  <a:off x="2959" y="2425"/>
                  <a:ext cx="1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x</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16" name="Group 80">
                <a:extLst>
                  <a:ext uri="{FF2B5EF4-FFF2-40B4-BE49-F238E27FC236}">
                    <a16:creationId xmlns:a16="http://schemas.microsoft.com/office/drawing/2014/main" id="{AE871476-E138-D04C-BACC-E193845288E8}"/>
                  </a:ext>
                </a:extLst>
              </p:cNvPr>
              <p:cNvGrpSpPr>
                <a:grpSpLocks/>
              </p:cNvGrpSpPr>
              <p:nvPr/>
            </p:nvGrpSpPr>
            <p:grpSpPr bwMode="auto">
              <a:xfrm>
                <a:off x="828" y="1576"/>
                <a:ext cx="316" cy="288"/>
                <a:chOff x="1740" y="2272"/>
                <a:chExt cx="316" cy="288"/>
              </a:xfrm>
            </p:grpSpPr>
            <p:sp>
              <p:nvSpPr>
                <p:cNvPr id="529" name="Oval 81">
                  <a:extLst>
                    <a:ext uri="{FF2B5EF4-FFF2-40B4-BE49-F238E27FC236}">
                      <a16:creationId xmlns:a16="http://schemas.microsoft.com/office/drawing/2014/main" id="{63D5C5EA-53A0-8947-BFB8-BA3581D41167}"/>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0" name="Line 82">
                  <a:extLst>
                    <a:ext uri="{FF2B5EF4-FFF2-40B4-BE49-F238E27FC236}">
                      <a16:creationId xmlns:a16="http://schemas.microsoft.com/office/drawing/2014/main" id="{8FF3C56B-7C27-0949-8918-4755B9C7CFB4}"/>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1" name="Line 83">
                  <a:extLst>
                    <a:ext uri="{FF2B5EF4-FFF2-40B4-BE49-F238E27FC236}">
                      <a16:creationId xmlns:a16="http://schemas.microsoft.com/office/drawing/2014/main" id="{E4D0170D-AC3D-E343-A0C0-936BA1823017}"/>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2" name="Rectangle 84">
                  <a:extLst>
                    <a:ext uri="{FF2B5EF4-FFF2-40B4-BE49-F238E27FC236}">
                      <a16:creationId xmlns:a16="http://schemas.microsoft.com/office/drawing/2014/main" id="{A95CCE0E-AE26-AF43-BF4F-282F90201920}"/>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3" name="Oval 85">
                  <a:extLst>
                    <a:ext uri="{FF2B5EF4-FFF2-40B4-BE49-F238E27FC236}">
                      <a16:creationId xmlns:a16="http://schemas.microsoft.com/office/drawing/2014/main" id="{1F165F2E-D551-1543-8FF4-E7E9AEB5B6C8}"/>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34" name="Group 86">
                  <a:extLst>
                    <a:ext uri="{FF2B5EF4-FFF2-40B4-BE49-F238E27FC236}">
                      <a16:creationId xmlns:a16="http://schemas.microsoft.com/office/drawing/2014/main" id="{4A219E6B-F8FD-F745-B02C-95F9E51582CE}"/>
                    </a:ext>
                  </a:extLst>
                </p:cNvPr>
                <p:cNvGrpSpPr>
                  <a:grpSpLocks/>
                </p:cNvGrpSpPr>
                <p:nvPr/>
              </p:nvGrpSpPr>
              <p:grpSpPr bwMode="auto">
                <a:xfrm>
                  <a:off x="1795" y="2272"/>
                  <a:ext cx="212" cy="288"/>
                  <a:chOff x="2951" y="2395"/>
                  <a:chExt cx="213" cy="288"/>
                </a:xfrm>
              </p:grpSpPr>
              <p:sp>
                <p:nvSpPr>
                  <p:cNvPr id="535" name="Rectangle 87">
                    <a:extLst>
                      <a:ext uri="{FF2B5EF4-FFF2-40B4-BE49-F238E27FC236}">
                        <a16:creationId xmlns:a16="http://schemas.microsoft.com/office/drawing/2014/main" id="{DF4CEA50-DC2D-B54A-A88C-7266818FA2E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6" name="Text Box 88">
                    <a:extLst>
                      <a:ext uri="{FF2B5EF4-FFF2-40B4-BE49-F238E27FC236}">
                        <a16:creationId xmlns:a16="http://schemas.microsoft.com/office/drawing/2014/main" id="{386959F9-9A61-B243-A07D-325F59824D43}"/>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sp>
            <p:nvSpPr>
              <p:cNvPr id="517" name="Text Box 89">
                <a:extLst>
                  <a:ext uri="{FF2B5EF4-FFF2-40B4-BE49-F238E27FC236}">
                    <a16:creationId xmlns:a16="http://schemas.microsoft.com/office/drawing/2014/main" id="{2DB55D98-85D1-9148-BFB4-604DA29883C3}"/>
                  </a:ext>
                </a:extLst>
              </p:cNvPr>
              <p:cNvSpPr txBox="1">
                <a:spLocks noChangeArrowheads="1"/>
              </p:cNvSpPr>
              <p:nvPr/>
            </p:nvSpPr>
            <p:spPr bwMode="auto">
              <a:xfrm>
                <a:off x="724" y="139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8" name="Text Box 90">
                <a:extLst>
                  <a:ext uri="{FF2B5EF4-FFF2-40B4-BE49-F238E27FC236}">
                    <a16:creationId xmlns:a16="http://schemas.microsoft.com/office/drawing/2014/main" id="{5777214A-84D8-6042-BFBC-CD42F8A4E727}"/>
                  </a:ext>
                </a:extLst>
              </p:cNvPr>
              <p:cNvSpPr txBox="1">
                <a:spLocks noChangeArrowheads="1"/>
              </p:cNvSpPr>
              <p:nvPr/>
            </p:nvSpPr>
            <p:spPr bwMode="auto">
              <a:xfrm>
                <a:off x="196" y="139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9" name="Text Box 91">
                <a:extLst>
                  <a:ext uri="{FF2B5EF4-FFF2-40B4-BE49-F238E27FC236}">
                    <a16:creationId xmlns:a16="http://schemas.microsoft.com/office/drawing/2014/main" id="{A075B8CC-4064-A446-96E5-46A5335841DF}"/>
                  </a:ext>
                </a:extLst>
              </p:cNvPr>
              <p:cNvSpPr txBox="1">
                <a:spLocks noChangeArrowheads="1"/>
              </p:cNvSpPr>
              <p:nvPr/>
            </p:nvSpPr>
            <p:spPr bwMode="auto">
              <a:xfrm>
                <a:off x="481" y="172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7</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0" name="Group 92">
                <a:extLst>
                  <a:ext uri="{FF2B5EF4-FFF2-40B4-BE49-F238E27FC236}">
                    <a16:creationId xmlns:a16="http://schemas.microsoft.com/office/drawing/2014/main" id="{978CB86D-6BC1-D74D-81E3-563678BB15BD}"/>
                  </a:ext>
                </a:extLst>
              </p:cNvPr>
              <p:cNvGrpSpPr>
                <a:grpSpLocks/>
              </p:cNvGrpSpPr>
              <p:nvPr/>
            </p:nvGrpSpPr>
            <p:grpSpPr bwMode="auto">
              <a:xfrm>
                <a:off x="408" y="1282"/>
                <a:ext cx="316" cy="250"/>
                <a:chOff x="1740" y="2302"/>
                <a:chExt cx="316" cy="250"/>
              </a:xfrm>
            </p:grpSpPr>
            <p:sp>
              <p:nvSpPr>
                <p:cNvPr id="521" name="Oval 93">
                  <a:extLst>
                    <a:ext uri="{FF2B5EF4-FFF2-40B4-BE49-F238E27FC236}">
                      <a16:creationId xmlns:a16="http://schemas.microsoft.com/office/drawing/2014/main" id="{9E11D3DA-6E78-DC4D-AB66-97414F1706CE}"/>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2" name="Line 94">
                  <a:extLst>
                    <a:ext uri="{FF2B5EF4-FFF2-40B4-BE49-F238E27FC236}">
                      <a16:creationId xmlns:a16="http://schemas.microsoft.com/office/drawing/2014/main" id="{9CD3C1B5-32AF-0941-8FAD-BECEF5F877FD}"/>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3" name="Line 95">
                  <a:extLst>
                    <a:ext uri="{FF2B5EF4-FFF2-40B4-BE49-F238E27FC236}">
                      <a16:creationId xmlns:a16="http://schemas.microsoft.com/office/drawing/2014/main" id="{5A1A044E-122F-4747-A104-F412C2D38772}"/>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4" name="Rectangle 96">
                  <a:extLst>
                    <a:ext uri="{FF2B5EF4-FFF2-40B4-BE49-F238E27FC236}">
                      <a16:creationId xmlns:a16="http://schemas.microsoft.com/office/drawing/2014/main" id="{09C84F8B-D4F5-454E-A791-F7AEECAC4786}"/>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5" name="Oval 97">
                  <a:extLst>
                    <a:ext uri="{FF2B5EF4-FFF2-40B4-BE49-F238E27FC236}">
                      <a16:creationId xmlns:a16="http://schemas.microsoft.com/office/drawing/2014/main" id="{EE203571-1A2B-8347-8640-3200A749800F}"/>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6" name="Group 98">
                  <a:extLst>
                    <a:ext uri="{FF2B5EF4-FFF2-40B4-BE49-F238E27FC236}">
                      <a16:creationId xmlns:a16="http://schemas.microsoft.com/office/drawing/2014/main" id="{121AF45C-AC41-F04B-A84E-1F1324A6E2ED}"/>
                    </a:ext>
                  </a:extLst>
                </p:cNvPr>
                <p:cNvGrpSpPr>
                  <a:grpSpLocks/>
                </p:cNvGrpSpPr>
                <p:nvPr/>
              </p:nvGrpSpPr>
              <p:grpSpPr bwMode="auto">
                <a:xfrm>
                  <a:off x="1803" y="2302"/>
                  <a:ext cx="196" cy="250"/>
                  <a:chOff x="2958" y="2425"/>
                  <a:chExt cx="198" cy="250"/>
                </a:xfrm>
              </p:grpSpPr>
              <p:sp>
                <p:nvSpPr>
                  <p:cNvPr id="527" name="Rectangle 99">
                    <a:extLst>
                      <a:ext uri="{FF2B5EF4-FFF2-40B4-BE49-F238E27FC236}">
                        <a16:creationId xmlns:a16="http://schemas.microsoft.com/office/drawing/2014/main" id="{05065D65-45F5-1D49-A57E-6BF34FB53D70}"/>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8" name="Text Box 100">
                    <a:extLst>
                      <a:ext uri="{FF2B5EF4-FFF2-40B4-BE49-F238E27FC236}">
                        <a16:creationId xmlns:a16="http://schemas.microsoft.com/office/drawing/2014/main" id="{150498C7-B1F2-5B49-80A1-FAF96601B037}"/>
                      </a:ext>
                    </a:extLst>
                  </p:cNvPr>
                  <p:cNvSpPr txBox="1">
                    <a:spLocks noChangeArrowheads="1"/>
                  </p:cNvSpPr>
                  <p:nvPr/>
                </p:nvSpPr>
                <p:spPr bwMode="auto">
                  <a:xfrm>
                    <a:off x="2958" y="2425"/>
                    <a:ext cx="19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sp>
        <p:nvSpPr>
          <p:cNvPr id="539" name="Text Box 101">
            <a:extLst>
              <a:ext uri="{FF2B5EF4-FFF2-40B4-BE49-F238E27FC236}">
                <a16:creationId xmlns:a16="http://schemas.microsoft.com/office/drawing/2014/main" id="{AAF68ACA-AA85-2D45-AA50-EB9D1EF819C9}"/>
              </a:ext>
            </a:extLst>
          </p:cNvPr>
          <p:cNvSpPr txBox="1">
            <a:spLocks noChangeArrowheads="1"/>
          </p:cNvSpPr>
          <p:nvPr/>
        </p:nvSpPr>
        <p:spPr bwMode="auto">
          <a:xfrm>
            <a:off x="1471097" y="1455629"/>
            <a:ext cx="715260" cy="406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1" fontAlgn="base" latinLnBrk="0" hangingPunct="1">
              <a:lnSpc>
                <a:spcPct val="85000"/>
              </a:lnSpc>
              <a:spcBef>
                <a:spcPct val="0"/>
              </a:spcBef>
              <a:spcAft>
                <a:spcPct val="0"/>
              </a:spcAft>
              <a:buClrTx/>
              <a:buSzTx/>
              <a:buFontTx/>
              <a:buNone/>
              <a:tabLst/>
              <a:defRPr/>
            </a:pPr>
            <a:r>
              <a:rPr kumimoji="0" lang="en-US" i="0" u="none" strike="noStrike" kern="0" cap="none" spc="0" normalizeH="0" baseline="0" noProof="0" dirty="0">
                <a:ln>
                  <a:noFill/>
                </a:ln>
                <a:solidFill>
                  <a:srgbClr val="0000A8"/>
                </a:solidFill>
                <a:effectLst/>
                <a:uLnTx/>
                <a:uFillTx/>
                <a:latin typeface="Arial" charset="0"/>
                <a:ea typeface="ＭＳ Ｐゴシック" charset="0"/>
              </a:rPr>
              <a:t>D</a:t>
            </a:r>
            <a:r>
              <a:rPr kumimoji="0" lang="en-US" i="0" u="none" strike="noStrike" kern="0" cap="none" spc="0" normalizeH="0" baseline="-25000" noProof="0" dirty="0">
                <a:ln>
                  <a:noFill/>
                </a:ln>
                <a:solidFill>
                  <a:srgbClr val="0000A8"/>
                </a:solidFill>
                <a:effectLst/>
                <a:uLnTx/>
                <a:uFillTx/>
                <a:latin typeface="Arial" charset="0"/>
                <a:ea typeface="ＭＳ Ｐゴシック" charset="0"/>
              </a:rPr>
              <a:t>x</a:t>
            </a:r>
            <a:r>
              <a:rPr kumimoji="0" lang="en-US" i="0" u="none" strike="noStrike" kern="0" cap="none" spc="0" normalizeH="0" baseline="0" noProof="0" dirty="0">
                <a:ln>
                  <a:noFill/>
                </a:ln>
                <a:solidFill>
                  <a:srgbClr val="0000A8"/>
                </a:solidFill>
                <a:effectLst/>
                <a:uLnTx/>
                <a:uFillTx/>
                <a:latin typeface="Arial" charset="0"/>
                <a:ea typeface="ＭＳ Ｐゴシック" charset="0"/>
              </a:rPr>
              <a:t>()</a:t>
            </a:r>
          </a:p>
        </p:txBody>
      </p:sp>
      <p:sp>
        <p:nvSpPr>
          <p:cNvPr id="540" name="Oval 104">
            <a:extLst>
              <a:ext uri="{FF2B5EF4-FFF2-40B4-BE49-F238E27FC236}">
                <a16:creationId xmlns:a16="http://schemas.microsoft.com/office/drawing/2014/main" id="{E4833BB8-5386-714A-8ECD-2265D1970406}"/>
              </a:ext>
            </a:extLst>
          </p:cNvPr>
          <p:cNvSpPr>
            <a:spLocks noChangeArrowheads="1"/>
          </p:cNvSpPr>
          <p:nvPr/>
        </p:nvSpPr>
        <p:spPr bwMode="auto">
          <a:xfrm>
            <a:off x="2196230" y="1876817"/>
            <a:ext cx="1066800" cy="381000"/>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541" name="Oval 105">
            <a:extLst>
              <a:ext uri="{FF2B5EF4-FFF2-40B4-BE49-F238E27FC236}">
                <a16:creationId xmlns:a16="http://schemas.microsoft.com/office/drawing/2014/main" id="{539F2E50-2760-1F46-9F61-0FFBBE40D803}"/>
              </a:ext>
            </a:extLst>
          </p:cNvPr>
          <p:cNvSpPr>
            <a:spLocks noChangeArrowheads="1"/>
          </p:cNvSpPr>
          <p:nvPr/>
        </p:nvSpPr>
        <p:spPr bwMode="auto">
          <a:xfrm>
            <a:off x="2196230" y="3934217"/>
            <a:ext cx="1066800" cy="381000"/>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542" name="Oval 106">
            <a:extLst>
              <a:ext uri="{FF2B5EF4-FFF2-40B4-BE49-F238E27FC236}">
                <a16:creationId xmlns:a16="http://schemas.microsoft.com/office/drawing/2014/main" id="{B4D0684B-E9F4-224B-8F03-FAA946680F05}"/>
              </a:ext>
            </a:extLst>
          </p:cNvPr>
          <p:cNvSpPr>
            <a:spLocks noChangeArrowheads="1"/>
          </p:cNvSpPr>
          <p:nvPr/>
        </p:nvSpPr>
        <p:spPr bwMode="auto">
          <a:xfrm>
            <a:off x="2196230" y="6144017"/>
            <a:ext cx="1066800" cy="381000"/>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550" name="Text Box 114">
            <a:extLst>
              <a:ext uri="{FF2B5EF4-FFF2-40B4-BE49-F238E27FC236}">
                <a16:creationId xmlns:a16="http://schemas.microsoft.com/office/drawing/2014/main" id="{1BE115B7-BB8D-4842-AC91-954E4DE00C77}"/>
              </a:ext>
            </a:extLst>
          </p:cNvPr>
          <p:cNvSpPr txBox="1">
            <a:spLocks noChangeArrowheads="1"/>
          </p:cNvSpPr>
          <p:nvPr/>
        </p:nvSpPr>
        <p:spPr bwMode="auto">
          <a:xfrm>
            <a:off x="1499672" y="3214405"/>
            <a:ext cx="715260" cy="406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1" fontAlgn="base" latinLnBrk="0" hangingPunct="1">
              <a:lnSpc>
                <a:spcPct val="85000"/>
              </a:lnSpc>
              <a:spcBef>
                <a:spcPct val="0"/>
              </a:spcBef>
              <a:spcAft>
                <a:spcPct val="0"/>
              </a:spcAft>
              <a:buClrTx/>
              <a:buSzTx/>
              <a:buFontTx/>
              <a:buNone/>
              <a:tabLst/>
              <a:defRPr/>
            </a:pPr>
            <a:r>
              <a:rPr kumimoji="0" lang="en-US" i="0" u="none" strike="noStrike" kern="0" cap="none" spc="0" normalizeH="0" baseline="0" noProof="0" dirty="0">
                <a:ln>
                  <a:noFill/>
                </a:ln>
                <a:solidFill>
                  <a:srgbClr val="0000A8"/>
                </a:solidFill>
                <a:effectLst/>
                <a:uLnTx/>
                <a:uFillTx/>
                <a:latin typeface="Arial" charset="0"/>
                <a:ea typeface="ＭＳ Ｐゴシック" charset="0"/>
              </a:rPr>
              <a:t>D</a:t>
            </a:r>
            <a:r>
              <a:rPr kumimoji="0" lang="en-US" i="0" u="none" strike="noStrike" kern="0" cap="none" spc="0" normalizeH="0" baseline="-25000" noProof="0" dirty="0">
                <a:ln>
                  <a:noFill/>
                </a:ln>
                <a:solidFill>
                  <a:srgbClr val="0000A8"/>
                </a:solidFill>
                <a:effectLst/>
                <a:uLnTx/>
                <a:uFillTx/>
                <a:latin typeface="Arial" charset="0"/>
                <a:ea typeface="ＭＳ Ｐゴシック" charset="0"/>
              </a:rPr>
              <a:t>y</a:t>
            </a:r>
            <a:r>
              <a:rPr kumimoji="0" lang="en-US" i="0" u="none" strike="noStrike" kern="0" cap="none" spc="0" normalizeH="0" baseline="0" noProof="0" dirty="0">
                <a:ln>
                  <a:noFill/>
                </a:ln>
                <a:solidFill>
                  <a:srgbClr val="0000A8"/>
                </a:solidFill>
                <a:effectLst/>
                <a:uLnTx/>
                <a:uFillTx/>
                <a:latin typeface="Arial" charset="0"/>
                <a:ea typeface="ＭＳ Ｐゴシック" charset="0"/>
              </a:rPr>
              <a:t>()</a:t>
            </a:r>
          </a:p>
        </p:txBody>
      </p:sp>
      <p:sp>
        <p:nvSpPr>
          <p:cNvPr id="551" name="Text Box 115">
            <a:extLst>
              <a:ext uri="{FF2B5EF4-FFF2-40B4-BE49-F238E27FC236}">
                <a16:creationId xmlns:a16="http://schemas.microsoft.com/office/drawing/2014/main" id="{E33B6EC8-BC95-5A49-B2A3-D690FAD1486D}"/>
              </a:ext>
            </a:extLst>
          </p:cNvPr>
          <p:cNvSpPr txBox="1">
            <a:spLocks noChangeArrowheads="1"/>
          </p:cNvSpPr>
          <p:nvPr/>
        </p:nvSpPr>
        <p:spPr bwMode="auto">
          <a:xfrm>
            <a:off x="1480970" y="5037203"/>
            <a:ext cx="715260" cy="406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1" fontAlgn="base" latinLnBrk="0" hangingPunct="1">
              <a:lnSpc>
                <a:spcPct val="85000"/>
              </a:lnSpc>
              <a:spcBef>
                <a:spcPct val="0"/>
              </a:spcBef>
              <a:spcAft>
                <a:spcPct val="0"/>
              </a:spcAft>
              <a:buClrTx/>
              <a:buSzTx/>
              <a:buFontTx/>
              <a:buNone/>
              <a:tabLst/>
              <a:defRPr/>
            </a:pPr>
            <a:r>
              <a:rPr kumimoji="0" lang="en-US" i="0" u="none" strike="noStrike" kern="0" cap="none" spc="0" normalizeH="0" baseline="0" noProof="0" dirty="0">
                <a:ln>
                  <a:noFill/>
                </a:ln>
                <a:solidFill>
                  <a:srgbClr val="0000A8"/>
                </a:solidFill>
                <a:effectLst/>
                <a:uLnTx/>
                <a:uFillTx/>
                <a:latin typeface="Arial" charset="0"/>
                <a:ea typeface="ＭＳ Ｐゴシック" charset="0"/>
              </a:rPr>
              <a:t>D</a:t>
            </a:r>
            <a:r>
              <a:rPr kumimoji="0" lang="en-US" i="0" u="none" strike="noStrike" kern="0" cap="none" spc="0" normalizeH="0" baseline="-25000" noProof="0" dirty="0">
                <a:ln>
                  <a:noFill/>
                </a:ln>
                <a:solidFill>
                  <a:srgbClr val="0000A8"/>
                </a:solidFill>
                <a:effectLst/>
                <a:uLnTx/>
                <a:uFillTx/>
                <a:latin typeface="Arial" charset="0"/>
                <a:ea typeface="ＭＳ Ｐゴシック" charset="0"/>
              </a:rPr>
              <a:t>z</a:t>
            </a:r>
            <a:r>
              <a:rPr kumimoji="0" lang="en-US" i="0" u="none" strike="noStrike" kern="0" cap="none" spc="0" normalizeH="0" baseline="0" noProof="0" dirty="0">
                <a:ln>
                  <a:noFill/>
                </a:ln>
                <a:solidFill>
                  <a:srgbClr val="0000A8"/>
                </a:solidFill>
                <a:effectLst/>
                <a:uLnTx/>
                <a:uFillTx/>
                <a:latin typeface="Arial" charset="0"/>
                <a:ea typeface="ＭＳ Ｐゴシック" charset="0"/>
              </a:rPr>
              <a:t>()</a:t>
            </a:r>
          </a:p>
        </p:txBody>
      </p:sp>
      <p:sp>
        <p:nvSpPr>
          <p:cNvPr id="553" name="Text Box 118">
            <a:extLst>
              <a:ext uri="{FF2B5EF4-FFF2-40B4-BE49-F238E27FC236}">
                <a16:creationId xmlns:a16="http://schemas.microsoft.com/office/drawing/2014/main" id="{7BC9CC29-3CAF-8840-B41C-0E5451EC2567}"/>
              </a:ext>
            </a:extLst>
          </p:cNvPr>
          <p:cNvSpPr txBox="1">
            <a:spLocks noChangeArrowheads="1"/>
          </p:cNvSpPr>
          <p:nvPr/>
        </p:nvSpPr>
        <p:spPr bwMode="auto">
          <a:xfrm rot="-5400000">
            <a:off x="1538212" y="2268136"/>
            <a:ext cx="5381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from</a:t>
            </a:r>
          </a:p>
        </p:txBody>
      </p:sp>
      <p:grpSp>
        <p:nvGrpSpPr>
          <p:cNvPr id="115" name="Group 114">
            <a:extLst>
              <a:ext uri="{FF2B5EF4-FFF2-40B4-BE49-F238E27FC236}">
                <a16:creationId xmlns:a16="http://schemas.microsoft.com/office/drawing/2014/main" id="{ABA1FD83-DFE8-5347-B9CE-6C968DD0DF5C}"/>
              </a:ext>
            </a:extLst>
          </p:cNvPr>
          <p:cNvGrpSpPr/>
          <p:nvPr/>
        </p:nvGrpSpPr>
        <p:grpSpPr>
          <a:xfrm>
            <a:off x="3737691" y="1343416"/>
            <a:ext cx="3792537" cy="5105400"/>
            <a:chOff x="2760663" y="1143000"/>
            <a:chExt cx="3792537" cy="5105400"/>
          </a:xfrm>
        </p:grpSpPr>
        <p:sp>
          <p:nvSpPr>
            <p:cNvPr id="116" name="Line 20">
              <a:extLst>
                <a:ext uri="{FF2B5EF4-FFF2-40B4-BE49-F238E27FC236}">
                  <a16:creationId xmlns:a16="http://schemas.microsoft.com/office/drawing/2014/main" id="{4144DB2B-5DFB-074B-B3F3-150454E0C9CF}"/>
                </a:ext>
              </a:extLst>
            </p:cNvPr>
            <p:cNvSpPr>
              <a:spLocks noChangeShapeType="1"/>
            </p:cNvSpPr>
            <p:nvPr/>
          </p:nvSpPr>
          <p:spPr bwMode="auto">
            <a:xfrm>
              <a:off x="5486400" y="1524000"/>
              <a:ext cx="0" cy="1219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17" name="Line 21">
              <a:extLst>
                <a:ext uri="{FF2B5EF4-FFF2-40B4-BE49-F238E27FC236}">
                  <a16:creationId xmlns:a16="http://schemas.microsoft.com/office/drawing/2014/main" id="{7E1B00D8-0C9F-8C49-AE51-1B80C71A1138}"/>
                </a:ext>
              </a:extLst>
            </p:cNvPr>
            <p:cNvSpPr>
              <a:spLocks noChangeShapeType="1"/>
            </p:cNvSpPr>
            <p:nvPr/>
          </p:nvSpPr>
          <p:spPr bwMode="auto">
            <a:xfrm>
              <a:off x="5181600" y="1752600"/>
              <a:ext cx="1371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18" name="Text Box 22">
              <a:extLst>
                <a:ext uri="{FF2B5EF4-FFF2-40B4-BE49-F238E27FC236}">
                  <a16:creationId xmlns:a16="http://schemas.microsoft.com/office/drawing/2014/main" id="{C9FE0AC9-76B8-E844-AEAD-8B55DE4B5E55}"/>
                </a:ext>
              </a:extLst>
            </p:cNvPr>
            <p:cNvSpPr txBox="1">
              <a:spLocks noChangeArrowheads="1"/>
            </p:cNvSpPr>
            <p:nvPr/>
          </p:nvSpPr>
          <p:spPr bwMode="auto">
            <a:xfrm>
              <a:off x="5486400" y="1366838"/>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   y   z</a:t>
              </a:r>
            </a:p>
          </p:txBody>
        </p:sp>
        <p:sp>
          <p:nvSpPr>
            <p:cNvPr id="119" name="Text Box 23">
              <a:extLst>
                <a:ext uri="{FF2B5EF4-FFF2-40B4-BE49-F238E27FC236}">
                  <a16:creationId xmlns:a16="http://schemas.microsoft.com/office/drawing/2014/main" id="{08D2EAF9-30A9-DB4D-BE82-84EE045D09F3}"/>
                </a:ext>
              </a:extLst>
            </p:cNvPr>
            <p:cNvSpPr txBox="1">
              <a:spLocks noChangeArrowheads="1"/>
            </p:cNvSpPr>
            <p:nvPr/>
          </p:nvSpPr>
          <p:spPr bwMode="auto">
            <a:xfrm>
              <a:off x="5181600" y="17478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a:t>
              </a:r>
            </a:p>
          </p:txBody>
        </p:sp>
        <p:sp>
          <p:nvSpPr>
            <p:cNvPr id="120" name="Text Box 24">
              <a:extLst>
                <a:ext uri="{FF2B5EF4-FFF2-40B4-BE49-F238E27FC236}">
                  <a16:creationId xmlns:a16="http://schemas.microsoft.com/office/drawing/2014/main" id="{64F8E11E-A22A-FD49-8A59-46F2A477ED7B}"/>
                </a:ext>
              </a:extLst>
            </p:cNvPr>
            <p:cNvSpPr txBox="1">
              <a:spLocks noChangeArrowheads="1"/>
            </p:cNvSpPr>
            <p:nvPr/>
          </p:nvSpPr>
          <p:spPr bwMode="auto">
            <a:xfrm>
              <a:off x="5181600" y="20526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y</a:t>
              </a:r>
            </a:p>
          </p:txBody>
        </p:sp>
        <p:sp>
          <p:nvSpPr>
            <p:cNvPr id="121" name="Text Box 25">
              <a:extLst>
                <a:ext uri="{FF2B5EF4-FFF2-40B4-BE49-F238E27FC236}">
                  <a16:creationId xmlns:a16="http://schemas.microsoft.com/office/drawing/2014/main" id="{78EC6E18-F467-454C-9F75-2E68E50DF1DD}"/>
                </a:ext>
              </a:extLst>
            </p:cNvPr>
            <p:cNvSpPr txBox="1">
              <a:spLocks noChangeArrowheads="1"/>
            </p:cNvSpPr>
            <p:nvPr/>
          </p:nvSpPr>
          <p:spPr bwMode="auto">
            <a:xfrm>
              <a:off x="5181600" y="23574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z</a:t>
              </a:r>
            </a:p>
          </p:txBody>
        </p:sp>
        <p:sp>
          <p:nvSpPr>
            <p:cNvPr id="122" name="Text Box 26">
              <a:extLst>
                <a:ext uri="{FF2B5EF4-FFF2-40B4-BE49-F238E27FC236}">
                  <a16:creationId xmlns:a16="http://schemas.microsoft.com/office/drawing/2014/main" id="{91B2EA85-2427-634E-8646-38ADAE3AED50}"/>
                </a:ext>
              </a:extLst>
            </p:cNvPr>
            <p:cNvSpPr txBox="1">
              <a:spLocks noChangeArrowheads="1"/>
            </p:cNvSpPr>
            <p:nvPr/>
          </p:nvSpPr>
          <p:spPr bwMode="auto">
            <a:xfrm>
              <a:off x="5486400" y="17478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0  2   3</a:t>
              </a:r>
            </a:p>
          </p:txBody>
        </p:sp>
        <p:sp>
          <p:nvSpPr>
            <p:cNvPr id="123" name="Text Box 27">
              <a:extLst>
                <a:ext uri="{FF2B5EF4-FFF2-40B4-BE49-F238E27FC236}">
                  <a16:creationId xmlns:a16="http://schemas.microsoft.com/office/drawing/2014/main" id="{C16C8AF6-4A75-B84C-9396-22A308E84CDA}"/>
                </a:ext>
              </a:extLst>
            </p:cNvPr>
            <p:cNvSpPr txBox="1">
              <a:spLocks noChangeArrowheads="1"/>
            </p:cNvSpPr>
            <p:nvPr/>
          </p:nvSpPr>
          <p:spPr bwMode="auto">
            <a:xfrm rot="-5400000">
              <a:off x="4820443" y="2167732"/>
              <a:ext cx="5381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from</a:t>
              </a:r>
            </a:p>
          </p:txBody>
        </p:sp>
        <p:sp>
          <p:nvSpPr>
            <p:cNvPr id="124" name="Text Box 28">
              <a:extLst>
                <a:ext uri="{FF2B5EF4-FFF2-40B4-BE49-F238E27FC236}">
                  <a16:creationId xmlns:a16="http://schemas.microsoft.com/office/drawing/2014/main" id="{F630FEE9-7CE4-964F-AD1C-14B362CBE58B}"/>
                </a:ext>
              </a:extLst>
            </p:cNvPr>
            <p:cNvSpPr txBox="1">
              <a:spLocks noChangeArrowheads="1"/>
            </p:cNvSpPr>
            <p:nvPr/>
          </p:nvSpPr>
          <p:spPr bwMode="auto">
            <a:xfrm>
              <a:off x="5608638" y="1223963"/>
              <a:ext cx="7064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cost to</a:t>
              </a:r>
            </a:p>
          </p:txBody>
        </p:sp>
        <p:sp>
          <p:nvSpPr>
            <p:cNvPr id="125" name="Line 50">
              <a:extLst>
                <a:ext uri="{FF2B5EF4-FFF2-40B4-BE49-F238E27FC236}">
                  <a16:creationId xmlns:a16="http://schemas.microsoft.com/office/drawing/2014/main" id="{1DE66E0F-A7EC-2C43-B5D0-23D486D6F9BA}"/>
                </a:ext>
              </a:extLst>
            </p:cNvPr>
            <p:cNvSpPr>
              <a:spLocks noChangeShapeType="1"/>
            </p:cNvSpPr>
            <p:nvPr/>
          </p:nvSpPr>
          <p:spPr bwMode="auto">
            <a:xfrm>
              <a:off x="3276600" y="3200400"/>
              <a:ext cx="0" cy="1219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26" name="Line 51">
              <a:extLst>
                <a:ext uri="{FF2B5EF4-FFF2-40B4-BE49-F238E27FC236}">
                  <a16:creationId xmlns:a16="http://schemas.microsoft.com/office/drawing/2014/main" id="{6C841A72-C5FE-5949-919A-B4C133D083A8}"/>
                </a:ext>
              </a:extLst>
            </p:cNvPr>
            <p:cNvSpPr>
              <a:spLocks noChangeShapeType="1"/>
            </p:cNvSpPr>
            <p:nvPr/>
          </p:nvSpPr>
          <p:spPr bwMode="auto">
            <a:xfrm>
              <a:off x="2971800" y="3429000"/>
              <a:ext cx="1371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27" name="Text Box 52">
              <a:extLst>
                <a:ext uri="{FF2B5EF4-FFF2-40B4-BE49-F238E27FC236}">
                  <a16:creationId xmlns:a16="http://schemas.microsoft.com/office/drawing/2014/main" id="{E1492B2F-25A1-6F4E-B5C0-098424DFCED0}"/>
                </a:ext>
              </a:extLst>
            </p:cNvPr>
            <p:cNvSpPr txBox="1">
              <a:spLocks noChangeArrowheads="1"/>
            </p:cNvSpPr>
            <p:nvPr/>
          </p:nvSpPr>
          <p:spPr bwMode="auto">
            <a:xfrm>
              <a:off x="3276600" y="3043238"/>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   y   z</a:t>
              </a:r>
            </a:p>
          </p:txBody>
        </p:sp>
        <p:sp>
          <p:nvSpPr>
            <p:cNvPr id="128" name="Text Box 53">
              <a:extLst>
                <a:ext uri="{FF2B5EF4-FFF2-40B4-BE49-F238E27FC236}">
                  <a16:creationId xmlns:a16="http://schemas.microsoft.com/office/drawing/2014/main" id="{9263A0CF-0F83-FD4A-B283-7EAEEA3F93D5}"/>
                </a:ext>
              </a:extLst>
            </p:cNvPr>
            <p:cNvSpPr txBox="1">
              <a:spLocks noChangeArrowheads="1"/>
            </p:cNvSpPr>
            <p:nvPr/>
          </p:nvSpPr>
          <p:spPr bwMode="auto">
            <a:xfrm>
              <a:off x="2971800" y="34242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a:t>
              </a:r>
            </a:p>
          </p:txBody>
        </p:sp>
        <p:sp>
          <p:nvSpPr>
            <p:cNvPr id="129" name="Text Box 54">
              <a:extLst>
                <a:ext uri="{FF2B5EF4-FFF2-40B4-BE49-F238E27FC236}">
                  <a16:creationId xmlns:a16="http://schemas.microsoft.com/office/drawing/2014/main" id="{E1300D24-831D-C340-A7E6-E9595063FCAC}"/>
                </a:ext>
              </a:extLst>
            </p:cNvPr>
            <p:cNvSpPr txBox="1">
              <a:spLocks noChangeArrowheads="1"/>
            </p:cNvSpPr>
            <p:nvPr/>
          </p:nvSpPr>
          <p:spPr bwMode="auto">
            <a:xfrm>
              <a:off x="2971800" y="37290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y</a:t>
              </a:r>
            </a:p>
          </p:txBody>
        </p:sp>
        <p:sp>
          <p:nvSpPr>
            <p:cNvPr id="130" name="Text Box 55">
              <a:extLst>
                <a:ext uri="{FF2B5EF4-FFF2-40B4-BE49-F238E27FC236}">
                  <a16:creationId xmlns:a16="http://schemas.microsoft.com/office/drawing/2014/main" id="{F5E54AC6-0FCF-3C4D-AE73-40696DC85A71}"/>
                </a:ext>
              </a:extLst>
            </p:cNvPr>
            <p:cNvSpPr txBox="1">
              <a:spLocks noChangeArrowheads="1"/>
            </p:cNvSpPr>
            <p:nvPr/>
          </p:nvSpPr>
          <p:spPr bwMode="auto">
            <a:xfrm>
              <a:off x="2971800" y="40338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z</a:t>
              </a:r>
            </a:p>
          </p:txBody>
        </p:sp>
        <p:sp>
          <p:nvSpPr>
            <p:cNvPr id="131" name="Text Box 56">
              <a:extLst>
                <a:ext uri="{FF2B5EF4-FFF2-40B4-BE49-F238E27FC236}">
                  <a16:creationId xmlns:a16="http://schemas.microsoft.com/office/drawing/2014/main" id="{F75153EE-3482-8542-A4C4-AC8C2FC2488A}"/>
                </a:ext>
              </a:extLst>
            </p:cNvPr>
            <p:cNvSpPr txBox="1">
              <a:spLocks noChangeArrowheads="1"/>
            </p:cNvSpPr>
            <p:nvPr/>
          </p:nvSpPr>
          <p:spPr bwMode="auto">
            <a:xfrm>
              <a:off x="3276600" y="34242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0  2   7</a:t>
              </a:r>
            </a:p>
          </p:txBody>
        </p:sp>
        <p:sp>
          <p:nvSpPr>
            <p:cNvPr id="132" name="Text Box 57">
              <a:extLst>
                <a:ext uri="{FF2B5EF4-FFF2-40B4-BE49-F238E27FC236}">
                  <a16:creationId xmlns:a16="http://schemas.microsoft.com/office/drawing/2014/main" id="{2FDABCC8-77E5-B94A-B85A-F00ADCFC6135}"/>
                </a:ext>
              </a:extLst>
            </p:cNvPr>
            <p:cNvSpPr txBox="1">
              <a:spLocks noChangeArrowheads="1"/>
            </p:cNvSpPr>
            <p:nvPr/>
          </p:nvSpPr>
          <p:spPr bwMode="auto">
            <a:xfrm rot="-5400000">
              <a:off x="2643981" y="3821907"/>
              <a:ext cx="5381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from</a:t>
              </a:r>
            </a:p>
          </p:txBody>
        </p:sp>
        <p:sp>
          <p:nvSpPr>
            <p:cNvPr id="133" name="Text Box 58">
              <a:extLst>
                <a:ext uri="{FF2B5EF4-FFF2-40B4-BE49-F238E27FC236}">
                  <a16:creationId xmlns:a16="http://schemas.microsoft.com/office/drawing/2014/main" id="{2F22E984-7BD2-7049-9779-3B2DF0655D91}"/>
                </a:ext>
              </a:extLst>
            </p:cNvPr>
            <p:cNvSpPr txBox="1">
              <a:spLocks noChangeArrowheads="1"/>
            </p:cNvSpPr>
            <p:nvPr/>
          </p:nvSpPr>
          <p:spPr bwMode="auto">
            <a:xfrm>
              <a:off x="3421063" y="2900363"/>
              <a:ext cx="7064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cost to</a:t>
              </a:r>
            </a:p>
          </p:txBody>
        </p:sp>
        <p:sp>
          <p:nvSpPr>
            <p:cNvPr id="134" name="Line 59">
              <a:extLst>
                <a:ext uri="{FF2B5EF4-FFF2-40B4-BE49-F238E27FC236}">
                  <a16:creationId xmlns:a16="http://schemas.microsoft.com/office/drawing/2014/main" id="{4DA56E92-6298-ED4D-889D-BD6B87900B71}"/>
                </a:ext>
              </a:extLst>
            </p:cNvPr>
            <p:cNvSpPr>
              <a:spLocks noChangeShapeType="1"/>
            </p:cNvSpPr>
            <p:nvPr/>
          </p:nvSpPr>
          <p:spPr bwMode="auto">
            <a:xfrm>
              <a:off x="5486400" y="3276600"/>
              <a:ext cx="0" cy="1219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35" name="Line 60">
              <a:extLst>
                <a:ext uri="{FF2B5EF4-FFF2-40B4-BE49-F238E27FC236}">
                  <a16:creationId xmlns:a16="http://schemas.microsoft.com/office/drawing/2014/main" id="{38288DE2-8F1A-C943-9577-C5AB8F681328}"/>
                </a:ext>
              </a:extLst>
            </p:cNvPr>
            <p:cNvSpPr>
              <a:spLocks noChangeShapeType="1"/>
            </p:cNvSpPr>
            <p:nvPr/>
          </p:nvSpPr>
          <p:spPr bwMode="auto">
            <a:xfrm>
              <a:off x="5181600" y="3505200"/>
              <a:ext cx="1371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36" name="Text Box 61">
              <a:extLst>
                <a:ext uri="{FF2B5EF4-FFF2-40B4-BE49-F238E27FC236}">
                  <a16:creationId xmlns:a16="http://schemas.microsoft.com/office/drawing/2014/main" id="{30D567A8-C9F8-4A4B-8BCE-538C3C795E1C}"/>
                </a:ext>
              </a:extLst>
            </p:cNvPr>
            <p:cNvSpPr txBox="1">
              <a:spLocks noChangeArrowheads="1"/>
            </p:cNvSpPr>
            <p:nvPr/>
          </p:nvSpPr>
          <p:spPr bwMode="auto">
            <a:xfrm>
              <a:off x="5486400" y="3119438"/>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   y   z</a:t>
              </a:r>
            </a:p>
          </p:txBody>
        </p:sp>
        <p:sp>
          <p:nvSpPr>
            <p:cNvPr id="137" name="Text Box 62">
              <a:extLst>
                <a:ext uri="{FF2B5EF4-FFF2-40B4-BE49-F238E27FC236}">
                  <a16:creationId xmlns:a16="http://schemas.microsoft.com/office/drawing/2014/main" id="{AB04B685-1C21-974D-9179-86AEFB57F681}"/>
                </a:ext>
              </a:extLst>
            </p:cNvPr>
            <p:cNvSpPr txBox="1">
              <a:spLocks noChangeArrowheads="1"/>
            </p:cNvSpPr>
            <p:nvPr/>
          </p:nvSpPr>
          <p:spPr bwMode="auto">
            <a:xfrm>
              <a:off x="5181600" y="35004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a:t>
              </a:r>
            </a:p>
          </p:txBody>
        </p:sp>
        <p:sp>
          <p:nvSpPr>
            <p:cNvPr id="138" name="Text Box 63">
              <a:extLst>
                <a:ext uri="{FF2B5EF4-FFF2-40B4-BE49-F238E27FC236}">
                  <a16:creationId xmlns:a16="http://schemas.microsoft.com/office/drawing/2014/main" id="{B03D6419-FD0C-BE45-8623-BA90BF23D807}"/>
                </a:ext>
              </a:extLst>
            </p:cNvPr>
            <p:cNvSpPr txBox="1">
              <a:spLocks noChangeArrowheads="1"/>
            </p:cNvSpPr>
            <p:nvPr/>
          </p:nvSpPr>
          <p:spPr bwMode="auto">
            <a:xfrm>
              <a:off x="5181600" y="38052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y</a:t>
              </a:r>
            </a:p>
          </p:txBody>
        </p:sp>
        <p:sp>
          <p:nvSpPr>
            <p:cNvPr id="139" name="Text Box 64">
              <a:extLst>
                <a:ext uri="{FF2B5EF4-FFF2-40B4-BE49-F238E27FC236}">
                  <a16:creationId xmlns:a16="http://schemas.microsoft.com/office/drawing/2014/main" id="{CE3783B5-28D8-584A-AE17-E49FD4EFC4CB}"/>
                </a:ext>
              </a:extLst>
            </p:cNvPr>
            <p:cNvSpPr txBox="1">
              <a:spLocks noChangeArrowheads="1"/>
            </p:cNvSpPr>
            <p:nvPr/>
          </p:nvSpPr>
          <p:spPr bwMode="auto">
            <a:xfrm>
              <a:off x="5181600" y="41100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z</a:t>
              </a:r>
            </a:p>
          </p:txBody>
        </p:sp>
        <p:sp>
          <p:nvSpPr>
            <p:cNvPr id="140" name="Text Box 65">
              <a:extLst>
                <a:ext uri="{FF2B5EF4-FFF2-40B4-BE49-F238E27FC236}">
                  <a16:creationId xmlns:a16="http://schemas.microsoft.com/office/drawing/2014/main" id="{7E8F8993-5FF5-6B4D-861C-71F030EFC83A}"/>
                </a:ext>
              </a:extLst>
            </p:cNvPr>
            <p:cNvSpPr txBox="1">
              <a:spLocks noChangeArrowheads="1"/>
            </p:cNvSpPr>
            <p:nvPr/>
          </p:nvSpPr>
          <p:spPr bwMode="auto">
            <a:xfrm>
              <a:off x="5486400" y="35004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0  2   3</a:t>
              </a:r>
            </a:p>
          </p:txBody>
        </p:sp>
        <p:sp>
          <p:nvSpPr>
            <p:cNvPr id="141" name="Text Box 66">
              <a:extLst>
                <a:ext uri="{FF2B5EF4-FFF2-40B4-BE49-F238E27FC236}">
                  <a16:creationId xmlns:a16="http://schemas.microsoft.com/office/drawing/2014/main" id="{DA39478D-98E3-2F49-9A5B-27D196B79CDA}"/>
                </a:ext>
              </a:extLst>
            </p:cNvPr>
            <p:cNvSpPr txBox="1">
              <a:spLocks noChangeArrowheads="1"/>
            </p:cNvSpPr>
            <p:nvPr/>
          </p:nvSpPr>
          <p:spPr bwMode="auto">
            <a:xfrm rot="-5400000">
              <a:off x="4820443" y="3898107"/>
              <a:ext cx="5381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from</a:t>
              </a:r>
            </a:p>
          </p:txBody>
        </p:sp>
        <p:sp>
          <p:nvSpPr>
            <p:cNvPr id="142" name="Text Box 67">
              <a:extLst>
                <a:ext uri="{FF2B5EF4-FFF2-40B4-BE49-F238E27FC236}">
                  <a16:creationId xmlns:a16="http://schemas.microsoft.com/office/drawing/2014/main" id="{5708604F-50A0-EE47-9C31-BD29C52EBE14}"/>
                </a:ext>
              </a:extLst>
            </p:cNvPr>
            <p:cNvSpPr txBox="1">
              <a:spLocks noChangeArrowheads="1"/>
            </p:cNvSpPr>
            <p:nvPr/>
          </p:nvSpPr>
          <p:spPr bwMode="auto">
            <a:xfrm>
              <a:off x="5597525" y="2965450"/>
              <a:ext cx="7064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cost to</a:t>
              </a:r>
            </a:p>
          </p:txBody>
        </p:sp>
        <p:sp>
          <p:nvSpPr>
            <p:cNvPr id="143" name="Line 68">
              <a:extLst>
                <a:ext uri="{FF2B5EF4-FFF2-40B4-BE49-F238E27FC236}">
                  <a16:creationId xmlns:a16="http://schemas.microsoft.com/office/drawing/2014/main" id="{EADB6CD3-30DA-524F-AF65-29306DF2356D}"/>
                </a:ext>
              </a:extLst>
            </p:cNvPr>
            <p:cNvSpPr>
              <a:spLocks noChangeShapeType="1"/>
            </p:cNvSpPr>
            <p:nvPr/>
          </p:nvSpPr>
          <p:spPr bwMode="auto">
            <a:xfrm>
              <a:off x="5410200" y="4953000"/>
              <a:ext cx="0" cy="1219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44" name="Line 69">
              <a:extLst>
                <a:ext uri="{FF2B5EF4-FFF2-40B4-BE49-F238E27FC236}">
                  <a16:creationId xmlns:a16="http://schemas.microsoft.com/office/drawing/2014/main" id="{D8838154-BF72-B443-877A-456567965A4F}"/>
                </a:ext>
              </a:extLst>
            </p:cNvPr>
            <p:cNvSpPr>
              <a:spLocks noChangeShapeType="1"/>
            </p:cNvSpPr>
            <p:nvPr/>
          </p:nvSpPr>
          <p:spPr bwMode="auto">
            <a:xfrm>
              <a:off x="5105400" y="5181600"/>
              <a:ext cx="1371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45" name="Text Box 70">
              <a:extLst>
                <a:ext uri="{FF2B5EF4-FFF2-40B4-BE49-F238E27FC236}">
                  <a16:creationId xmlns:a16="http://schemas.microsoft.com/office/drawing/2014/main" id="{EE34189A-380F-7642-B18C-2F6994F2184E}"/>
                </a:ext>
              </a:extLst>
            </p:cNvPr>
            <p:cNvSpPr txBox="1">
              <a:spLocks noChangeArrowheads="1"/>
            </p:cNvSpPr>
            <p:nvPr/>
          </p:nvSpPr>
          <p:spPr bwMode="auto">
            <a:xfrm>
              <a:off x="5410200" y="4795838"/>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   y   z</a:t>
              </a:r>
            </a:p>
          </p:txBody>
        </p:sp>
        <p:sp>
          <p:nvSpPr>
            <p:cNvPr id="146" name="Text Box 71">
              <a:extLst>
                <a:ext uri="{FF2B5EF4-FFF2-40B4-BE49-F238E27FC236}">
                  <a16:creationId xmlns:a16="http://schemas.microsoft.com/office/drawing/2014/main" id="{72F88910-6649-864E-AAEC-C377BFCD6E19}"/>
                </a:ext>
              </a:extLst>
            </p:cNvPr>
            <p:cNvSpPr txBox="1">
              <a:spLocks noChangeArrowheads="1"/>
            </p:cNvSpPr>
            <p:nvPr/>
          </p:nvSpPr>
          <p:spPr bwMode="auto">
            <a:xfrm>
              <a:off x="5105400" y="51768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a:t>
              </a:r>
            </a:p>
          </p:txBody>
        </p:sp>
        <p:sp>
          <p:nvSpPr>
            <p:cNvPr id="147" name="Text Box 72">
              <a:extLst>
                <a:ext uri="{FF2B5EF4-FFF2-40B4-BE49-F238E27FC236}">
                  <a16:creationId xmlns:a16="http://schemas.microsoft.com/office/drawing/2014/main" id="{4BB635F1-A540-AB4F-83C9-376DD752A197}"/>
                </a:ext>
              </a:extLst>
            </p:cNvPr>
            <p:cNvSpPr txBox="1">
              <a:spLocks noChangeArrowheads="1"/>
            </p:cNvSpPr>
            <p:nvPr/>
          </p:nvSpPr>
          <p:spPr bwMode="auto">
            <a:xfrm>
              <a:off x="5105400" y="54816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y</a:t>
              </a:r>
            </a:p>
          </p:txBody>
        </p:sp>
        <p:sp>
          <p:nvSpPr>
            <p:cNvPr id="148" name="Text Box 73">
              <a:extLst>
                <a:ext uri="{FF2B5EF4-FFF2-40B4-BE49-F238E27FC236}">
                  <a16:creationId xmlns:a16="http://schemas.microsoft.com/office/drawing/2014/main" id="{F568A4AD-2019-D542-97D8-C2AFECA68B8B}"/>
                </a:ext>
              </a:extLst>
            </p:cNvPr>
            <p:cNvSpPr txBox="1">
              <a:spLocks noChangeArrowheads="1"/>
            </p:cNvSpPr>
            <p:nvPr/>
          </p:nvSpPr>
          <p:spPr bwMode="auto">
            <a:xfrm>
              <a:off x="5105400" y="57864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z</a:t>
              </a:r>
            </a:p>
          </p:txBody>
        </p:sp>
        <p:sp>
          <p:nvSpPr>
            <p:cNvPr id="149" name="Text Box 74">
              <a:extLst>
                <a:ext uri="{FF2B5EF4-FFF2-40B4-BE49-F238E27FC236}">
                  <a16:creationId xmlns:a16="http://schemas.microsoft.com/office/drawing/2014/main" id="{88E09B4A-0DA1-F04F-AAFE-01DC62D233FB}"/>
                </a:ext>
              </a:extLst>
            </p:cNvPr>
            <p:cNvSpPr txBox="1">
              <a:spLocks noChangeArrowheads="1"/>
            </p:cNvSpPr>
            <p:nvPr/>
          </p:nvSpPr>
          <p:spPr bwMode="auto">
            <a:xfrm>
              <a:off x="5410200" y="51768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0  2   3</a:t>
              </a:r>
            </a:p>
          </p:txBody>
        </p:sp>
        <p:sp>
          <p:nvSpPr>
            <p:cNvPr id="150" name="Text Box 75">
              <a:extLst>
                <a:ext uri="{FF2B5EF4-FFF2-40B4-BE49-F238E27FC236}">
                  <a16:creationId xmlns:a16="http://schemas.microsoft.com/office/drawing/2014/main" id="{6CC4F39D-0234-674C-BA5C-63BA885E20D8}"/>
                </a:ext>
              </a:extLst>
            </p:cNvPr>
            <p:cNvSpPr txBox="1">
              <a:spLocks noChangeArrowheads="1"/>
            </p:cNvSpPr>
            <p:nvPr/>
          </p:nvSpPr>
          <p:spPr bwMode="auto">
            <a:xfrm rot="-5400000">
              <a:off x="4755357" y="5563394"/>
              <a:ext cx="5381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from</a:t>
              </a:r>
            </a:p>
          </p:txBody>
        </p:sp>
        <p:sp>
          <p:nvSpPr>
            <p:cNvPr id="151" name="Text Box 76">
              <a:extLst>
                <a:ext uri="{FF2B5EF4-FFF2-40B4-BE49-F238E27FC236}">
                  <a16:creationId xmlns:a16="http://schemas.microsoft.com/office/drawing/2014/main" id="{3E4793D5-141B-0C42-BD5E-F6B69C64BDCB}"/>
                </a:ext>
              </a:extLst>
            </p:cNvPr>
            <p:cNvSpPr txBox="1">
              <a:spLocks noChangeArrowheads="1"/>
            </p:cNvSpPr>
            <p:nvPr/>
          </p:nvSpPr>
          <p:spPr bwMode="auto">
            <a:xfrm>
              <a:off x="5521325" y="4664075"/>
              <a:ext cx="7064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cost to</a:t>
              </a:r>
            </a:p>
          </p:txBody>
        </p:sp>
        <p:sp>
          <p:nvSpPr>
            <p:cNvPr id="152" name="Line 77">
              <a:extLst>
                <a:ext uri="{FF2B5EF4-FFF2-40B4-BE49-F238E27FC236}">
                  <a16:creationId xmlns:a16="http://schemas.microsoft.com/office/drawing/2014/main" id="{14CE36D0-CF05-864A-8A09-B8653E1409F1}"/>
                </a:ext>
              </a:extLst>
            </p:cNvPr>
            <p:cNvSpPr>
              <a:spLocks noChangeShapeType="1"/>
            </p:cNvSpPr>
            <p:nvPr/>
          </p:nvSpPr>
          <p:spPr bwMode="auto">
            <a:xfrm>
              <a:off x="3276600" y="4953000"/>
              <a:ext cx="0" cy="1219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53" name="Line 78">
              <a:extLst>
                <a:ext uri="{FF2B5EF4-FFF2-40B4-BE49-F238E27FC236}">
                  <a16:creationId xmlns:a16="http://schemas.microsoft.com/office/drawing/2014/main" id="{BB876A47-1C89-404D-9919-C79C83D182BC}"/>
                </a:ext>
              </a:extLst>
            </p:cNvPr>
            <p:cNvSpPr>
              <a:spLocks noChangeShapeType="1"/>
            </p:cNvSpPr>
            <p:nvPr/>
          </p:nvSpPr>
          <p:spPr bwMode="auto">
            <a:xfrm>
              <a:off x="2971800" y="5181600"/>
              <a:ext cx="1371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54" name="Text Box 79">
              <a:extLst>
                <a:ext uri="{FF2B5EF4-FFF2-40B4-BE49-F238E27FC236}">
                  <a16:creationId xmlns:a16="http://schemas.microsoft.com/office/drawing/2014/main" id="{7E9BE629-82FC-AF43-8B11-C1B6B6AFA619}"/>
                </a:ext>
              </a:extLst>
            </p:cNvPr>
            <p:cNvSpPr txBox="1">
              <a:spLocks noChangeArrowheads="1"/>
            </p:cNvSpPr>
            <p:nvPr/>
          </p:nvSpPr>
          <p:spPr bwMode="auto">
            <a:xfrm>
              <a:off x="3276600" y="4795838"/>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   y   z</a:t>
              </a:r>
            </a:p>
          </p:txBody>
        </p:sp>
        <p:sp>
          <p:nvSpPr>
            <p:cNvPr id="155" name="Text Box 80">
              <a:extLst>
                <a:ext uri="{FF2B5EF4-FFF2-40B4-BE49-F238E27FC236}">
                  <a16:creationId xmlns:a16="http://schemas.microsoft.com/office/drawing/2014/main" id="{767F888D-5357-B247-ABF9-36B87547C7E4}"/>
                </a:ext>
              </a:extLst>
            </p:cNvPr>
            <p:cNvSpPr txBox="1">
              <a:spLocks noChangeArrowheads="1"/>
            </p:cNvSpPr>
            <p:nvPr/>
          </p:nvSpPr>
          <p:spPr bwMode="auto">
            <a:xfrm>
              <a:off x="2971800" y="51768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a:t>
              </a:r>
            </a:p>
          </p:txBody>
        </p:sp>
        <p:sp>
          <p:nvSpPr>
            <p:cNvPr id="156" name="Text Box 81">
              <a:extLst>
                <a:ext uri="{FF2B5EF4-FFF2-40B4-BE49-F238E27FC236}">
                  <a16:creationId xmlns:a16="http://schemas.microsoft.com/office/drawing/2014/main" id="{C6F0E942-31EE-1C44-AB02-8705C1B07CFC}"/>
                </a:ext>
              </a:extLst>
            </p:cNvPr>
            <p:cNvSpPr txBox="1">
              <a:spLocks noChangeArrowheads="1"/>
            </p:cNvSpPr>
            <p:nvPr/>
          </p:nvSpPr>
          <p:spPr bwMode="auto">
            <a:xfrm>
              <a:off x="2971800" y="54816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y</a:t>
              </a:r>
            </a:p>
          </p:txBody>
        </p:sp>
        <p:sp>
          <p:nvSpPr>
            <p:cNvPr id="157" name="Text Box 82">
              <a:extLst>
                <a:ext uri="{FF2B5EF4-FFF2-40B4-BE49-F238E27FC236}">
                  <a16:creationId xmlns:a16="http://schemas.microsoft.com/office/drawing/2014/main" id="{F7D75BA4-0A9F-BA41-AF22-E195DE013A75}"/>
                </a:ext>
              </a:extLst>
            </p:cNvPr>
            <p:cNvSpPr txBox="1">
              <a:spLocks noChangeArrowheads="1"/>
            </p:cNvSpPr>
            <p:nvPr/>
          </p:nvSpPr>
          <p:spPr bwMode="auto">
            <a:xfrm>
              <a:off x="2971800" y="57864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z</a:t>
              </a:r>
            </a:p>
          </p:txBody>
        </p:sp>
        <p:sp>
          <p:nvSpPr>
            <p:cNvPr id="158" name="Text Box 83">
              <a:extLst>
                <a:ext uri="{FF2B5EF4-FFF2-40B4-BE49-F238E27FC236}">
                  <a16:creationId xmlns:a16="http://schemas.microsoft.com/office/drawing/2014/main" id="{8353E28B-E861-E04B-9CAC-11C865E2B3E3}"/>
                </a:ext>
              </a:extLst>
            </p:cNvPr>
            <p:cNvSpPr txBox="1">
              <a:spLocks noChangeArrowheads="1"/>
            </p:cNvSpPr>
            <p:nvPr/>
          </p:nvSpPr>
          <p:spPr bwMode="auto">
            <a:xfrm>
              <a:off x="3276600" y="51768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0  2   7</a:t>
              </a:r>
            </a:p>
          </p:txBody>
        </p:sp>
        <p:sp>
          <p:nvSpPr>
            <p:cNvPr id="159" name="Text Box 84">
              <a:extLst>
                <a:ext uri="{FF2B5EF4-FFF2-40B4-BE49-F238E27FC236}">
                  <a16:creationId xmlns:a16="http://schemas.microsoft.com/office/drawing/2014/main" id="{3F36A84A-276A-DF42-B597-7B39AB5FD186}"/>
                </a:ext>
              </a:extLst>
            </p:cNvPr>
            <p:cNvSpPr txBox="1">
              <a:spLocks noChangeArrowheads="1"/>
            </p:cNvSpPr>
            <p:nvPr/>
          </p:nvSpPr>
          <p:spPr bwMode="auto">
            <a:xfrm rot="-5400000">
              <a:off x="2643982" y="5531644"/>
              <a:ext cx="5381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from</a:t>
              </a:r>
            </a:p>
          </p:txBody>
        </p:sp>
        <p:sp>
          <p:nvSpPr>
            <p:cNvPr id="160" name="Text Box 85">
              <a:extLst>
                <a:ext uri="{FF2B5EF4-FFF2-40B4-BE49-F238E27FC236}">
                  <a16:creationId xmlns:a16="http://schemas.microsoft.com/office/drawing/2014/main" id="{A7F5CC85-9234-BB46-B11F-06C0959436D9}"/>
                </a:ext>
              </a:extLst>
            </p:cNvPr>
            <p:cNvSpPr txBox="1">
              <a:spLocks noChangeArrowheads="1"/>
            </p:cNvSpPr>
            <p:nvPr/>
          </p:nvSpPr>
          <p:spPr bwMode="auto">
            <a:xfrm>
              <a:off x="3409950" y="4664075"/>
              <a:ext cx="7064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cost to</a:t>
              </a:r>
            </a:p>
          </p:txBody>
        </p:sp>
        <p:sp>
          <p:nvSpPr>
            <p:cNvPr id="161" name="Text Box 103">
              <a:extLst>
                <a:ext uri="{FF2B5EF4-FFF2-40B4-BE49-F238E27FC236}">
                  <a16:creationId xmlns:a16="http://schemas.microsoft.com/office/drawing/2014/main" id="{96789DF3-57A4-E34A-93AB-C449DE36D18A}"/>
                </a:ext>
              </a:extLst>
            </p:cNvPr>
            <p:cNvSpPr txBox="1">
              <a:spLocks noChangeArrowheads="1"/>
            </p:cNvSpPr>
            <p:nvPr/>
          </p:nvSpPr>
          <p:spPr bwMode="auto">
            <a:xfrm>
              <a:off x="3276600" y="3771900"/>
              <a:ext cx="882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2  0   1</a:t>
              </a:r>
            </a:p>
          </p:txBody>
        </p:sp>
        <p:sp>
          <p:nvSpPr>
            <p:cNvPr id="162" name="Text Box 104">
              <a:extLst>
                <a:ext uri="{FF2B5EF4-FFF2-40B4-BE49-F238E27FC236}">
                  <a16:creationId xmlns:a16="http://schemas.microsoft.com/office/drawing/2014/main" id="{96DC6239-1589-6D4F-AABD-57B6E96D5852}"/>
                </a:ext>
              </a:extLst>
            </p:cNvPr>
            <p:cNvSpPr txBox="1">
              <a:spLocks noChangeArrowheads="1"/>
            </p:cNvSpPr>
            <p:nvPr/>
          </p:nvSpPr>
          <p:spPr bwMode="auto">
            <a:xfrm>
              <a:off x="3276600" y="4110038"/>
              <a:ext cx="946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7   1   0</a:t>
              </a:r>
            </a:p>
          </p:txBody>
        </p:sp>
        <p:sp>
          <p:nvSpPr>
            <p:cNvPr id="163" name="Text Box 105">
              <a:extLst>
                <a:ext uri="{FF2B5EF4-FFF2-40B4-BE49-F238E27FC236}">
                  <a16:creationId xmlns:a16="http://schemas.microsoft.com/office/drawing/2014/main" id="{7455A733-B4AF-AC45-B037-A657FB2B4F75}"/>
                </a:ext>
              </a:extLst>
            </p:cNvPr>
            <p:cNvSpPr txBox="1">
              <a:spLocks noChangeArrowheads="1"/>
            </p:cNvSpPr>
            <p:nvPr/>
          </p:nvSpPr>
          <p:spPr bwMode="auto">
            <a:xfrm>
              <a:off x="3276600" y="55578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2  0   1</a:t>
              </a:r>
            </a:p>
          </p:txBody>
        </p:sp>
        <p:sp>
          <p:nvSpPr>
            <p:cNvPr id="164" name="Text Box 106">
              <a:extLst>
                <a:ext uri="{FF2B5EF4-FFF2-40B4-BE49-F238E27FC236}">
                  <a16:creationId xmlns:a16="http://schemas.microsoft.com/office/drawing/2014/main" id="{B7D34B7B-6C05-C742-BC5A-FAC79E894FFF}"/>
                </a:ext>
              </a:extLst>
            </p:cNvPr>
            <p:cNvSpPr txBox="1">
              <a:spLocks noChangeArrowheads="1"/>
            </p:cNvSpPr>
            <p:nvPr/>
          </p:nvSpPr>
          <p:spPr bwMode="auto">
            <a:xfrm>
              <a:off x="3276600" y="58626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3  1   0</a:t>
              </a:r>
            </a:p>
          </p:txBody>
        </p:sp>
        <p:sp>
          <p:nvSpPr>
            <p:cNvPr id="165" name="Text Box 107">
              <a:extLst>
                <a:ext uri="{FF2B5EF4-FFF2-40B4-BE49-F238E27FC236}">
                  <a16:creationId xmlns:a16="http://schemas.microsoft.com/office/drawing/2014/main" id="{A05361A9-24BB-C941-9778-99FA23064EE3}"/>
                </a:ext>
              </a:extLst>
            </p:cNvPr>
            <p:cNvSpPr txBox="1">
              <a:spLocks noChangeArrowheads="1"/>
            </p:cNvSpPr>
            <p:nvPr/>
          </p:nvSpPr>
          <p:spPr bwMode="auto">
            <a:xfrm>
              <a:off x="5486400" y="2095500"/>
              <a:ext cx="946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2   0   1</a:t>
              </a:r>
            </a:p>
          </p:txBody>
        </p:sp>
        <p:sp>
          <p:nvSpPr>
            <p:cNvPr id="166" name="Text Box 108">
              <a:extLst>
                <a:ext uri="{FF2B5EF4-FFF2-40B4-BE49-F238E27FC236}">
                  <a16:creationId xmlns:a16="http://schemas.microsoft.com/office/drawing/2014/main" id="{09A4DD37-56D5-F44F-87FF-73055D372B9B}"/>
                </a:ext>
              </a:extLst>
            </p:cNvPr>
            <p:cNvSpPr txBox="1">
              <a:spLocks noChangeArrowheads="1"/>
            </p:cNvSpPr>
            <p:nvPr/>
          </p:nvSpPr>
          <p:spPr bwMode="auto">
            <a:xfrm>
              <a:off x="5486400" y="24336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3  1   0</a:t>
              </a:r>
            </a:p>
          </p:txBody>
        </p:sp>
        <p:sp>
          <p:nvSpPr>
            <p:cNvPr id="167" name="Text Box 109">
              <a:extLst>
                <a:ext uri="{FF2B5EF4-FFF2-40B4-BE49-F238E27FC236}">
                  <a16:creationId xmlns:a16="http://schemas.microsoft.com/office/drawing/2014/main" id="{DDFCB738-7B77-3145-AD8A-D8D6FFF76373}"/>
                </a:ext>
              </a:extLst>
            </p:cNvPr>
            <p:cNvSpPr txBox="1">
              <a:spLocks noChangeArrowheads="1"/>
            </p:cNvSpPr>
            <p:nvPr/>
          </p:nvSpPr>
          <p:spPr bwMode="auto">
            <a:xfrm>
              <a:off x="5486400" y="3825875"/>
              <a:ext cx="882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2  0   1</a:t>
              </a:r>
            </a:p>
          </p:txBody>
        </p:sp>
        <p:sp>
          <p:nvSpPr>
            <p:cNvPr id="168" name="Text Box 110">
              <a:extLst>
                <a:ext uri="{FF2B5EF4-FFF2-40B4-BE49-F238E27FC236}">
                  <a16:creationId xmlns:a16="http://schemas.microsoft.com/office/drawing/2014/main" id="{8D3448C5-9AAA-8544-B930-DCC7AA33F508}"/>
                </a:ext>
              </a:extLst>
            </p:cNvPr>
            <p:cNvSpPr txBox="1">
              <a:spLocks noChangeArrowheads="1"/>
            </p:cNvSpPr>
            <p:nvPr/>
          </p:nvSpPr>
          <p:spPr bwMode="auto">
            <a:xfrm>
              <a:off x="5410200" y="58626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3  1   0</a:t>
              </a:r>
            </a:p>
          </p:txBody>
        </p:sp>
        <p:sp>
          <p:nvSpPr>
            <p:cNvPr id="169" name="Text Box 111">
              <a:extLst>
                <a:ext uri="{FF2B5EF4-FFF2-40B4-BE49-F238E27FC236}">
                  <a16:creationId xmlns:a16="http://schemas.microsoft.com/office/drawing/2014/main" id="{5F7526AB-6759-C44E-AB91-7171F6C81C3D}"/>
                </a:ext>
              </a:extLst>
            </p:cNvPr>
            <p:cNvSpPr txBox="1">
              <a:spLocks noChangeArrowheads="1"/>
            </p:cNvSpPr>
            <p:nvPr/>
          </p:nvSpPr>
          <p:spPr bwMode="auto">
            <a:xfrm>
              <a:off x="5410200" y="54816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2  0   1</a:t>
              </a:r>
            </a:p>
          </p:txBody>
        </p:sp>
        <p:sp>
          <p:nvSpPr>
            <p:cNvPr id="170" name="Text Box 112">
              <a:extLst>
                <a:ext uri="{FF2B5EF4-FFF2-40B4-BE49-F238E27FC236}">
                  <a16:creationId xmlns:a16="http://schemas.microsoft.com/office/drawing/2014/main" id="{D9D57209-1A4D-4C4B-BF5C-85589FEF5B6C}"/>
                </a:ext>
              </a:extLst>
            </p:cNvPr>
            <p:cNvSpPr txBox="1">
              <a:spLocks noChangeArrowheads="1"/>
            </p:cNvSpPr>
            <p:nvPr/>
          </p:nvSpPr>
          <p:spPr bwMode="auto">
            <a:xfrm>
              <a:off x="5486400" y="411003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3  1   0</a:t>
              </a:r>
            </a:p>
          </p:txBody>
        </p:sp>
        <p:sp>
          <p:nvSpPr>
            <p:cNvPr id="171" name="Line 119">
              <a:extLst>
                <a:ext uri="{FF2B5EF4-FFF2-40B4-BE49-F238E27FC236}">
                  <a16:creationId xmlns:a16="http://schemas.microsoft.com/office/drawing/2014/main" id="{05008BB1-8BC7-5D41-989B-D3579E2834DC}"/>
                </a:ext>
              </a:extLst>
            </p:cNvPr>
            <p:cNvSpPr>
              <a:spLocks noChangeShapeType="1"/>
            </p:cNvSpPr>
            <p:nvPr/>
          </p:nvSpPr>
          <p:spPr bwMode="auto">
            <a:xfrm>
              <a:off x="4267200" y="1981200"/>
              <a:ext cx="76200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172" name="Line 120">
              <a:extLst>
                <a:ext uri="{FF2B5EF4-FFF2-40B4-BE49-F238E27FC236}">
                  <a16:creationId xmlns:a16="http://schemas.microsoft.com/office/drawing/2014/main" id="{6FD1E4DD-CD67-F84C-B839-92CF570F832D}"/>
                </a:ext>
              </a:extLst>
            </p:cNvPr>
            <p:cNvSpPr>
              <a:spLocks noChangeShapeType="1"/>
            </p:cNvSpPr>
            <p:nvPr/>
          </p:nvSpPr>
          <p:spPr bwMode="auto">
            <a:xfrm>
              <a:off x="4191000" y="2057400"/>
              <a:ext cx="838200" cy="2971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173" name="Line 121">
              <a:extLst>
                <a:ext uri="{FF2B5EF4-FFF2-40B4-BE49-F238E27FC236}">
                  <a16:creationId xmlns:a16="http://schemas.microsoft.com/office/drawing/2014/main" id="{8575679C-3BDE-A64C-A026-C74CE64AF1C0}"/>
                </a:ext>
              </a:extLst>
            </p:cNvPr>
            <p:cNvSpPr>
              <a:spLocks noChangeShapeType="1"/>
            </p:cNvSpPr>
            <p:nvPr/>
          </p:nvSpPr>
          <p:spPr bwMode="auto">
            <a:xfrm flipV="1">
              <a:off x="4114800" y="2743200"/>
              <a:ext cx="1143000" cy="3200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174" name="Line 122">
              <a:extLst>
                <a:ext uri="{FF2B5EF4-FFF2-40B4-BE49-F238E27FC236}">
                  <a16:creationId xmlns:a16="http://schemas.microsoft.com/office/drawing/2014/main" id="{42375F01-8C94-A74A-B05B-ABAE77F456E3}"/>
                </a:ext>
              </a:extLst>
            </p:cNvPr>
            <p:cNvSpPr>
              <a:spLocks noChangeShapeType="1"/>
            </p:cNvSpPr>
            <p:nvPr/>
          </p:nvSpPr>
          <p:spPr bwMode="auto">
            <a:xfrm flipV="1">
              <a:off x="4114800" y="4419600"/>
              <a:ext cx="1066800" cy="1676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175" name="Oval 167">
              <a:extLst>
                <a:ext uri="{FF2B5EF4-FFF2-40B4-BE49-F238E27FC236}">
                  <a16:creationId xmlns:a16="http://schemas.microsoft.com/office/drawing/2014/main" id="{B26A55CF-0250-0A45-85E3-4CF355F1065A}"/>
                </a:ext>
              </a:extLst>
            </p:cNvPr>
            <p:cNvSpPr>
              <a:spLocks noChangeArrowheads="1"/>
            </p:cNvSpPr>
            <p:nvPr/>
          </p:nvSpPr>
          <p:spPr bwMode="auto">
            <a:xfrm>
              <a:off x="3200400" y="5867400"/>
              <a:ext cx="1066800" cy="381000"/>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dirty="0"/>
            </a:p>
          </p:txBody>
        </p:sp>
        <p:sp>
          <p:nvSpPr>
            <p:cNvPr id="176" name="Text Box 187">
              <a:extLst>
                <a:ext uri="{FF2B5EF4-FFF2-40B4-BE49-F238E27FC236}">
                  <a16:creationId xmlns:a16="http://schemas.microsoft.com/office/drawing/2014/main" id="{F2D1616A-CCD3-4243-B3B5-C825CA7D90D1}"/>
                </a:ext>
              </a:extLst>
            </p:cNvPr>
            <p:cNvSpPr txBox="1">
              <a:spLocks noChangeArrowheads="1"/>
            </p:cNvSpPr>
            <p:nvPr/>
          </p:nvSpPr>
          <p:spPr bwMode="auto">
            <a:xfrm rot="-5400000">
              <a:off x="2650332" y="2026444"/>
              <a:ext cx="5381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from</a:t>
              </a:r>
            </a:p>
          </p:txBody>
        </p:sp>
        <p:sp>
          <p:nvSpPr>
            <p:cNvPr id="177" name="Line 191">
              <a:extLst>
                <a:ext uri="{FF2B5EF4-FFF2-40B4-BE49-F238E27FC236}">
                  <a16:creationId xmlns:a16="http://schemas.microsoft.com/office/drawing/2014/main" id="{C20FA117-F592-384A-B960-75274EE774E0}"/>
                </a:ext>
              </a:extLst>
            </p:cNvPr>
            <p:cNvSpPr>
              <a:spLocks noChangeShapeType="1"/>
            </p:cNvSpPr>
            <p:nvPr/>
          </p:nvSpPr>
          <p:spPr bwMode="auto">
            <a:xfrm>
              <a:off x="3276600" y="1447800"/>
              <a:ext cx="0" cy="1219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78" name="Line 192">
              <a:extLst>
                <a:ext uri="{FF2B5EF4-FFF2-40B4-BE49-F238E27FC236}">
                  <a16:creationId xmlns:a16="http://schemas.microsoft.com/office/drawing/2014/main" id="{AF724175-D92A-FB41-A9DC-F9F2FF210396}"/>
                </a:ext>
              </a:extLst>
            </p:cNvPr>
            <p:cNvSpPr>
              <a:spLocks noChangeShapeType="1"/>
            </p:cNvSpPr>
            <p:nvPr/>
          </p:nvSpPr>
          <p:spPr bwMode="auto">
            <a:xfrm>
              <a:off x="2971800" y="1676400"/>
              <a:ext cx="1371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79" name="Text Box 193">
              <a:extLst>
                <a:ext uri="{FF2B5EF4-FFF2-40B4-BE49-F238E27FC236}">
                  <a16:creationId xmlns:a16="http://schemas.microsoft.com/office/drawing/2014/main" id="{D438CFFD-2388-3A48-AE2E-E88A70864F63}"/>
                </a:ext>
              </a:extLst>
            </p:cNvPr>
            <p:cNvSpPr txBox="1">
              <a:spLocks noChangeArrowheads="1"/>
            </p:cNvSpPr>
            <p:nvPr/>
          </p:nvSpPr>
          <p:spPr bwMode="auto">
            <a:xfrm>
              <a:off x="3276600" y="1290638"/>
              <a:ext cx="908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   y   z</a:t>
              </a:r>
            </a:p>
          </p:txBody>
        </p:sp>
        <p:sp>
          <p:nvSpPr>
            <p:cNvPr id="180" name="Text Box 194">
              <a:extLst>
                <a:ext uri="{FF2B5EF4-FFF2-40B4-BE49-F238E27FC236}">
                  <a16:creationId xmlns:a16="http://schemas.microsoft.com/office/drawing/2014/main" id="{4AC2DE6F-3A8C-5C43-9513-91B581506206}"/>
                </a:ext>
              </a:extLst>
            </p:cNvPr>
            <p:cNvSpPr txBox="1">
              <a:spLocks noChangeArrowheads="1"/>
            </p:cNvSpPr>
            <p:nvPr/>
          </p:nvSpPr>
          <p:spPr bwMode="auto">
            <a:xfrm>
              <a:off x="2971800" y="16716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x</a:t>
              </a:r>
            </a:p>
          </p:txBody>
        </p:sp>
        <p:sp>
          <p:nvSpPr>
            <p:cNvPr id="181" name="Text Box 195">
              <a:extLst>
                <a:ext uri="{FF2B5EF4-FFF2-40B4-BE49-F238E27FC236}">
                  <a16:creationId xmlns:a16="http://schemas.microsoft.com/office/drawing/2014/main" id="{8ADFA607-B746-E34D-8F61-F586237C01A9}"/>
                </a:ext>
              </a:extLst>
            </p:cNvPr>
            <p:cNvSpPr txBox="1">
              <a:spLocks noChangeArrowheads="1"/>
            </p:cNvSpPr>
            <p:nvPr/>
          </p:nvSpPr>
          <p:spPr bwMode="auto">
            <a:xfrm>
              <a:off x="2971800" y="19764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y</a:t>
              </a:r>
            </a:p>
          </p:txBody>
        </p:sp>
        <p:sp>
          <p:nvSpPr>
            <p:cNvPr id="182" name="Text Box 196">
              <a:extLst>
                <a:ext uri="{FF2B5EF4-FFF2-40B4-BE49-F238E27FC236}">
                  <a16:creationId xmlns:a16="http://schemas.microsoft.com/office/drawing/2014/main" id="{1538966C-7C10-DF4B-9641-E32F6FEA96B9}"/>
                </a:ext>
              </a:extLst>
            </p:cNvPr>
            <p:cNvSpPr txBox="1">
              <a:spLocks noChangeArrowheads="1"/>
            </p:cNvSpPr>
            <p:nvPr/>
          </p:nvSpPr>
          <p:spPr bwMode="auto">
            <a:xfrm>
              <a:off x="2971800" y="22812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z</a:t>
              </a:r>
            </a:p>
          </p:txBody>
        </p:sp>
        <p:sp>
          <p:nvSpPr>
            <p:cNvPr id="183" name="Text Box 197">
              <a:extLst>
                <a:ext uri="{FF2B5EF4-FFF2-40B4-BE49-F238E27FC236}">
                  <a16:creationId xmlns:a16="http://schemas.microsoft.com/office/drawing/2014/main" id="{0C8F8A7C-6C51-AA46-8F5D-CDCB0F4C1BFB}"/>
                </a:ext>
              </a:extLst>
            </p:cNvPr>
            <p:cNvSpPr txBox="1">
              <a:spLocks noChangeArrowheads="1"/>
            </p:cNvSpPr>
            <p:nvPr/>
          </p:nvSpPr>
          <p:spPr bwMode="auto">
            <a:xfrm>
              <a:off x="3297238" y="167163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0</a:t>
              </a:r>
            </a:p>
          </p:txBody>
        </p:sp>
        <p:sp>
          <p:nvSpPr>
            <p:cNvPr id="184" name="Text Box 225">
              <a:extLst>
                <a:ext uri="{FF2B5EF4-FFF2-40B4-BE49-F238E27FC236}">
                  <a16:creationId xmlns:a16="http://schemas.microsoft.com/office/drawing/2014/main" id="{62C1EEE0-67B4-D645-B265-9F9CCAEBA5CF}"/>
                </a:ext>
              </a:extLst>
            </p:cNvPr>
            <p:cNvSpPr txBox="1">
              <a:spLocks noChangeArrowheads="1"/>
            </p:cNvSpPr>
            <p:nvPr/>
          </p:nvSpPr>
          <p:spPr bwMode="auto">
            <a:xfrm>
              <a:off x="3260725" y="2006600"/>
              <a:ext cx="946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2   0   1</a:t>
              </a:r>
            </a:p>
          </p:txBody>
        </p:sp>
        <p:sp>
          <p:nvSpPr>
            <p:cNvPr id="185" name="Text Box 226">
              <a:extLst>
                <a:ext uri="{FF2B5EF4-FFF2-40B4-BE49-F238E27FC236}">
                  <a16:creationId xmlns:a16="http://schemas.microsoft.com/office/drawing/2014/main" id="{A3212B60-A7BB-5C4B-B2DB-B3879F6E81C2}"/>
                </a:ext>
              </a:extLst>
            </p:cNvPr>
            <p:cNvSpPr txBox="1">
              <a:spLocks noChangeArrowheads="1"/>
            </p:cNvSpPr>
            <p:nvPr/>
          </p:nvSpPr>
          <p:spPr bwMode="auto">
            <a:xfrm>
              <a:off x="3260725" y="2322513"/>
              <a:ext cx="946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7   1   0</a:t>
              </a:r>
            </a:p>
          </p:txBody>
        </p:sp>
        <p:sp>
          <p:nvSpPr>
            <p:cNvPr id="186" name="Oval 274">
              <a:extLst>
                <a:ext uri="{FF2B5EF4-FFF2-40B4-BE49-F238E27FC236}">
                  <a16:creationId xmlns:a16="http://schemas.microsoft.com/office/drawing/2014/main" id="{2191A68F-F0CF-5A43-BA0E-0AA2147F1F8F}"/>
                </a:ext>
              </a:extLst>
            </p:cNvPr>
            <p:cNvSpPr>
              <a:spLocks noChangeArrowheads="1"/>
            </p:cNvSpPr>
            <p:nvPr/>
          </p:nvSpPr>
          <p:spPr bwMode="auto">
            <a:xfrm>
              <a:off x="3297238" y="1676400"/>
              <a:ext cx="1066800" cy="381000"/>
            </a:xfrm>
            <a:prstGeom prst="ellipse">
              <a:avLst/>
            </a:prstGeom>
            <a:noFill/>
            <a:ln w="952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dirty="0"/>
            </a:p>
          </p:txBody>
        </p:sp>
        <p:sp>
          <p:nvSpPr>
            <p:cNvPr id="187" name="Text Box 279">
              <a:extLst>
                <a:ext uri="{FF2B5EF4-FFF2-40B4-BE49-F238E27FC236}">
                  <a16:creationId xmlns:a16="http://schemas.microsoft.com/office/drawing/2014/main" id="{35AE3563-0144-2149-B342-8E35061DD112}"/>
                </a:ext>
              </a:extLst>
            </p:cNvPr>
            <p:cNvSpPr txBox="1">
              <a:spLocks noChangeArrowheads="1"/>
            </p:cNvSpPr>
            <p:nvPr/>
          </p:nvSpPr>
          <p:spPr bwMode="auto">
            <a:xfrm>
              <a:off x="3922713" y="16748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3</a:t>
              </a:r>
            </a:p>
          </p:txBody>
        </p:sp>
        <p:sp>
          <p:nvSpPr>
            <p:cNvPr id="188" name="Text Box 280">
              <a:extLst>
                <a:ext uri="{FF2B5EF4-FFF2-40B4-BE49-F238E27FC236}">
                  <a16:creationId xmlns:a16="http://schemas.microsoft.com/office/drawing/2014/main" id="{FB65B54C-B8C4-EC4A-B89D-DE20BB7CB6E3}"/>
                </a:ext>
              </a:extLst>
            </p:cNvPr>
            <p:cNvSpPr txBox="1">
              <a:spLocks noChangeArrowheads="1"/>
            </p:cNvSpPr>
            <p:nvPr/>
          </p:nvSpPr>
          <p:spPr bwMode="auto">
            <a:xfrm>
              <a:off x="3579813" y="1679575"/>
              <a:ext cx="3429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2 </a:t>
              </a:r>
            </a:p>
          </p:txBody>
        </p:sp>
        <p:sp>
          <p:nvSpPr>
            <p:cNvPr id="189" name="Text Box 283">
              <a:extLst>
                <a:ext uri="{FF2B5EF4-FFF2-40B4-BE49-F238E27FC236}">
                  <a16:creationId xmlns:a16="http://schemas.microsoft.com/office/drawing/2014/main" id="{3BE681BC-63E4-5448-8CC2-0E1459ACBD29}"/>
                </a:ext>
              </a:extLst>
            </p:cNvPr>
            <p:cNvSpPr txBox="1">
              <a:spLocks noChangeArrowheads="1"/>
            </p:cNvSpPr>
            <p:nvPr/>
          </p:nvSpPr>
          <p:spPr bwMode="auto">
            <a:xfrm>
              <a:off x="3413125" y="1143000"/>
              <a:ext cx="7064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cost to</a:t>
              </a:r>
            </a:p>
          </p:txBody>
        </p:sp>
      </p:grpSp>
      <p:sp>
        <p:nvSpPr>
          <p:cNvPr id="190" name="Line 64">
            <a:extLst>
              <a:ext uri="{FF2B5EF4-FFF2-40B4-BE49-F238E27FC236}">
                <a16:creationId xmlns:a16="http://schemas.microsoft.com/office/drawing/2014/main" id="{8605E1E4-D849-BB4E-B06D-F9D938345189}"/>
              </a:ext>
            </a:extLst>
          </p:cNvPr>
          <p:cNvSpPr>
            <a:spLocks noChangeShapeType="1"/>
          </p:cNvSpPr>
          <p:nvPr/>
        </p:nvSpPr>
        <p:spPr bwMode="auto">
          <a:xfrm>
            <a:off x="1586630" y="6545655"/>
            <a:ext cx="6417502" cy="0"/>
          </a:xfrm>
          <a:prstGeom prst="line">
            <a:avLst/>
          </a:prstGeom>
          <a:noFill/>
          <a:ln w="15875">
            <a:solidFill>
              <a:srgbClr val="000000"/>
            </a:solidFill>
            <a:prstDash val="sysDot"/>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1" name="Text Box 65">
            <a:extLst>
              <a:ext uri="{FF2B5EF4-FFF2-40B4-BE49-F238E27FC236}">
                <a16:creationId xmlns:a16="http://schemas.microsoft.com/office/drawing/2014/main" id="{277C3140-A4C8-3848-91EA-B31F85BA86F4}"/>
              </a:ext>
            </a:extLst>
          </p:cNvPr>
          <p:cNvSpPr txBox="1">
            <a:spLocks noChangeArrowheads="1"/>
          </p:cNvSpPr>
          <p:nvPr/>
        </p:nvSpPr>
        <p:spPr bwMode="auto">
          <a:xfrm>
            <a:off x="7960443" y="6337692"/>
            <a:ext cx="615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mn-lt"/>
                <a:ea typeface="ＭＳ Ｐゴシック" charset="0"/>
              </a:rPr>
              <a:t>time</a:t>
            </a:r>
          </a:p>
        </p:txBody>
      </p:sp>
    </p:spTree>
    <p:extLst>
      <p:ext uri="{BB962C8B-B14F-4D97-AF65-F5344CB8AC3E}">
        <p14:creationId xmlns:p14="http://schemas.microsoft.com/office/powerpoint/2010/main" val="258788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FCA6316-79A6-B14E-8F63-A42967EB3B2A}"/>
              </a:ext>
            </a:extLst>
          </p:cNvPr>
          <p:cNvSpPr>
            <a:spLocks noGrp="1"/>
          </p:cNvSpPr>
          <p:nvPr>
            <p:ph idx="1"/>
          </p:nvPr>
        </p:nvSpPr>
        <p:spPr>
          <a:xfrm>
            <a:off x="970936" y="4247536"/>
            <a:ext cx="10515600" cy="1473868"/>
          </a:xfrm>
        </p:spPr>
        <p:txBody>
          <a:bodyPr>
            <a:normAutofit lnSpcReduction="10000"/>
          </a:bodyPr>
          <a:lstStyle/>
          <a:p>
            <a:pPr marL="130175" indent="0">
              <a:buNone/>
            </a:pPr>
            <a:r>
              <a:rPr lang="en-US" sz="3200" dirty="0">
                <a:solidFill>
                  <a:srgbClr val="C00000"/>
                </a:solidFill>
              </a:rPr>
              <a:t>Two approaches to structuring network control plane:</a:t>
            </a:r>
          </a:p>
          <a:p>
            <a:pPr marL="466725" indent="-249238"/>
            <a:r>
              <a:rPr lang="en-US" dirty="0"/>
              <a:t>per-router control (traditional)</a:t>
            </a:r>
          </a:p>
          <a:p>
            <a:pPr marL="466725" indent="-249238"/>
            <a:r>
              <a:rPr lang="en-US" dirty="0"/>
              <a:t>logically centralized control (software defined networking)</a:t>
            </a:r>
          </a:p>
          <a:p>
            <a:endParaRPr lang="en-US" dirty="0"/>
          </a:p>
        </p:txBody>
      </p:sp>
      <p:sp>
        <p:nvSpPr>
          <p:cNvPr id="6" name="Title 5">
            <a:extLst>
              <a:ext uri="{FF2B5EF4-FFF2-40B4-BE49-F238E27FC236}">
                <a16:creationId xmlns:a16="http://schemas.microsoft.com/office/drawing/2014/main" id="{E6933BFA-FFE1-0149-8120-54BF3A2DA787}"/>
              </a:ext>
            </a:extLst>
          </p:cNvPr>
          <p:cNvSpPr>
            <a:spLocks noGrp="1"/>
          </p:cNvSpPr>
          <p:nvPr>
            <p:ph type="title"/>
          </p:nvPr>
        </p:nvSpPr>
        <p:spPr/>
        <p:txBody>
          <a:bodyPr>
            <a:normAutofit/>
          </a:bodyPr>
          <a:lstStyle/>
          <a:p>
            <a:r>
              <a:rPr lang="en-US" sz="4800" dirty="0"/>
              <a:t>Network-layer functions</a:t>
            </a:r>
          </a:p>
        </p:txBody>
      </p:sp>
      <p:sp>
        <p:nvSpPr>
          <p:cNvPr id="5" name="Slide Number Placeholder 4">
            <a:extLst>
              <a:ext uri="{FF2B5EF4-FFF2-40B4-BE49-F238E27FC236}">
                <a16:creationId xmlns:a16="http://schemas.microsoft.com/office/drawing/2014/main" id="{C959312D-6602-054C-94D1-70724062AE9B}"/>
              </a:ext>
            </a:extLst>
          </p:cNvPr>
          <p:cNvSpPr>
            <a:spLocks noGrp="1"/>
          </p:cNvSpPr>
          <p:nvPr>
            <p:ph type="sldNum" sz="quarter" idx="4"/>
          </p:nvPr>
        </p:nvSpPr>
        <p:spPr/>
        <p:txBody>
          <a:bodyPr/>
          <a:lstStyle/>
          <a:p>
            <a:r>
              <a:rPr lang="en-US" dirty="0"/>
              <a:t>Network Layer: 5-</a:t>
            </a:r>
            <a:fld id="{C4204591-24BD-A542-B9D5-F8D8A88D2FEE}" type="slidenum">
              <a:rPr lang="en-US" smtClean="0"/>
              <a:pPr/>
              <a:t>4</a:t>
            </a:fld>
            <a:endParaRPr lang="en-US" dirty="0"/>
          </a:p>
        </p:txBody>
      </p:sp>
      <p:grpSp>
        <p:nvGrpSpPr>
          <p:cNvPr id="12" name="Group 11">
            <a:extLst>
              <a:ext uri="{FF2B5EF4-FFF2-40B4-BE49-F238E27FC236}">
                <a16:creationId xmlns:a16="http://schemas.microsoft.com/office/drawing/2014/main" id="{6FDE94C0-73F6-B048-AAAB-8D0D8D89E2D1}"/>
              </a:ext>
            </a:extLst>
          </p:cNvPr>
          <p:cNvGrpSpPr/>
          <p:nvPr/>
        </p:nvGrpSpPr>
        <p:grpSpPr>
          <a:xfrm>
            <a:off x="817202" y="1662139"/>
            <a:ext cx="9934373" cy="918829"/>
            <a:chOff x="817202" y="1662139"/>
            <a:chExt cx="9934373" cy="918829"/>
          </a:xfrm>
        </p:grpSpPr>
        <p:sp>
          <p:nvSpPr>
            <p:cNvPr id="8" name="Rectangle 3">
              <a:extLst>
                <a:ext uri="{FF2B5EF4-FFF2-40B4-BE49-F238E27FC236}">
                  <a16:creationId xmlns:a16="http://schemas.microsoft.com/office/drawing/2014/main" id="{FEAC7B53-78D6-1B48-9942-0293ECA70C35}"/>
                </a:ext>
              </a:extLst>
            </p:cNvPr>
            <p:cNvSpPr txBox="1">
              <a:spLocks noChangeArrowheads="1"/>
            </p:cNvSpPr>
            <p:nvPr/>
          </p:nvSpPr>
          <p:spPr>
            <a:xfrm>
              <a:off x="817202" y="1662139"/>
              <a:ext cx="6556992" cy="91882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336550">
                <a:spcBef>
                  <a:spcPts val="1200"/>
                </a:spcBef>
                <a:defRPr/>
              </a:pPr>
              <a:r>
                <a:rPr lang="en-US" dirty="0">
                  <a:solidFill>
                    <a:srgbClr val="C00000"/>
                  </a:solidFill>
                </a:rPr>
                <a:t>forwarding: </a:t>
              </a:r>
              <a:r>
                <a:rPr lang="en-US" dirty="0"/>
                <a:t>move packets from router’</a:t>
              </a:r>
              <a:r>
                <a:rPr lang="en-US" altLang="ja-JP" dirty="0"/>
                <a:t>s input to appropriate router output</a:t>
              </a:r>
            </a:p>
            <a:p>
              <a:pPr>
                <a:buFont typeface="Wingdings" charset="0"/>
                <a:buNone/>
                <a:defRPr/>
              </a:pPr>
              <a:endParaRPr lang="en-US" dirty="0"/>
            </a:p>
          </p:txBody>
        </p:sp>
        <p:sp>
          <p:nvSpPr>
            <p:cNvPr id="9" name="Rectangle 4">
              <a:extLst>
                <a:ext uri="{FF2B5EF4-FFF2-40B4-BE49-F238E27FC236}">
                  <a16:creationId xmlns:a16="http://schemas.microsoft.com/office/drawing/2014/main" id="{921A3F06-1DC8-C24B-9C1D-D833C15E3FF7}"/>
                </a:ext>
              </a:extLst>
            </p:cNvPr>
            <p:cNvSpPr>
              <a:spLocks noChangeArrowheads="1"/>
            </p:cNvSpPr>
            <p:nvPr/>
          </p:nvSpPr>
          <p:spPr bwMode="auto">
            <a:xfrm>
              <a:off x="7868781" y="1807341"/>
              <a:ext cx="2882794" cy="508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ts val="600"/>
                </a:spcBef>
                <a:buClr>
                  <a:srgbClr val="000099"/>
                </a:buClr>
                <a:buSzPct val="65000"/>
                <a:buFont typeface="Wingdings" charset="0"/>
                <a:buNone/>
                <a:defRPr/>
              </a:pPr>
              <a:r>
                <a:rPr lang="en-US" sz="3600" i="1" dirty="0">
                  <a:solidFill>
                    <a:srgbClr val="000090"/>
                  </a:solidFill>
                </a:rPr>
                <a:t>data plane</a:t>
              </a:r>
            </a:p>
            <a:p>
              <a:pPr marL="342900" indent="-342900">
                <a:lnSpc>
                  <a:spcPct val="85000"/>
                </a:lnSpc>
                <a:spcBef>
                  <a:spcPts val="600"/>
                </a:spcBef>
                <a:buClr>
                  <a:srgbClr val="000099"/>
                </a:buClr>
                <a:buSzPct val="65000"/>
                <a:buFont typeface="Wingdings" charset="0"/>
                <a:buNone/>
                <a:defRPr/>
              </a:pPr>
              <a:endParaRPr lang="en-US" sz="2800" dirty="0"/>
            </a:p>
            <a:p>
              <a:pPr marL="342900" indent="-342900">
                <a:lnSpc>
                  <a:spcPct val="85000"/>
                </a:lnSpc>
                <a:spcBef>
                  <a:spcPct val="20000"/>
                </a:spcBef>
                <a:buClr>
                  <a:srgbClr val="000099"/>
                </a:buClr>
                <a:buSzPct val="65000"/>
                <a:buFont typeface="Wingdings" charset="0"/>
                <a:buChar char="v"/>
                <a:defRPr/>
              </a:pPr>
              <a:endParaRPr lang="en-US" sz="2800" dirty="0"/>
            </a:p>
          </p:txBody>
        </p:sp>
      </p:grpSp>
      <p:grpSp>
        <p:nvGrpSpPr>
          <p:cNvPr id="13" name="Group 12">
            <a:extLst>
              <a:ext uri="{FF2B5EF4-FFF2-40B4-BE49-F238E27FC236}">
                <a16:creationId xmlns:a16="http://schemas.microsoft.com/office/drawing/2014/main" id="{DF499515-ACC5-5E44-BAC7-0535D920E0BE}"/>
              </a:ext>
            </a:extLst>
          </p:cNvPr>
          <p:cNvGrpSpPr/>
          <p:nvPr/>
        </p:nvGrpSpPr>
        <p:grpSpPr>
          <a:xfrm>
            <a:off x="948416" y="2692736"/>
            <a:ext cx="10162404" cy="920619"/>
            <a:chOff x="977913" y="2913962"/>
            <a:chExt cx="10162404" cy="920619"/>
          </a:xfrm>
        </p:grpSpPr>
        <p:sp>
          <p:nvSpPr>
            <p:cNvPr id="10" name="Rectangle 4">
              <a:extLst>
                <a:ext uri="{FF2B5EF4-FFF2-40B4-BE49-F238E27FC236}">
                  <a16:creationId xmlns:a16="http://schemas.microsoft.com/office/drawing/2014/main" id="{F4BDCF0F-801F-9241-A6B1-11645A67C7D9}"/>
                </a:ext>
              </a:extLst>
            </p:cNvPr>
            <p:cNvSpPr>
              <a:spLocks noChangeArrowheads="1"/>
            </p:cNvSpPr>
            <p:nvPr/>
          </p:nvSpPr>
          <p:spPr bwMode="auto">
            <a:xfrm>
              <a:off x="7847249" y="3047636"/>
              <a:ext cx="3293068" cy="563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5000"/>
                </a:lnSpc>
                <a:spcBef>
                  <a:spcPts val="600"/>
                </a:spcBef>
                <a:buClr>
                  <a:srgbClr val="000099"/>
                </a:buClr>
                <a:buSzPct val="100000"/>
                <a:defRPr/>
              </a:pPr>
              <a:r>
                <a:rPr lang="en-US" sz="3600" i="1" dirty="0">
                  <a:solidFill>
                    <a:srgbClr val="000099"/>
                  </a:solidFill>
                </a:rPr>
                <a:t>control</a:t>
              </a:r>
              <a:r>
                <a:rPr lang="en-US" sz="3600" b="1" i="1" dirty="0">
                  <a:solidFill>
                    <a:srgbClr val="000099"/>
                  </a:solidFill>
                </a:rPr>
                <a:t> </a:t>
              </a:r>
              <a:r>
                <a:rPr lang="en-US" sz="3600" i="1" dirty="0">
                  <a:solidFill>
                    <a:srgbClr val="000099"/>
                  </a:solidFill>
                </a:rPr>
                <a:t>plane</a:t>
              </a:r>
              <a:endParaRPr lang="en-US" sz="3600" i="1" dirty="0"/>
            </a:p>
            <a:p>
              <a:pPr marL="342900" indent="-342900">
                <a:lnSpc>
                  <a:spcPct val="85000"/>
                </a:lnSpc>
                <a:spcBef>
                  <a:spcPct val="70000"/>
                </a:spcBef>
                <a:buClr>
                  <a:srgbClr val="000099"/>
                </a:buClr>
                <a:buSzPct val="65000"/>
                <a:buFont typeface="Wingdings" charset="0"/>
                <a:buChar char="v"/>
                <a:defRPr/>
              </a:pPr>
              <a:endParaRPr lang="en-US" sz="2800" dirty="0"/>
            </a:p>
            <a:p>
              <a:pPr>
                <a:lnSpc>
                  <a:spcPct val="85000"/>
                </a:lnSpc>
                <a:spcBef>
                  <a:spcPct val="20000"/>
                </a:spcBef>
                <a:buClr>
                  <a:srgbClr val="000099"/>
                </a:buClr>
                <a:buSzPct val="65000"/>
                <a:defRPr/>
              </a:pPr>
              <a:endParaRPr lang="en-US" sz="2800" dirty="0"/>
            </a:p>
          </p:txBody>
        </p:sp>
        <p:sp>
          <p:nvSpPr>
            <p:cNvPr id="11" name="Rectangle 3">
              <a:extLst>
                <a:ext uri="{FF2B5EF4-FFF2-40B4-BE49-F238E27FC236}">
                  <a16:creationId xmlns:a16="http://schemas.microsoft.com/office/drawing/2014/main" id="{470A0826-D747-A94C-89BA-1620D77E3186}"/>
                </a:ext>
              </a:extLst>
            </p:cNvPr>
            <p:cNvSpPr txBox="1">
              <a:spLocks noChangeArrowheads="1"/>
            </p:cNvSpPr>
            <p:nvPr/>
          </p:nvSpPr>
          <p:spPr bwMode="auto">
            <a:xfrm>
              <a:off x="977913" y="2913962"/>
              <a:ext cx="6529016" cy="9206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lnSpc>
                  <a:spcPct val="90000"/>
                </a:lnSpc>
                <a:spcBef>
                  <a:spcPts val="1200"/>
                </a:spcBef>
                <a:defRPr/>
              </a:pPr>
              <a:r>
                <a:rPr lang="en-US" dirty="0">
                  <a:solidFill>
                    <a:srgbClr val="C00000"/>
                  </a:solidFill>
                </a:rPr>
                <a:t>routing: </a:t>
              </a:r>
              <a:r>
                <a:rPr lang="en-US" dirty="0"/>
                <a:t>determine route taken by packets from source to destination</a:t>
              </a:r>
            </a:p>
            <a:p>
              <a:pPr>
                <a:buFont typeface="Wingdings" charset="0"/>
                <a:buNone/>
                <a:defRPr/>
              </a:pPr>
              <a:endParaRPr lang="en-US" dirty="0"/>
            </a:p>
          </p:txBody>
        </p:sp>
      </p:grpSp>
    </p:spTree>
    <p:extLst>
      <p:ext uri="{BB962C8B-B14F-4D97-AF65-F5344CB8AC3E}">
        <p14:creationId xmlns:p14="http://schemas.microsoft.com/office/powerpoint/2010/main" val="248646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6021718" y="140786"/>
            <a:ext cx="4646282" cy="627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altLang="ja-JP" sz="2800" dirty="0">
                <a:solidFill>
                  <a:schemeClr val="tx1"/>
                </a:solidFill>
                <a:latin typeface="Arial"/>
                <a:ea typeface="ＭＳ Ｐゴシック" pitchFamily="34" charset="-128"/>
                <a:cs typeface="Arial"/>
              </a:rPr>
              <a:t>The Distance Vector (DV)</a:t>
            </a:r>
            <a:endParaRPr lang="en-US" sz="2800" dirty="0">
              <a:solidFill>
                <a:schemeClr val="tx1"/>
              </a:solidFill>
              <a:latin typeface="Arial"/>
              <a:ea typeface="ＭＳ Ｐゴシック" pitchFamily="34" charset="-128"/>
              <a:cs typeface="Arial"/>
            </a:endParaRPr>
          </a:p>
        </p:txBody>
      </p:sp>
      <p:pic>
        <p:nvPicPr>
          <p:cNvPr id="3" name="Picture 2" descr="Screen Shot 2015-04-24 at 3.22.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5702300" cy="6807200"/>
          </a:xfrm>
          <a:prstGeom prst="rect">
            <a:avLst/>
          </a:prstGeom>
        </p:spPr>
      </p:pic>
      <p:sp>
        <p:nvSpPr>
          <p:cNvPr id="30" name="Rectangle 29"/>
          <p:cNvSpPr/>
          <p:nvPr/>
        </p:nvSpPr>
        <p:spPr bwMode="auto">
          <a:xfrm>
            <a:off x="5212677" y="1877886"/>
            <a:ext cx="1999723" cy="486359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5" name="Rectangle 4"/>
          <p:cNvSpPr/>
          <p:nvPr/>
        </p:nvSpPr>
        <p:spPr bwMode="auto">
          <a:xfrm>
            <a:off x="1551024" y="1"/>
            <a:ext cx="3729212" cy="671445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latin typeface="Arial" charset="0"/>
            </a:endParaRPr>
          </a:p>
        </p:txBody>
      </p:sp>
      <p:grpSp>
        <p:nvGrpSpPr>
          <p:cNvPr id="77834" name="Group 77833"/>
          <p:cNvGrpSpPr/>
          <p:nvPr/>
        </p:nvGrpSpPr>
        <p:grpSpPr>
          <a:xfrm>
            <a:off x="1618580" y="878149"/>
            <a:ext cx="5026330" cy="3269415"/>
            <a:chOff x="94580" y="878148"/>
            <a:chExt cx="5026330" cy="3269415"/>
          </a:xfrm>
        </p:grpSpPr>
        <p:sp>
          <p:nvSpPr>
            <p:cNvPr id="77825" name="Rectangle 77824"/>
            <p:cNvSpPr/>
            <p:nvPr/>
          </p:nvSpPr>
          <p:spPr bwMode="auto">
            <a:xfrm>
              <a:off x="94580" y="2175107"/>
              <a:ext cx="3634631" cy="1972456"/>
            </a:xfrm>
            <a:prstGeom prst="rect">
              <a:avLst/>
            </a:prstGeom>
            <a:solidFill>
              <a:schemeClr val="bg1">
                <a:lumMod val="85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8" name="Oval 7"/>
            <p:cNvSpPr/>
            <p:nvPr/>
          </p:nvSpPr>
          <p:spPr bwMode="auto">
            <a:xfrm>
              <a:off x="4850678" y="878148"/>
              <a:ext cx="270232" cy="270232"/>
            </a:xfrm>
            <a:prstGeom prst="ellipse">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17" name="Straight Connector 16"/>
            <p:cNvCxnSpPr/>
            <p:nvPr/>
          </p:nvCxnSpPr>
          <p:spPr bwMode="auto">
            <a:xfrm flipH="1">
              <a:off x="2986072" y="1013248"/>
              <a:ext cx="1864614"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aphicFrame>
          <p:nvGraphicFramePr>
            <p:cNvPr id="34" name="Object 33"/>
            <p:cNvGraphicFramePr>
              <a:graphicFrameLocks noChangeAspect="1"/>
            </p:cNvGraphicFramePr>
            <p:nvPr/>
          </p:nvGraphicFramePr>
          <p:xfrm>
            <a:off x="179388" y="2262188"/>
            <a:ext cx="3530600" cy="1828800"/>
          </p:xfrm>
          <a:graphic>
            <a:graphicData uri="http://schemas.openxmlformats.org/presentationml/2006/ole">
              <mc:AlternateContent xmlns:mc="http://schemas.openxmlformats.org/markup-compatibility/2006">
                <mc:Choice xmlns:v="urn:schemas-microsoft-com:vml" Requires="v">
                  <p:oleObj name="Equation" r:id="rId3" imgW="1765300" imgH="914400" progId="Equation.3">
                    <p:embed/>
                  </p:oleObj>
                </mc:Choice>
                <mc:Fallback>
                  <p:oleObj name="Equation" r:id="rId3" imgW="1765300" imgH="914400" progId="Equation.3">
                    <p:embed/>
                    <p:pic>
                      <p:nvPicPr>
                        <p:cNvPr id="34" name="Object 33"/>
                        <p:cNvPicPr/>
                        <p:nvPr/>
                      </p:nvPicPr>
                      <p:blipFill>
                        <a:blip r:embed="rId4"/>
                        <a:stretch>
                          <a:fillRect/>
                        </a:stretch>
                      </p:blipFill>
                      <p:spPr>
                        <a:xfrm>
                          <a:off x="179388" y="2262188"/>
                          <a:ext cx="3530600" cy="1828800"/>
                        </a:xfrm>
                        <a:prstGeom prst="rect">
                          <a:avLst/>
                        </a:prstGeom>
                        <a:noFill/>
                      </p:spPr>
                    </p:pic>
                  </p:oleObj>
                </mc:Fallback>
              </mc:AlternateContent>
            </a:graphicData>
          </a:graphic>
        </p:graphicFrame>
        <p:cxnSp>
          <p:nvCxnSpPr>
            <p:cNvPr id="77831" name="Straight Connector 77830"/>
            <p:cNvCxnSpPr/>
            <p:nvPr/>
          </p:nvCxnSpPr>
          <p:spPr bwMode="auto">
            <a:xfrm>
              <a:off x="2999583" y="1013248"/>
              <a:ext cx="0" cy="1175369"/>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77835" name="TextBox 77834"/>
          <p:cNvSpPr txBox="1"/>
          <p:nvPr/>
        </p:nvSpPr>
        <p:spPr>
          <a:xfrm>
            <a:off x="1632095" y="1661728"/>
            <a:ext cx="2128275" cy="430887"/>
          </a:xfrm>
          <a:prstGeom prst="rect">
            <a:avLst/>
          </a:prstGeom>
          <a:noFill/>
        </p:spPr>
        <p:txBody>
          <a:bodyPr wrap="none" rtlCol="0">
            <a:spAutoFit/>
          </a:bodyPr>
          <a:lstStyle/>
          <a:p>
            <a:r>
              <a:rPr lang="en-US" sz="2200" dirty="0"/>
              <a:t>Cost from </a:t>
            </a:r>
            <a:r>
              <a:rPr lang="en-US" sz="2200" i="1" dirty="0">
                <a:solidFill>
                  <a:srgbClr val="FF0000"/>
                </a:solidFill>
                <a:latin typeface="Times New Roman"/>
                <a:cs typeface="Times New Roman"/>
              </a:rPr>
              <a:t>x</a:t>
            </a:r>
            <a:r>
              <a:rPr lang="en-US" sz="2200" dirty="0"/>
              <a:t> to </a:t>
            </a:r>
            <a:r>
              <a:rPr lang="en-US" sz="2200" i="1" dirty="0">
                <a:solidFill>
                  <a:srgbClr val="FF0000"/>
                </a:solidFill>
                <a:latin typeface="Times New Roman"/>
                <a:cs typeface="Times New Roman"/>
              </a:rPr>
              <a:t>y</a:t>
            </a:r>
            <a:r>
              <a:rPr lang="en-US" sz="2200" dirty="0"/>
              <a:t>: </a:t>
            </a:r>
          </a:p>
        </p:txBody>
      </p:sp>
      <p:grpSp>
        <p:nvGrpSpPr>
          <p:cNvPr id="77843" name="Group 77842"/>
          <p:cNvGrpSpPr/>
          <p:nvPr/>
        </p:nvGrpSpPr>
        <p:grpSpPr>
          <a:xfrm>
            <a:off x="1622352" y="1422339"/>
            <a:ext cx="4756097" cy="5241871"/>
            <a:chOff x="98351" y="1422338"/>
            <a:chExt cx="4756097" cy="5241871"/>
          </a:xfrm>
        </p:grpSpPr>
        <p:sp>
          <p:nvSpPr>
            <p:cNvPr id="50" name="Rectangle 49"/>
            <p:cNvSpPr/>
            <p:nvPr/>
          </p:nvSpPr>
          <p:spPr bwMode="auto">
            <a:xfrm>
              <a:off x="98351" y="4691753"/>
              <a:ext cx="3634631" cy="1972456"/>
            </a:xfrm>
            <a:prstGeom prst="rect">
              <a:avLst/>
            </a:prstGeom>
            <a:solidFill>
              <a:schemeClr val="bg1">
                <a:lumMod val="85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7" name="Oval 46"/>
            <p:cNvSpPr/>
            <p:nvPr/>
          </p:nvSpPr>
          <p:spPr bwMode="auto">
            <a:xfrm>
              <a:off x="4584216" y="1422338"/>
              <a:ext cx="270232" cy="270232"/>
            </a:xfrm>
            <a:prstGeom prst="ellipse">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aphicFrame>
          <p:nvGraphicFramePr>
            <p:cNvPr id="49" name="Object 48"/>
            <p:cNvGraphicFramePr>
              <a:graphicFrameLocks noChangeAspect="1"/>
            </p:cNvGraphicFramePr>
            <p:nvPr/>
          </p:nvGraphicFramePr>
          <p:xfrm>
            <a:off x="182563" y="4778375"/>
            <a:ext cx="3530600" cy="1828800"/>
          </p:xfrm>
          <a:graphic>
            <a:graphicData uri="http://schemas.openxmlformats.org/presentationml/2006/ole">
              <mc:AlternateContent xmlns:mc="http://schemas.openxmlformats.org/markup-compatibility/2006">
                <mc:Choice xmlns:v="urn:schemas-microsoft-com:vml" Requires="v">
                  <p:oleObj name="Equation" r:id="rId5" imgW="1765300" imgH="914400" progId="Equation.3">
                    <p:embed/>
                  </p:oleObj>
                </mc:Choice>
                <mc:Fallback>
                  <p:oleObj name="Equation" r:id="rId5" imgW="1765300" imgH="914400" progId="Equation.3">
                    <p:embed/>
                    <p:pic>
                      <p:nvPicPr>
                        <p:cNvPr id="49" name="Object 48"/>
                        <p:cNvPicPr/>
                        <p:nvPr/>
                      </p:nvPicPr>
                      <p:blipFill>
                        <a:blip r:embed="rId6"/>
                        <a:stretch>
                          <a:fillRect/>
                        </a:stretch>
                      </p:blipFill>
                      <p:spPr>
                        <a:xfrm>
                          <a:off x="182563" y="4778375"/>
                          <a:ext cx="3530600" cy="1828800"/>
                        </a:xfrm>
                        <a:prstGeom prst="rect">
                          <a:avLst/>
                        </a:prstGeom>
                      </p:spPr>
                    </p:pic>
                  </p:oleObj>
                </mc:Fallback>
              </mc:AlternateContent>
            </a:graphicData>
          </a:graphic>
        </p:graphicFrame>
        <p:sp>
          <p:nvSpPr>
            <p:cNvPr id="52" name="TextBox 51"/>
            <p:cNvSpPr txBox="1"/>
            <p:nvPr/>
          </p:nvSpPr>
          <p:spPr>
            <a:xfrm>
              <a:off x="111866" y="4232413"/>
              <a:ext cx="2112245" cy="430887"/>
            </a:xfrm>
            <a:prstGeom prst="rect">
              <a:avLst/>
            </a:prstGeom>
            <a:noFill/>
          </p:spPr>
          <p:txBody>
            <a:bodyPr wrap="none" rtlCol="0">
              <a:spAutoFit/>
            </a:bodyPr>
            <a:lstStyle/>
            <a:p>
              <a:r>
                <a:rPr lang="en-US" sz="2200" dirty="0"/>
                <a:t>Cost from </a:t>
              </a:r>
              <a:r>
                <a:rPr lang="en-US" sz="2200" i="1" dirty="0">
                  <a:solidFill>
                    <a:srgbClr val="FF0000"/>
                  </a:solidFill>
                  <a:latin typeface="Times New Roman"/>
                  <a:cs typeface="Times New Roman"/>
                </a:rPr>
                <a:t>z</a:t>
              </a:r>
              <a:r>
                <a:rPr lang="en-US" sz="2200" dirty="0"/>
                <a:t> to </a:t>
              </a:r>
              <a:r>
                <a:rPr lang="en-US" sz="2200" i="1" dirty="0">
                  <a:solidFill>
                    <a:srgbClr val="FF0000"/>
                  </a:solidFill>
                  <a:latin typeface="Times New Roman"/>
                  <a:cs typeface="Times New Roman"/>
                </a:rPr>
                <a:t>x</a:t>
              </a:r>
              <a:r>
                <a:rPr lang="en-US" sz="2200" dirty="0"/>
                <a:t>: </a:t>
              </a:r>
            </a:p>
          </p:txBody>
        </p:sp>
        <p:cxnSp>
          <p:nvCxnSpPr>
            <p:cNvPr id="77839" name="Straight Connector 77838"/>
            <p:cNvCxnSpPr/>
            <p:nvPr/>
          </p:nvCxnSpPr>
          <p:spPr bwMode="auto">
            <a:xfrm>
              <a:off x="4715558" y="1715767"/>
              <a:ext cx="0" cy="3607162"/>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3715700" y="5309419"/>
              <a:ext cx="99986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77852" name="Group 77851"/>
          <p:cNvGrpSpPr/>
          <p:nvPr/>
        </p:nvGrpSpPr>
        <p:grpSpPr>
          <a:xfrm>
            <a:off x="6625440" y="1142419"/>
            <a:ext cx="3767780" cy="5499743"/>
            <a:chOff x="5101440" y="1142418"/>
            <a:chExt cx="3767780" cy="5499743"/>
          </a:xfrm>
        </p:grpSpPr>
        <p:sp>
          <p:nvSpPr>
            <p:cNvPr id="71" name="Rectangle 70"/>
            <p:cNvSpPr/>
            <p:nvPr/>
          </p:nvSpPr>
          <p:spPr bwMode="auto">
            <a:xfrm>
              <a:off x="5234589" y="4669705"/>
              <a:ext cx="3634631" cy="1972456"/>
            </a:xfrm>
            <a:prstGeom prst="rect">
              <a:avLst/>
            </a:prstGeom>
            <a:solidFill>
              <a:schemeClr val="bg1">
                <a:lumMod val="85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62" name="Oval 61"/>
            <p:cNvSpPr/>
            <p:nvPr/>
          </p:nvSpPr>
          <p:spPr bwMode="auto">
            <a:xfrm>
              <a:off x="5101440" y="1142418"/>
              <a:ext cx="270232" cy="270232"/>
            </a:xfrm>
            <a:prstGeom prst="ellipse">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77848" name="Straight Connector 77847"/>
            <p:cNvCxnSpPr/>
            <p:nvPr/>
          </p:nvCxnSpPr>
          <p:spPr bwMode="auto">
            <a:xfrm>
              <a:off x="5242502" y="1432057"/>
              <a:ext cx="13" cy="3228884"/>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3" name="TextBox 72"/>
            <p:cNvSpPr txBox="1"/>
            <p:nvPr/>
          </p:nvSpPr>
          <p:spPr>
            <a:xfrm>
              <a:off x="5358165" y="4236204"/>
              <a:ext cx="2112245" cy="430887"/>
            </a:xfrm>
            <a:prstGeom prst="rect">
              <a:avLst/>
            </a:prstGeom>
            <a:noFill/>
          </p:spPr>
          <p:txBody>
            <a:bodyPr wrap="none" rtlCol="0">
              <a:spAutoFit/>
            </a:bodyPr>
            <a:lstStyle/>
            <a:p>
              <a:r>
                <a:rPr lang="en-US" sz="2200" dirty="0"/>
                <a:t>Cost from </a:t>
              </a:r>
              <a:r>
                <a:rPr lang="en-US" sz="2200" i="1" dirty="0">
                  <a:solidFill>
                    <a:srgbClr val="FF0000"/>
                  </a:solidFill>
                  <a:latin typeface="Times New Roman"/>
                  <a:cs typeface="Times New Roman"/>
                </a:rPr>
                <a:t>y</a:t>
              </a:r>
              <a:r>
                <a:rPr lang="en-US" sz="2200" dirty="0"/>
                <a:t> to </a:t>
              </a:r>
              <a:r>
                <a:rPr lang="en-US" sz="2200" i="1" dirty="0">
                  <a:solidFill>
                    <a:srgbClr val="FF0000"/>
                  </a:solidFill>
                  <a:latin typeface="Times New Roman"/>
                  <a:cs typeface="Times New Roman"/>
                </a:rPr>
                <a:t>z</a:t>
              </a:r>
              <a:r>
                <a:rPr lang="en-US" sz="2200" dirty="0"/>
                <a:t>: </a:t>
              </a:r>
            </a:p>
          </p:txBody>
        </p:sp>
      </p:grpSp>
      <p:grpSp>
        <p:nvGrpSpPr>
          <p:cNvPr id="76" name="Group 75"/>
          <p:cNvGrpSpPr/>
          <p:nvPr/>
        </p:nvGrpSpPr>
        <p:grpSpPr>
          <a:xfrm>
            <a:off x="7485779" y="5095601"/>
            <a:ext cx="2276952" cy="1026959"/>
            <a:chOff x="6788860" y="15850"/>
            <a:chExt cx="2276952" cy="1026959"/>
          </a:xfrm>
        </p:grpSpPr>
        <p:sp>
          <p:nvSpPr>
            <p:cNvPr id="77" name="Explosion 2 76"/>
            <p:cNvSpPr/>
            <p:nvPr/>
          </p:nvSpPr>
          <p:spPr bwMode="auto">
            <a:xfrm rot="859133">
              <a:off x="6788860" y="15850"/>
              <a:ext cx="2276952" cy="1026959"/>
            </a:xfrm>
            <a:prstGeom prst="irregularSeal2">
              <a:avLst/>
            </a:prstGeom>
            <a:solidFill>
              <a:srgbClr val="FFFF00"/>
            </a:solidFill>
            <a:ln w="9525" cap="flat" cmpd="sng" algn="ctr">
              <a:noFill/>
              <a:prstDash val="solid"/>
              <a:round/>
              <a:headEnd type="none" w="med" len="med"/>
              <a:tailEnd type="none" w="med" len="med"/>
            </a:ln>
            <a:effectLst>
              <a:outerShdw blurRad="50800" dist="1397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342900" indent="-342900" eaLnBrk="0" fontAlgn="base" hangingPunct="0">
                <a:spcBef>
                  <a:spcPct val="20000"/>
                </a:spcBef>
                <a:spcAft>
                  <a:spcPct val="0"/>
                </a:spcAft>
                <a:buClr>
                  <a:schemeClr val="accent2"/>
                </a:buClr>
                <a:buSzPct val="85000"/>
              </a:pPr>
              <a:endParaRPr lang="en-US" sz="2400" dirty="0">
                <a:latin typeface="Comic Sans MS" pitchFamily="66" charset="0"/>
              </a:endParaRPr>
            </a:p>
          </p:txBody>
        </p:sp>
        <p:sp>
          <p:nvSpPr>
            <p:cNvPr id="78" name="TextBox 77"/>
            <p:cNvSpPr txBox="1"/>
            <p:nvPr/>
          </p:nvSpPr>
          <p:spPr>
            <a:xfrm>
              <a:off x="7375921" y="342294"/>
              <a:ext cx="964880" cy="369332"/>
            </a:xfrm>
            <a:prstGeom prst="rect">
              <a:avLst/>
            </a:prstGeom>
            <a:noFill/>
          </p:spPr>
          <p:txBody>
            <a:bodyPr wrap="none" rtlCol="0">
              <a:spAutoFit/>
            </a:bodyPr>
            <a:lstStyle/>
            <a:p>
              <a:r>
                <a:rPr lang="en-US" dirty="0"/>
                <a:t>Self-Test</a:t>
              </a:r>
            </a:p>
          </p:txBody>
        </p:sp>
      </p:grpSp>
      <p:pic>
        <p:nvPicPr>
          <p:cNvPr id="33" name="Picture 32" descr="Screen Shot 2016-04-16 at 10.36.4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9489" y="1023559"/>
            <a:ext cx="3220954" cy="1394726"/>
          </a:xfrm>
          <a:prstGeom prst="rect">
            <a:avLst/>
          </a:prstGeom>
        </p:spPr>
      </p:pic>
      <p:graphicFrame>
        <p:nvGraphicFramePr>
          <p:cNvPr id="72" name="Object 71"/>
          <p:cNvGraphicFramePr>
            <a:graphicFrameLocks noChangeAspect="1"/>
          </p:cNvGraphicFramePr>
          <p:nvPr/>
        </p:nvGraphicFramePr>
        <p:xfrm>
          <a:off x="6844767" y="4795676"/>
          <a:ext cx="3530600" cy="1828800"/>
        </p:xfrm>
        <a:graphic>
          <a:graphicData uri="http://schemas.openxmlformats.org/presentationml/2006/ole">
            <mc:AlternateContent xmlns:mc="http://schemas.openxmlformats.org/markup-compatibility/2006">
              <mc:Choice xmlns:v="urn:schemas-microsoft-com:vml" Requires="v">
                <p:oleObj name="Equation" r:id="rId8" imgW="1765300" imgH="914400" progId="Equation.3">
                  <p:embed/>
                </p:oleObj>
              </mc:Choice>
              <mc:Fallback>
                <p:oleObj name="Equation" r:id="rId8" imgW="1765300" imgH="914400" progId="Equation.3">
                  <p:embed/>
                  <p:pic>
                    <p:nvPicPr>
                      <p:cNvPr id="72" name="Object 71"/>
                      <p:cNvPicPr/>
                      <p:nvPr/>
                    </p:nvPicPr>
                    <p:blipFill>
                      <a:blip r:embed="rId9"/>
                      <a:stretch>
                        <a:fillRect/>
                      </a:stretch>
                    </p:blipFill>
                    <p:spPr>
                      <a:xfrm>
                        <a:off x="6844767" y="4795676"/>
                        <a:ext cx="3530600" cy="1828800"/>
                      </a:xfrm>
                      <a:prstGeom prst="rect">
                        <a:avLst/>
                      </a:prstGeom>
                    </p:spPr>
                  </p:pic>
                </p:oleObj>
              </mc:Fallback>
            </mc:AlternateContent>
          </a:graphicData>
        </a:graphic>
      </p:graphicFrame>
      <p:sp>
        <p:nvSpPr>
          <p:cNvPr id="31"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40</a:t>
            </a:fld>
            <a:endParaRPr lang="en-US" dirty="0"/>
          </a:p>
        </p:txBody>
      </p:sp>
    </p:spTree>
    <p:extLst>
      <p:ext uri="{BB962C8B-B14F-4D97-AF65-F5344CB8AC3E}">
        <p14:creationId xmlns:p14="http://schemas.microsoft.com/office/powerpoint/2010/main" val="18143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8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blinds(horizontal)">
                                      <p:cBhvr>
                                        <p:cTn id="2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803E-6759-9045-824E-EB665BC5AFC2}"/>
              </a:ext>
            </a:extLst>
          </p:cNvPr>
          <p:cNvSpPr>
            <a:spLocks noGrp="1"/>
          </p:cNvSpPr>
          <p:nvPr>
            <p:ph type="title"/>
          </p:nvPr>
        </p:nvSpPr>
        <p:spPr/>
        <p:txBody>
          <a:bodyPr/>
          <a:lstStyle/>
          <a:p>
            <a:r>
              <a:rPr lang="en-US" dirty="0"/>
              <a:t>Distance vector: link cost changes</a:t>
            </a:r>
          </a:p>
        </p:txBody>
      </p:sp>
      <p:sp>
        <p:nvSpPr>
          <p:cNvPr id="5" name="Slide Number Placeholder 4">
            <a:extLst>
              <a:ext uri="{FF2B5EF4-FFF2-40B4-BE49-F238E27FC236}">
                <a16:creationId xmlns:a16="http://schemas.microsoft.com/office/drawing/2014/main" id="{AAC033F3-690E-4449-BE11-90A97F90B4D9}"/>
              </a:ext>
            </a:extLst>
          </p:cNvPr>
          <p:cNvSpPr>
            <a:spLocks noGrp="1"/>
          </p:cNvSpPr>
          <p:nvPr>
            <p:ph type="sldNum" sz="quarter" idx="4"/>
          </p:nvPr>
        </p:nvSpPr>
        <p:spPr/>
        <p:txBody>
          <a:bodyPr/>
          <a:lstStyle/>
          <a:p>
            <a:r>
              <a:rPr lang="en-US" dirty="0"/>
              <a:t>Network Layer: 5-</a:t>
            </a:r>
            <a:fld id="{C4204591-24BD-A542-B9D5-F8D8A88D2FEE}" type="slidenum">
              <a:rPr lang="en-US" smtClean="0"/>
              <a:pPr/>
              <a:t>41</a:t>
            </a:fld>
            <a:endParaRPr lang="en-US" dirty="0"/>
          </a:p>
        </p:txBody>
      </p:sp>
      <p:sp>
        <p:nvSpPr>
          <p:cNvPr id="80" name="Text Box 4">
            <a:extLst>
              <a:ext uri="{FF2B5EF4-FFF2-40B4-BE49-F238E27FC236}">
                <a16:creationId xmlns:a16="http://schemas.microsoft.com/office/drawing/2014/main" id="{438AA575-F82B-4140-AE52-BEE0F0C222E5}"/>
              </a:ext>
            </a:extLst>
          </p:cNvPr>
          <p:cNvSpPr txBox="1">
            <a:spLocks noChangeArrowheads="1"/>
          </p:cNvSpPr>
          <p:nvPr/>
        </p:nvSpPr>
        <p:spPr bwMode="auto">
          <a:xfrm>
            <a:off x="488515" y="4245258"/>
            <a:ext cx="1841326" cy="690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0000"/>
              </a:lnSpc>
            </a:pPr>
            <a:r>
              <a:rPr lang="en-US" altLang="ja-JP" dirty="0">
                <a:solidFill>
                  <a:srgbClr val="C00000"/>
                </a:solidFill>
                <a:latin typeface="+mn-lt"/>
              </a:rPr>
              <a:t>“good </a:t>
            </a:r>
            <a:r>
              <a:rPr lang="en-US" dirty="0">
                <a:solidFill>
                  <a:srgbClr val="C00000"/>
                </a:solidFill>
                <a:latin typeface="+mn-lt"/>
              </a:rPr>
              <a:t>news </a:t>
            </a:r>
          </a:p>
          <a:p>
            <a:pPr>
              <a:lnSpc>
                <a:spcPct val="80000"/>
              </a:lnSpc>
            </a:pPr>
            <a:r>
              <a:rPr lang="en-US" dirty="0">
                <a:solidFill>
                  <a:srgbClr val="C00000"/>
                </a:solidFill>
                <a:latin typeface="+mn-lt"/>
              </a:rPr>
              <a:t>travels fast”</a:t>
            </a:r>
            <a:endParaRPr lang="en-US" sz="1600" dirty="0">
              <a:solidFill>
                <a:srgbClr val="C00000"/>
              </a:solidFill>
              <a:latin typeface="+mn-lt"/>
            </a:endParaRPr>
          </a:p>
        </p:txBody>
      </p:sp>
      <p:sp>
        <p:nvSpPr>
          <p:cNvPr id="81" name="Rectangle 41">
            <a:extLst>
              <a:ext uri="{FF2B5EF4-FFF2-40B4-BE49-F238E27FC236}">
                <a16:creationId xmlns:a16="http://schemas.microsoft.com/office/drawing/2014/main" id="{C4C2BFAF-08F8-2B4E-84C9-E1AF71573BD5}"/>
              </a:ext>
            </a:extLst>
          </p:cNvPr>
          <p:cNvSpPr>
            <a:spLocks noChangeArrowheads="1"/>
          </p:cNvSpPr>
          <p:nvPr/>
        </p:nvSpPr>
        <p:spPr bwMode="auto">
          <a:xfrm>
            <a:off x="2337453" y="3722449"/>
            <a:ext cx="911133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p>
            <a:pPr>
              <a:tabLst>
                <a:tab pos="228600" algn="l"/>
                <a:tab pos="457200" algn="l"/>
              </a:tabLst>
            </a:pPr>
            <a:r>
              <a:rPr lang="en-US" sz="2400" i="1" dirty="0"/>
              <a:t>t</a:t>
            </a:r>
            <a:r>
              <a:rPr lang="en-US" sz="2400" i="1" baseline="-25000" dirty="0"/>
              <a:t>0 </a:t>
            </a:r>
            <a:r>
              <a:rPr lang="en-US" sz="2400" dirty="0"/>
              <a:t>: </a:t>
            </a:r>
            <a:r>
              <a:rPr lang="en-US" sz="2400" i="1" dirty="0"/>
              <a:t>y</a:t>
            </a:r>
            <a:r>
              <a:rPr lang="en-US" sz="2400" dirty="0"/>
              <a:t> detects link-cost change, updates its DV, informs its neighbors.</a:t>
            </a:r>
          </a:p>
          <a:p>
            <a:pPr>
              <a:tabLst>
                <a:tab pos="228600" algn="l"/>
                <a:tab pos="457200" algn="l"/>
              </a:tabLst>
            </a:pPr>
            <a:endParaRPr lang="en-US" dirty="0"/>
          </a:p>
        </p:txBody>
      </p:sp>
      <p:sp>
        <p:nvSpPr>
          <p:cNvPr id="82" name="Rectangle 42">
            <a:extLst>
              <a:ext uri="{FF2B5EF4-FFF2-40B4-BE49-F238E27FC236}">
                <a16:creationId xmlns:a16="http://schemas.microsoft.com/office/drawing/2014/main" id="{0B94A561-5BEF-5441-B104-E5096C7CCA0A}"/>
              </a:ext>
            </a:extLst>
          </p:cNvPr>
          <p:cNvSpPr>
            <a:spLocks noChangeArrowheads="1"/>
          </p:cNvSpPr>
          <p:nvPr/>
        </p:nvSpPr>
        <p:spPr bwMode="auto">
          <a:xfrm>
            <a:off x="2350153" y="4231521"/>
            <a:ext cx="8710330"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p>
            <a:pPr marL="409575" indent="-409575">
              <a:tabLst>
                <a:tab pos="228600" algn="l"/>
                <a:tab pos="334963" algn="l"/>
              </a:tabLst>
            </a:pPr>
            <a:r>
              <a:rPr lang="en-US" sz="2400" i="1" dirty="0"/>
              <a:t>t</a:t>
            </a:r>
            <a:r>
              <a:rPr lang="en-US" sz="2400" i="1" baseline="-25000" dirty="0"/>
              <a:t>1 </a:t>
            </a:r>
            <a:r>
              <a:rPr lang="en-US" sz="2400" dirty="0"/>
              <a:t>: </a:t>
            </a:r>
            <a:r>
              <a:rPr lang="en-US" sz="2400" i="1" dirty="0"/>
              <a:t>z</a:t>
            </a:r>
            <a:r>
              <a:rPr lang="en-US" sz="2400" dirty="0"/>
              <a:t> receives update from </a:t>
            </a:r>
            <a:r>
              <a:rPr lang="en-US" sz="2400" i="1" dirty="0"/>
              <a:t>y</a:t>
            </a:r>
            <a:r>
              <a:rPr lang="en-US" sz="2400" dirty="0"/>
              <a:t>, updates its table, computes new least cost to </a:t>
            </a:r>
            <a:r>
              <a:rPr lang="en-US" sz="2400" i="1" dirty="0"/>
              <a:t>x</a:t>
            </a:r>
            <a:r>
              <a:rPr lang="en-US" sz="2400" dirty="0"/>
              <a:t> , sends its neighbors its DV.</a:t>
            </a:r>
          </a:p>
          <a:p>
            <a:pPr>
              <a:tabLst>
                <a:tab pos="228600" algn="l"/>
                <a:tab pos="457200" algn="l"/>
              </a:tabLst>
            </a:pPr>
            <a:endParaRPr lang="en-US" dirty="0"/>
          </a:p>
        </p:txBody>
      </p:sp>
      <p:sp>
        <p:nvSpPr>
          <p:cNvPr id="83" name="Rectangle 43">
            <a:extLst>
              <a:ext uri="{FF2B5EF4-FFF2-40B4-BE49-F238E27FC236}">
                <a16:creationId xmlns:a16="http://schemas.microsoft.com/office/drawing/2014/main" id="{02ED6D7B-6CD4-684F-802D-890455183F89}"/>
              </a:ext>
            </a:extLst>
          </p:cNvPr>
          <p:cNvSpPr>
            <a:spLocks noChangeArrowheads="1"/>
          </p:cNvSpPr>
          <p:nvPr/>
        </p:nvSpPr>
        <p:spPr bwMode="auto">
          <a:xfrm>
            <a:off x="2322274" y="5064204"/>
            <a:ext cx="8450110"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p>
            <a:pPr marL="409575" indent="-409575">
              <a:tabLst>
                <a:tab pos="228600" algn="l"/>
                <a:tab pos="457200" algn="l"/>
              </a:tabLst>
            </a:pPr>
            <a:r>
              <a:rPr lang="en-US" sz="2400" i="1" dirty="0"/>
              <a:t>t</a:t>
            </a:r>
            <a:r>
              <a:rPr lang="en-US" sz="2400" i="1" baseline="-25000" dirty="0"/>
              <a:t>2 </a:t>
            </a:r>
            <a:r>
              <a:rPr lang="en-US" sz="2400" dirty="0"/>
              <a:t>: </a:t>
            </a:r>
            <a:r>
              <a:rPr lang="en-US" sz="2400" i="1" dirty="0"/>
              <a:t>y</a:t>
            </a:r>
            <a:r>
              <a:rPr lang="en-US" sz="2400" dirty="0"/>
              <a:t> receives </a:t>
            </a:r>
            <a:r>
              <a:rPr lang="en-US" sz="2400" i="1" dirty="0"/>
              <a:t>z</a:t>
            </a:r>
            <a:r>
              <a:rPr lang="en-US" sz="2400" dirty="0"/>
              <a:t>’</a:t>
            </a:r>
            <a:r>
              <a:rPr lang="en-US" altLang="ja-JP" sz="2400" dirty="0"/>
              <a:t>s update, updates its distance table.  </a:t>
            </a:r>
            <a:r>
              <a:rPr lang="en-US" altLang="ja-JP" sz="2400" i="1" dirty="0"/>
              <a:t>y’</a:t>
            </a:r>
            <a:r>
              <a:rPr lang="en-US" altLang="ja-JP" sz="2400" dirty="0"/>
              <a:t>s least costs do </a:t>
            </a:r>
            <a:r>
              <a:rPr lang="en-US" altLang="ja-JP" sz="2400" i="1" dirty="0"/>
              <a:t>not</a:t>
            </a:r>
            <a:r>
              <a:rPr lang="en-US" altLang="ja-JP" sz="2400" dirty="0"/>
              <a:t> change, so </a:t>
            </a:r>
            <a:r>
              <a:rPr lang="en-US" altLang="ja-JP" sz="2400" i="1" dirty="0"/>
              <a:t>y</a:t>
            </a:r>
            <a:r>
              <a:rPr lang="en-US" altLang="ja-JP" sz="2400" dirty="0"/>
              <a:t> does </a:t>
            </a:r>
            <a:r>
              <a:rPr lang="en-US" altLang="ja-JP" sz="2400" i="1" dirty="0">
                <a:solidFill>
                  <a:srgbClr val="0000A8"/>
                </a:solidFill>
              </a:rPr>
              <a:t>not</a:t>
            </a:r>
            <a:r>
              <a:rPr lang="en-US" altLang="ja-JP" sz="2400" dirty="0"/>
              <a:t> send a message to </a:t>
            </a:r>
            <a:r>
              <a:rPr lang="en-US" altLang="ja-JP" sz="2400" i="1" dirty="0"/>
              <a:t>z</a:t>
            </a:r>
            <a:r>
              <a:rPr lang="en-US" altLang="ja-JP" sz="2400" dirty="0"/>
              <a:t>. </a:t>
            </a:r>
          </a:p>
          <a:p>
            <a:pPr>
              <a:tabLst>
                <a:tab pos="228600" algn="l"/>
                <a:tab pos="457200" algn="l"/>
              </a:tabLst>
            </a:pPr>
            <a:endParaRPr lang="en-US" dirty="0"/>
          </a:p>
        </p:txBody>
      </p:sp>
      <p:sp>
        <p:nvSpPr>
          <p:cNvPr id="84" name="Rectangle 3">
            <a:extLst>
              <a:ext uri="{FF2B5EF4-FFF2-40B4-BE49-F238E27FC236}">
                <a16:creationId xmlns:a16="http://schemas.microsoft.com/office/drawing/2014/main" id="{93DE2E22-15BF-CB43-9F27-84D8612D7A54}"/>
              </a:ext>
            </a:extLst>
          </p:cNvPr>
          <p:cNvSpPr>
            <a:spLocks noChangeArrowheads="1"/>
          </p:cNvSpPr>
          <p:nvPr/>
        </p:nvSpPr>
        <p:spPr bwMode="auto">
          <a:xfrm>
            <a:off x="839244" y="1512909"/>
            <a:ext cx="8066762" cy="2006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5000"/>
              </a:lnSpc>
              <a:spcBef>
                <a:spcPct val="20000"/>
              </a:spcBef>
              <a:buClr>
                <a:srgbClr val="000099"/>
              </a:buClr>
              <a:buSzPct val="100000"/>
            </a:pPr>
            <a:r>
              <a:rPr lang="en-US" sz="3200" dirty="0">
                <a:solidFill>
                  <a:srgbClr val="0000A8"/>
                </a:solidFill>
              </a:rPr>
              <a:t>link cost changes:</a:t>
            </a:r>
          </a:p>
          <a:p>
            <a:pPr marL="342900" indent="-219075">
              <a:lnSpc>
                <a:spcPct val="85000"/>
              </a:lnSpc>
              <a:spcBef>
                <a:spcPct val="20000"/>
              </a:spcBef>
              <a:buClr>
                <a:srgbClr val="000099"/>
              </a:buClr>
              <a:buSzPct val="100000"/>
              <a:buFont typeface="Wingdings" pitchFamily="2" charset="2"/>
              <a:buChar char="§"/>
            </a:pPr>
            <a:r>
              <a:rPr lang="en-US" sz="2800" dirty="0"/>
              <a:t>node detects local link cost change </a:t>
            </a:r>
          </a:p>
          <a:p>
            <a:pPr marL="342900" indent="-219075">
              <a:lnSpc>
                <a:spcPct val="85000"/>
              </a:lnSpc>
              <a:spcBef>
                <a:spcPct val="20000"/>
              </a:spcBef>
              <a:buClr>
                <a:srgbClr val="000099"/>
              </a:buClr>
              <a:buSzPct val="100000"/>
              <a:buFont typeface="Wingdings" pitchFamily="2" charset="2"/>
              <a:buChar char="§"/>
            </a:pPr>
            <a:r>
              <a:rPr lang="en-US" sz="2800" dirty="0"/>
              <a:t>updates routing info, recalculates local DV</a:t>
            </a:r>
          </a:p>
          <a:p>
            <a:pPr marL="342900" indent="-219075">
              <a:lnSpc>
                <a:spcPct val="85000"/>
              </a:lnSpc>
              <a:spcBef>
                <a:spcPct val="20000"/>
              </a:spcBef>
              <a:buClr>
                <a:srgbClr val="000099"/>
              </a:buClr>
              <a:buSzPct val="100000"/>
              <a:buFont typeface="Wingdings" pitchFamily="2" charset="2"/>
              <a:buChar char="§"/>
            </a:pPr>
            <a:r>
              <a:rPr lang="en-US" sz="2800" dirty="0"/>
              <a:t>if DV changes, notify neighbors</a:t>
            </a:r>
            <a:r>
              <a:rPr lang="en-US" sz="2400" dirty="0"/>
              <a:t> </a:t>
            </a:r>
          </a:p>
        </p:txBody>
      </p:sp>
      <p:grpSp>
        <p:nvGrpSpPr>
          <p:cNvPr id="85" name="Group 5">
            <a:extLst>
              <a:ext uri="{FF2B5EF4-FFF2-40B4-BE49-F238E27FC236}">
                <a16:creationId xmlns:a16="http://schemas.microsoft.com/office/drawing/2014/main" id="{40C2098D-55AC-D040-96C2-D888A70E084A}"/>
              </a:ext>
            </a:extLst>
          </p:cNvPr>
          <p:cNvGrpSpPr>
            <a:grpSpLocks/>
          </p:cNvGrpSpPr>
          <p:nvPr/>
        </p:nvGrpSpPr>
        <p:grpSpPr bwMode="auto">
          <a:xfrm>
            <a:off x="9120644" y="1471939"/>
            <a:ext cx="2184400" cy="1314450"/>
            <a:chOff x="3625" y="1076"/>
            <a:chExt cx="1376" cy="828"/>
          </a:xfrm>
        </p:grpSpPr>
        <p:sp>
          <p:nvSpPr>
            <p:cNvPr id="86" name="Freeform 6">
              <a:extLst>
                <a:ext uri="{FF2B5EF4-FFF2-40B4-BE49-F238E27FC236}">
                  <a16:creationId xmlns:a16="http://schemas.microsoft.com/office/drawing/2014/main" id="{AA88A075-09A8-CA4E-82D1-8922BDB9FED5}"/>
                </a:ext>
              </a:extLst>
            </p:cNvPr>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7" name="Freeform 7">
              <a:extLst>
                <a:ext uri="{FF2B5EF4-FFF2-40B4-BE49-F238E27FC236}">
                  <a16:creationId xmlns:a16="http://schemas.microsoft.com/office/drawing/2014/main" id="{4B2EFECB-750C-904E-9CF2-153C9D959B07}"/>
                </a:ext>
              </a:extLst>
            </p:cNvPr>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 name="Oval 8">
              <a:extLst>
                <a:ext uri="{FF2B5EF4-FFF2-40B4-BE49-F238E27FC236}">
                  <a16:creationId xmlns:a16="http://schemas.microsoft.com/office/drawing/2014/main" id="{B240CDD0-033A-094B-876D-BDAA0A22FFA1}"/>
                </a:ext>
              </a:extLst>
            </p:cNvPr>
            <p:cNvSpPr>
              <a:spLocks noChangeArrowheads="1"/>
            </p:cNvSpPr>
            <p:nvPr/>
          </p:nvSpPr>
          <p:spPr bwMode="auto">
            <a:xfrm>
              <a:off x="3724" y="164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 name="Line 9">
              <a:extLst>
                <a:ext uri="{FF2B5EF4-FFF2-40B4-BE49-F238E27FC236}">
                  <a16:creationId xmlns:a16="http://schemas.microsoft.com/office/drawing/2014/main" id="{7A3FBC27-1E37-F54B-BC58-AC6D92BBBDFF}"/>
                </a:ext>
              </a:extLst>
            </p:cNvPr>
            <p:cNvSpPr>
              <a:spLocks noChangeShapeType="1"/>
            </p:cNvSpPr>
            <p:nvPr/>
          </p:nvSpPr>
          <p:spPr bwMode="auto">
            <a:xfrm>
              <a:off x="3724" y="1633"/>
              <a:ext cx="1"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 name="Line 10">
              <a:extLst>
                <a:ext uri="{FF2B5EF4-FFF2-40B4-BE49-F238E27FC236}">
                  <a16:creationId xmlns:a16="http://schemas.microsoft.com/office/drawing/2014/main" id="{64C6B584-D5CB-894C-8DF1-970A85230582}"/>
                </a:ext>
              </a:extLst>
            </p:cNvPr>
            <p:cNvSpPr>
              <a:spLocks noChangeShapeType="1"/>
            </p:cNvSpPr>
            <p:nvPr/>
          </p:nvSpPr>
          <p:spPr bwMode="auto">
            <a:xfrm>
              <a:off x="4037" y="1633"/>
              <a:ext cx="1"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 name="Rectangle 11">
              <a:extLst>
                <a:ext uri="{FF2B5EF4-FFF2-40B4-BE49-F238E27FC236}">
                  <a16:creationId xmlns:a16="http://schemas.microsoft.com/office/drawing/2014/main" id="{5C5412BE-59B0-934A-B7BA-B3DF572827ED}"/>
                </a:ext>
              </a:extLst>
            </p:cNvPr>
            <p:cNvSpPr>
              <a:spLocks noChangeArrowheads="1"/>
            </p:cNvSpPr>
            <p:nvPr/>
          </p:nvSpPr>
          <p:spPr bwMode="auto">
            <a:xfrm>
              <a:off x="3724" y="163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92" name="Oval 12">
              <a:extLst>
                <a:ext uri="{FF2B5EF4-FFF2-40B4-BE49-F238E27FC236}">
                  <a16:creationId xmlns:a16="http://schemas.microsoft.com/office/drawing/2014/main" id="{CFAF80BD-A1F8-574D-9A78-AD60A870496F}"/>
                </a:ext>
              </a:extLst>
            </p:cNvPr>
            <p:cNvSpPr>
              <a:spLocks noChangeArrowheads="1"/>
            </p:cNvSpPr>
            <p:nvPr/>
          </p:nvSpPr>
          <p:spPr bwMode="auto">
            <a:xfrm>
              <a:off x="3721" y="157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3" name="Freeform 13">
              <a:extLst>
                <a:ext uri="{FF2B5EF4-FFF2-40B4-BE49-F238E27FC236}">
                  <a16:creationId xmlns:a16="http://schemas.microsoft.com/office/drawing/2014/main" id="{B43B42B3-5A45-CC4B-AD55-97D4D7FEE9F2}"/>
                </a:ext>
              </a:extLst>
            </p:cNvPr>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 name="Freeform 14">
              <a:extLst>
                <a:ext uri="{FF2B5EF4-FFF2-40B4-BE49-F238E27FC236}">
                  <a16:creationId xmlns:a16="http://schemas.microsoft.com/office/drawing/2014/main" id="{3F856C59-D658-7B43-A0E2-8332A0F4880C}"/>
                </a:ext>
              </a:extLst>
            </p:cNvPr>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5" name="Group 15">
              <a:extLst>
                <a:ext uri="{FF2B5EF4-FFF2-40B4-BE49-F238E27FC236}">
                  <a16:creationId xmlns:a16="http://schemas.microsoft.com/office/drawing/2014/main" id="{00AF41C0-42D7-4E44-8FBF-8783C29EF616}"/>
                </a:ext>
              </a:extLst>
            </p:cNvPr>
            <p:cNvGrpSpPr>
              <a:grpSpLocks/>
            </p:cNvGrpSpPr>
            <p:nvPr/>
          </p:nvGrpSpPr>
          <p:grpSpPr bwMode="auto">
            <a:xfrm>
              <a:off x="3770" y="1526"/>
              <a:ext cx="210" cy="250"/>
              <a:chOff x="2951" y="2429"/>
              <a:chExt cx="213" cy="250"/>
            </a:xfrm>
          </p:grpSpPr>
          <p:sp>
            <p:nvSpPr>
              <p:cNvPr id="119" name="Rectangle 16">
                <a:extLst>
                  <a:ext uri="{FF2B5EF4-FFF2-40B4-BE49-F238E27FC236}">
                    <a16:creationId xmlns:a16="http://schemas.microsoft.com/office/drawing/2014/main" id="{25143E32-38AB-E141-9359-174A66B210F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0" name="Text Box 17">
                <a:extLst>
                  <a:ext uri="{FF2B5EF4-FFF2-40B4-BE49-F238E27FC236}">
                    <a16:creationId xmlns:a16="http://schemas.microsoft.com/office/drawing/2014/main" id="{5FBE30DE-B9C1-4142-BA4A-6C0267A38D82}"/>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x</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nvGrpSpPr>
            <p:cNvPr id="96" name="Group 18">
              <a:extLst>
                <a:ext uri="{FF2B5EF4-FFF2-40B4-BE49-F238E27FC236}">
                  <a16:creationId xmlns:a16="http://schemas.microsoft.com/office/drawing/2014/main" id="{1CCB28C8-C25F-6D45-99D6-934E4DB7ACF6}"/>
                </a:ext>
              </a:extLst>
            </p:cNvPr>
            <p:cNvGrpSpPr>
              <a:grpSpLocks/>
            </p:cNvGrpSpPr>
            <p:nvPr/>
          </p:nvGrpSpPr>
          <p:grpSpPr bwMode="auto">
            <a:xfrm>
              <a:off x="4566" y="1538"/>
              <a:ext cx="316" cy="250"/>
              <a:chOff x="1740" y="2306"/>
              <a:chExt cx="316" cy="250"/>
            </a:xfrm>
          </p:grpSpPr>
          <p:sp>
            <p:nvSpPr>
              <p:cNvPr id="111" name="Oval 19">
                <a:extLst>
                  <a:ext uri="{FF2B5EF4-FFF2-40B4-BE49-F238E27FC236}">
                    <a16:creationId xmlns:a16="http://schemas.microsoft.com/office/drawing/2014/main" id="{0BA6C611-2030-A540-9BCB-553B5913B0E1}"/>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2" name="Line 20">
                <a:extLst>
                  <a:ext uri="{FF2B5EF4-FFF2-40B4-BE49-F238E27FC236}">
                    <a16:creationId xmlns:a16="http://schemas.microsoft.com/office/drawing/2014/main" id="{EAA6F2A9-76FB-FB44-B560-6F7BA3722BA7}"/>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3" name="Line 21">
                <a:extLst>
                  <a:ext uri="{FF2B5EF4-FFF2-40B4-BE49-F238E27FC236}">
                    <a16:creationId xmlns:a16="http://schemas.microsoft.com/office/drawing/2014/main" id="{3E85F84C-1240-7543-9663-416F41E018B7}"/>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4" name="Rectangle 22">
                <a:extLst>
                  <a:ext uri="{FF2B5EF4-FFF2-40B4-BE49-F238E27FC236}">
                    <a16:creationId xmlns:a16="http://schemas.microsoft.com/office/drawing/2014/main" id="{2E0B953E-0313-0841-B1F0-D4A85EE0DE45}"/>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115" name="Oval 23">
                <a:extLst>
                  <a:ext uri="{FF2B5EF4-FFF2-40B4-BE49-F238E27FC236}">
                    <a16:creationId xmlns:a16="http://schemas.microsoft.com/office/drawing/2014/main" id="{8F6108B2-EB1F-D245-A6FC-F779F7F6823F}"/>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16" name="Group 24">
                <a:extLst>
                  <a:ext uri="{FF2B5EF4-FFF2-40B4-BE49-F238E27FC236}">
                    <a16:creationId xmlns:a16="http://schemas.microsoft.com/office/drawing/2014/main" id="{ED45E093-AC43-4E49-AF6B-E506C1277D09}"/>
                  </a:ext>
                </a:extLst>
              </p:cNvPr>
              <p:cNvGrpSpPr>
                <a:grpSpLocks/>
              </p:cNvGrpSpPr>
              <p:nvPr/>
            </p:nvGrpSpPr>
            <p:grpSpPr bwMode="auto">
              <a:xfrm>
                <a:off x="1800" y="2306"/>
                <a:ext cx="202" cy="250"/>
                <a:chOff x="2955" y="2429"/>
                <a:chExt cx="205" cy="250"/>
              </a:xfrm>
            </p:grpSpPr>
            <p:sp>
              <p:nvSpPr>
                <p:cNvPr id="117" name="Rectangle 25">
                  <a:extLst>
                    <a:ext uri="{FF2B5EF4-FFF2-40B4-BE49-F238E27FC236}">
                      <a16:creationId xmlns:a16="http://schemas.microsoft.com/office/drawing/2014/main" id="{6D3355A1-B945-5447-8024-3F52F6D0DC26}"/>
                    </a:ext>
                  </a:extLst>
                </p:cNvPr>
                <p:cNvSpPr>
                  <a:spLocks noChangeArrowheads="1"/>
                </p:cNvSpPr>
                <p:nvPr/>
              </p:nvSpPr>
              <p:spPr bwMode="auto">
                <a:xfrm>
                  <a:off x="2982" y="2490"/>
                  <a:ext cx="143"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8" name="Text Box 26">
                  <a:extLst>
                    <a:ext uri="{FF2B5EF4-FFF2-40B4-BE49-F238E27FC236}">
                      <a16:creationId xmlns:a16="http://schemas.microsoft.com/office/drawing/2014/main" id="{1EA4AFE9-8666-394D-A688-4C7388B89086}"/>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z</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sp>
          <p:nvSpPr>
            <p:cNvPr id="97" name="Text Box 27">
              <a:extLst>
                <a:ext uri="{FF2B5EF4-FFF2-40B4-BE49-F238E27FC236}">
                  <a16:creationId xmlns:a16="http://schemas.microsoft.com/office/drawing/2014/main" id="{8D486D45-3211-2E42-9C51-652738E0C104}"/>
                </a:ext>
              </a:extLst>
            </p:cNvPr>
            <p:cNvSpPr txBox="1">
              <a:spLocks noChangeArrowheads="1"/>
            </p:cNvSpPr>
            <p:nvPr/>
          </p:nvSpPr>
          <p:spPr bwMode="auto">
            <a:xfrm>
              <a:off x="4469" y="1328"/>
              <a:ext cx="18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98" name="Text Box 28">
              <a:extLst>
                <a:ext uri="{FF2B5EF4-FFF2-40B4-BE49-F238E27FC236}">
                  <a16:creationId xmlns:a16="http://schemas.microsoft.com/office/drawing/2014/main" id="{C4EEA417-D5C5-ED4D-88D6-31DEF02AA77B}"/>
                </a:ext>
              </a:extLst>
            </p:cNvPr>
            <p:cNvSpPr txBox="1">
              <a:spLocks noChangeArrowheads="1"/>
            </p:cNvSpPr>
            <p:nvPr/>
          </p:nvSpPr>
          <p:spPr bwMode="auto">
            <a:xfrm>
              <a:off x="3930" y="1325"/>
              <a:ext cx="20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4</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99" name="Text Box 29">
              <a:extLst>
                <a:ext uri="{FF2B5EF4-FFF2-40B4-BE49-F238E27FC236}">
                  <a16:creationId xmlns:a16="http://schemas.microsoft.com/office/drawing/2014/main" id="{6DB9746E-151B-D246-AE3B-7C96BB80470E}"/>
                </a:ext>
              </a:extLst>
            </p:cNvPr>
            <p:cNvSpPr txBox="1">
              <a:spLocks noChangeArrowheads="1"/>
            </p:cNvSpPr>
            <p:nvPr/>
          </p:nvSpPr>
          <p:spPr bwMode="auto">
            <a:xfrm>
              <a:off x="4171" y="1658"/>
              <a:ext cx="29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50</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nvGrpSpPr>
            <p:cNvPr id="100" name="Group 30">
              <a:extLst>
                <a:ext uri="{FF2B5EF4-FFF2-40B4-BE49-F238E27FC236}">
                  <a16:creationId xmlns:a16="http://schemas.microsoft.com/office/drawing/2014/main" id="{6091DEB1-C5BF-E040-8EF0-C995C85E26C8}"/>
                </a:ext>
              </a:extLst>
            </p:cNvPr>
            <p:cNvGrpSpPr>
              <a:grpSpLocks/>
            </p:cNvGrpSpPr>
            <p:nvPr/>
          </p:nvGrpSpPr>
          <p:grpSpPr bwMode="auto">
            <a:xfrm>
              <a:off x="4146" y="1214"/>
              <a:ext cx="316" cy="250"/>
              <a:chOff x="1740" y="2306"/>
              <a:chExt cx="316" cy="250"/>
            </a:xfrm>
          </p:grpSpPr>
          <p:sp>
            <p:nvSpPr>
              <p:cNvPr id="103" name="Oval 31">
                <a:extLst>
                  <a:ext uri="{FF2B5EF4-FFF2-40B4-BE49-F238E27FC236}">
                    <a16:creationId xmlns:a16="http://schemas.microsoft.com/office/drawing/2014/main" id="{51AA4501-AE8F-BF45-9219-96A74877EAA0}"/>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4" name="Line 32">
                <a:extLst>
                  <a:ext uri="{FF2B5EF4-FFF2-40B4-BE49-F238E27FC236}">
                    <a16:creationId xmlns:a16="http://schemas.microsoft.com/office/drawing/2014/main" id="{FB4052E6-F89B-5144-8146-574A7EFFC438}"/>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5" name="Line 33">
                <a:extLst>
                  <a:ext uri="{FF2B5EF4-FFF2-40B4-BE49-F238E27FC236}">
                    <a16:creationId xmlns:a16="http://schemas.microsoft.com/office/drawing/2014/main" id="{C74DC608-BD5B-6840-AF47-0933A3D7D893}"/>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6" name="Rectangle 34">
                <a:extLst>
                  <a:ext uri="{FF2B5EF4-FFF2-40B4-BE49-F238E27FC236}">
                    <a16:creationId xmlns:a16="http://schemas.microsoft.com/office/drawing/2014/main" id="{3A1AFE8A-9C2C-D640-A73A-1B89A22C2E2E}"/>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107" name="Oval 35">
                <a:extLst>
                  <a:ext uri="{FF2B5EF4-FFF2-40B4-BE49-F238E27FC236}">
                    <a16:creationId xmlns:a16="http://schemas.microsoft.com/office/drawing/2014/main" id="{BC6727D8-BE5E-224D-85D1-5439843920CA}"/>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08" name="Group 36">
                <a:extLst>
                  <a:ext uri="{FF2B5EF4-FFF2-40B4-BE49-F238E27FC236}">
                    <a16:creationId xmlns:a16="http://schemas.microsoft.com/office/drawing/2014/main" id="{0047B545-BB3D-7249-B046-CE8A2718BB5A}"/>
                  </a:ext>
                </a:extLst>
              </p:cNvPr>
              <p:cNvGrpSpPr>
                <a:grpSpLocks/>
              </p:cNvGrpSpPr>
              <p:nvPr/>
            </p:nvGrpSpPr>
            <p:grpSpPr bwMode="auto">
              <a:xfrm>
                <a:off x="1802" y="2306"/>
                <a:ext cx="199" cy="250"/>
                <a:chOff x="2957" y="2429"/>
                <a:chExt cx="202" cy="250"/>
              </a:xfrm>
            </p:grpSpPr>
            <p:sp>
              <p:nvSpPr>
                <p:cNvPr id="109" name="Rectangle 37">
                  <a:extLst>
                    <a:ext uri="{FF2B5EF4-FFF2-40B4-BE49-F238E27FC236}">
                      <a16:creationId xmlns:a16="http://schemas.microsoft.com/office/drawing/2014/main" id="{318364A7-97F1-1F4E-988F-46922CCB27A0}"/>
                    </a:ext>
                  </a:extLst>
                </p:cNvPr>
                <p:cNvSpPr>
                  <a:spLocks noChangeArrowheads="1"/>
                </p:cNvSpPr>
                <p:nvPr/>
              </p:nvSpPr>
              <p:spPr bwMode="auto">
                <a:xfrm>
                  <a:off x="2982" y="2490"/>
                  <a:ext cx="143"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0" name="Text Box 38">
                  <a:extLst>
                    <a:ext uri="{FF2B5EF4-FFF2-40B4-BE49-F238E27FC236}">
                      <a16:creationId xmlns:a16="http://schemas.microsoft.com/office/drawing/2014/main" id="{E578598E-0919-2540-8611-872BA7F56BC7}"/>
                    </a:ext>
                  </a:extLst>
                </p:cNvPr>
                <p:cNvSpPr txBox="1">
                  <a:spLocks noChangeArrowheads="1"/>
                </p:cNvSpPr>
                <p:nvPr/>
              </p:nvSpPr>
              <p:spPr bwMode="auto">
                <a:xfrm>
                  <a:off x="2957" y="2429"/>
                  <a:ext cx="202"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sp>
          <p:nvSpPr>
            <p:cNvPr id="101" name="Text Box 39">
              <a:extLst>
                <a:ext uri="{FF2B5EF4-FFF2-40B4-BE49-F238E27FC236}">
                  <a16:creationId xmlns:a16="http://schemas.microsoft.com/office/drawing/2014/main" id="{1DED0BC9-977B-8046-8C36-2E4B087649CB}"/>
                </a:ext>
              </a:extLst>
            </p:cNvPr>
            <p:cNvSpPr txBox="1">
              <a:spLocks noChangeArrowheads="1"/>
            </p:cNvSpPr>
            <p:nvPr/>
          </p:nvSpPr>
          <p:spPr bwMode="auto">
            <a:xfrm>
              <a:off x="3837" y="1076"/>
              <a:ext cx="182"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1800" kern="0" dirty="0">
                  <a:solidFill>
                    <a:srgbClr val="FF0000"/>
                  </a:solidFill>
                  <a:latin typeface="Comic Sans MS" charset="0"/>
                </a:rPr>
                <a:t>1</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102" name="Line 40">
              <a:extLst>
                <a:ext uri="{FF2B5EF4-FFF2-40B4-BE49-F238E27FC236}">
                  <a16:creationId xmlns:a16="http://schemas.microsoft.com/office/drawing/2014/main" id="{09BE1DC2-4B0A-DA43-B4B9-66A1A38E5701}"/>
                </a:ext>
              </a:extLst>
            </p:cNvPr>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Tree>
    <p:extLst>
      <p:ext uri="{BB962C8B-B14F-4D97-AF65-F5344CB8AC3E}">
        <p14:creationId xmlns:p14="http://schemas.microsoft.com/office/powerpoint/2010/main" val="301805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803E-6759-9045-824E-EB665BC5AFC2}"/>
              </a:ext>
            </a:extLst>
          </p:cNvPr>
          <p:cNvSpPr>
            <a:spLocks noGrp="1"/>
          </p:cNvSpPr>
          <p:nvPr>
            <p:ph type="title"/>
          </p:nvPr>
        </p:nvSpPr>
        <p:spPr/>
        <p:txBody>
          <a:bodyPr/>
          <a:lstStyle/>
          <a:p>
            <a:r>
              <a:rPr lang="en-US" dirty="0"/>
              <a:t>Distance vector: link cost changes</a:t>
            </a:r>
          </a:p>
        </p:txBody>
      </p:sp>
      <p:sp>
        <p:nvSpPr>
          <p:cNvPr id="5" name="Slide Number Placeholder 4">
            <a:extLst>
              <a:ext uri="{FF2B5EF4-FFF2-40B4-BE49-F238E27FC236}">
                <a16:creationId xmlns:a16="http://schemas.microsoft.com/office/drawing/2014/main" id="{AAC033F3-690E-4449-BE11-90A97F90B4D9}"/>
              </a:ext>
            </a:extLst>
          </p:cNvPr>
          <p:cNvSpPr>
            <a:spLocks noGrp="1"/>
          </p:cNvSpPr>
          <p:nvPr>
            <p:ph type="sldNum" sz="quarter" idx="4"/>
          </p:nvPr>
        </p:nvSpPr>
        <p:spPr/>
        <p:txBody>
          <a:bodyPr/>
          <a:lstStyle/>
          <a:p>
            <a:r>
              <a:rPr lang="en-US" dirty="0"/>
              <a:t>Network Layer: 5-</a:t>
            </a:r>
            <a:fld id="{C4204591-24BD-A542-B9D5-F8D8A88D2FEE}" type="slidenum">
              <a:rPr lang="en-US" smtClean="0"/>
              <a:pPr/>
              <a:t>42</a:t>
            </a:fld>
            <a:endParaRPr lang="en-US" dirty="0"/>
          </a:p>
        </p:txBody>
      </p:sp>
      <p:sp>
        <p:nvSpPr>
          <p:cNvPr id="6" name="Rectangle 3">
            <a:extLst>
              <a:ext uri="{FF2B5EF4-FFF2-40B4-BE49-F238E27FC236}">
                <a16:creationId xmlns:a16="http://schemas.microsoft.com/office/drawing/2014/main" id="{D3F0A53B-EF0A-F14F-83F8-2625C7BB826D}"/>
              </a:ext>
            </a:extLst>
          </p:cNvPr>
          <p:cNvSpPr>
            <a:spLocks noChangeArrowheads="1"/>
          </p:cNvSpPr>
          <p:nvPr/>
        </p:nvSpPr>
        <p:spPr bwMode="auto">
          <a:xfrm>
            <a:off x="869732" y="1182861"/>
            <a:ext cx="8066762" cy="2006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5000"/>
              </a:lnSpc>
              <a:spcBef>
                <a:spcPct val="20000"/>
              </a:spcBef>
              <a:buClr>
                <a:srgbClr val="000099"/>
              </a:buClr>
              <a:buSzPct val="100000"/>
            </a:pPr>
            <a:r>
              <a:rPr lang="en-US" sz="3200" dirty="0">
                <a:solidFill>
                  <a:srgbClr val="0000A8"/>
                </a:solidFill>
              </a:rPr>
              <a:t>link cost changes:</a:t>
            </a:r>
          </a:p>
          <a:p>
            <a:pPr marL="342900" indent="-219075">
              <a:lnSpc>
                <a:spcPct val="85000"/>
              </a:lnSpc>
              <a:spcBef>
                <a:spcPct val="20000"/>
              </a:spcBef>
              <a:buClr>
                <a:srgbClr val="000099"/>
              </a:buClr>
              <a:buSzPct val="100000"/>
              <a:buFont typeface="Wingdings" pitchFamily="2" charset="2"/>
              <a:buChar char="§"/>
            </a:pPr>
            <a:r>
              <a:rPr lang="en-US" sz="2800" dirty="0"/>
              <a:t>node detects local link cost change </a:t>
            </a:r>
          </a:p>
          <a:p>
            <a:pPr marL="342900" indent="-219075">
              <a:lnSpc>
                <a:spcPct val="85000"/>
              </a:lnSpc>
              <a:spcBef>
                <a:spcPct val="20000"/>
              </a:spcBef>
              <a:buClr>
                <a:srgbClr val="000099"/>
              </a:buClr>
              <a:buSzPct val="100000"/>
              <a:buFont typeface="Wingdings" pitchFamily="2" charset="2"/>
              <a:buChar char="§"/>
            </a:pPr>
            <a:r>
              <a:rPr lang="en-US" sz="2800" dirty="0">
                <a:solidFill>
                  <a:srgbClr val="C00000"/>
                </a:solidFill>
              </a:rPr>
              <a:t>“bad news travels slow” </a:t>
            </a:r>
            <a:r>
              <a:rPr lang="en-US" sz="2800" dirty="0"/>
              <a:t>– count-to-infinity problem:</a:t>
            </a:r>
          </a:p>
        </p:txBody>
      </p:sp>
      <p:grpSp>
        <p:nvGrpSpPr>
          <p:cNvPr id="43" name="Group 5">
            <a:extLst>
              <a:ext uri="{FF2B5EF4-FFF2-40B4-BE49-F238E27FC236}">
                <a16:creationId xmlns:a16="http://schemas.microsoft.com/office/drawing/2014/main" id="{53548EC1-9C54-AF46-9B41-624583B976B0}"/>
              </a:ext>
            </a:extLst>
          </p:cNvPr>
          <p:cNvGrpSpPr>
            <a:grpSpLocks/>
          </p:cNvGrpSpPr>
          <p:nvPr/>
        </p:nvGrpSpPr>
        <p:grpSpPr bwMode="auto">
          <a:xfrm>
            <a:off x="9120644" y="1471939"/>
            <a:ext cx="2184400" cy="1314450"/>
            <a:chOff x="3625" y="1076"/>
            <a:chExt cx="1376" cy="828"/>
          </a:xfrm>
        </p:grpSpPr>
        <p:sp>
          <p:nvSpPr>
            <p:cNvPr id="44" name="Freeform 6">
              <a:extLst>
                <a:ext uri="{FF2B5EF4-FFF2-40B4-BE49-F238E27FC236}">
                  <a16:creationId xmlns:a16="http://schemas.microsoft.com/office/drawing/2014/main" id="{33A5FF50-7C95-DF45-AA77-5718630E874D}"/>
                </a:ext>
              </a:extLst>
            </p:cNvPr>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 name="Freeform 7">
              <a:extLst>
                <a:ext uri="{FF2B5EF4-FFF2-40B4-BE49-F238E27FC236}">
                  <a16:creationId xmlns:a16="http://schemas.microsoft.com/office/drawing/2014/main" id="{6612A2CD-4C6B-DA4A-A743-D71528CFC5F0}"/>
                </a:ext>
              </a:extLst>
            </p:cNvPr>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 name="Oval 8">
              <a:extLst>
                <a:ext uri="{FF2B5EF4-FFF2-40B4-BE49-F238E27FC236}">
                  <a16:creationId xmlns:a16="http://schemas.microsoft.com/office/drawing/2014/main" id="{7E8971E6-BEA2-874D-B1E4-61CF622DBD71}"/>
                </a:ext>
              </a:extLst>
            </p:cNvPr>
            <p:cNvSpPr>
              <a:spLocks noChangeArrowheads="1"/>
            </p:cNvSpPr>
            <p:nvPr/>
          </p:nvSpPr>
          <p:spPr bwMode="auto">
            <a:xfrm>
              <a:off x="3724" y="164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 name="Line 9">
              <a:extLst>
                <a:ext uri="{FF2B5EF4-FFF2-40B4-BE49-F238E27FC236}">
                  <a16:creationId xmlns:a16="http://schemas.microsoft.com/office/drawing/2014/main" id="{7D294D69-AF88-234B-B581-BE8C218CC824}"/>
                </a:ext>
              </a:extLst>
            </p:cNvPr>
            <p:cNvSpPr>
              <a:spLocks noChangeShapeType="1"/>
            </p:cNvSpPr>
            <p:nvPr/>
          </p:nvSpPr>
          <p:spPr bwMode="auto">
            <a:xfrm>
              <a:off x="3724" y="1633"/>
              <a:ext cx="1"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8" name="Line 10">
              <a:extLst>
                <a:ext uri="{FF2B5EF4-FFF2-40B4-BE49-F238E27FC236}">
                  <a16:creationId xmlns:a16="http://schemas.microsoft.com/office/drawing/2014/main" id="{67E1C9F1-E4C7-5D42-AEB7-AA8E2621A72F}"/>
                </a:ext>
              </a:extLst>
            </p:cNvPr>
            <p:cNvSpPr>
              <a:spLocks noChangeShapeType="1"/>
            </p:cNvSpPr>
            <p:nvPr/>
          </p:nvSpPr>
          <p:spPr bwMode="auto">
            <a:xfrm>
              <a:off x="4037" y="1633"/>
              <a:ext cx="1"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 name="Rectangle 11">
              <a:extLst>
                <a:ext uri="{FF2B5EF4-FFF2-40B4-BE49-F238E27FC236}">
                  <a16:creationId xmlns:a16="http://schemas.microsoft.com/office/drawing/2014/main" id="{45C496EF-F8C3-F740-9541-702695F34528}"/>
                </a:ext>
              </a:extLst>
            </p:cNvPr>
            <p:cNvSpPr>
              <a:spLocks noChangeArrowheads="1"/>
            </p:cNvSpPr>
            <p:nvPr/>
          </p:nvSpPr>
          <p:spPr bwMode="auto">
            <a:xfrm>
              <a:off x="3724" y="163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50" name="Oval 12">
              <a:extLst>
                <a:ext uri="{FF2B5EF4-FFF2-40B4-BE49-F238E27FC236}">
                  <a16:creationId xmlns:a16="http://schemas.microsoft.com/office/drawing/2014/main" id="{4BA59B67-A386-7243-9AB5-2A0415A51025}"/>
                </a:ext>
              </a:extLst>
            </p:cNvPr>
            <p:cNvSpPr>
              <a:spLocks noChangeArrowheads="1"/>
            </p:cNvSpPr>
            <p:nvPr/>
          </p:nvSpPr>
          <p:spPr bwMode="auto">
            <a:xfrm>
              <a:off x="3721" y="157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 name="Freeform 13">
              <a:extLst>
                <a:ext uri="{FF2B5EF4-FFF2-40B4-BE49-F238E27FC236}">
                  <a16:creationId xmlns:a16="http://schemas.microsoft.com/office/drawing/2014/main" id="{98C215AE-6010-1343-8BB0-929BDFAA64C2}"/>
                </a:ext>
              </a:extLst>
            </p:cNvPr>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 name="Freeform 14">
              <a:extLst>
                <a:ext uri="{FF2B5EF4-FFF2-40B4-BE49-F238E27FC236}">
                  <a16:creationId xmlns:a16="http://schemas.microsoft.com/office/drawing/2014/main" id="{4B2DB31F-6877-E640-B5F7-0BFCC7893310}"/>
                </a:ext>
              </a:extLst>
            </p:cNvPr>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3" name="Group 15">
              <a:extLst>
                <a:ext uri="{FF2B5EF4-FFF2-40B4-BE49-F238E27FC236}">
                  <a16:creationId xmlns:a16="http://schemas.microsoft.com/office/drawing/2014/main" id="{EEB81C2A-A0B1-7444-8561-297CF350C412}"/>
                </a:ext>
              </a:extLst>
            </p:cNvPr>
            <p:cNvGrpSpPr>
              <a:grpSpLocks/>
            </p:cNvGrpSpPr>
            <p:nvPr/>
          </p:nvGrpSpPr>
          <p:grpSpPr bwMode="auto">
            <a:xfrm>
              <a:off x="3770" y="1526"/>
              <a:ext cx="210" cy="250"/>
              <a:chOff x="2951" y="2429"/>
              <a:chExt cx="213" cy="250"/>
            </a:xfrm>
          </p:grpSpPr>
          <p:sp>
            <p:nvSpPr>
              <p:cNvPr id="77" name="Rectangle 16">
                <a:extLst>
                  <a:ext uri="{FF2B5EF4-FFF2-40B4-BE49-F238E27FC236}">
                    <a16:creationId xmlns:a16="http://schemas.microsoft.com/office/drawing/2014/main" id="{F8E4C5AC-0844-044C-BB78-B139DD8F1F58}"/>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 name="Text Box 17">
                <a:extLst>
                  <a:ext uri="{FF2B5EF4-FFF2-40B4-BE49-F238E27FC236}">
                    <a16:creationId xmlns:a16="http://schemas.microsoft.com/office/drawing/2014/main" id="{CF77536C-E1FF-C944-841A-DD711E911C78}"/>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x</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nvGrpSpPr>
            <p:cNvPr id="54" name="Group 18">
              <a:extLst>
                <a:ext uri="{FF2B5EF4-FFF2-40B4-BE49-F238E27FC236}">
                  <a16:creationId xmlns:a16="http://schemas.microsoft.com/office/drawing/2014/main" id="{5CBB15BA-4A40-AB4B-B9EC-BA4E18A4A6EB}"/>
                </a:ext>
              </a:extLst>
            </p:cNvPr>
            <p:cNvGrpSpPr>
              <a:grpSpLocks/>
            </p:cNvGrpSpPr>
            <p:nvPr/>
          </p:nvGrpSpPr>
          <p:grpSpPr bwMode="auto">
            <a:xfrm>
              <a:off x="4566" y="1538"/>
              <a:ext cx="316" cy="250"/>
              <a:chOff x="1740" y="2306"/>
              <a:chExt cx="316" cy="250"/>
            </a:xfrm>
          </p:grpSpPr>
          <p:sp>
            <p:nvSpPr>
              <p:cNvPr id="69" name="Oval 19">
                <a:extLst>
                  <a:ext uri="{FF2B5EF4-FFF2-40B4-BE49-F238E27FC236}">
                    <a16:creationId xmlns:a16="http://schemas.microsoft.com/office/drawing/2014/main" id="{0A200021-D040-DA45-B158-588926E56591}"/>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 name="Line 20">
                <a:extLst>
                  <a:ext uri="{FF2B5EF4-FFF2-40B4-BE49-F238E27FC236}">
                    <a16:creationId xmlns:a16="http://schemas.microsoft.com/office/drawing/2014/main" id="{79386E2C-CB0C-9645-B7C5-2599A8A95059}"/>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 name="Line 21">
                <a:extLst>
                  <a:ext uri="{FF2B5EF4-FFF2-40B4-BE49-F238E27FC236}">
                    <a16:creationId xmlns:a16="http://schemas.microsoft.com/office/drawing/2014/main" id="{A48EA00D-73A4-AF4B-B223-5949CA704258}"/>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 name="Rectangle 22">
                <a:extLst>
                  <a:ext uri="{FF2B5EF4-FFF2-40B4-BE49-F238E27FC236}">
                    <a16:creationId xmlns:a16="http://schemas.microsoft.com/office/drawing/2014/main" id="{08DBF7C1-ED9B-9D40-8D84-0B5C3304C865}"/>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73" name="Oval 23">
                <a:extLst>
                  <a:ext uri="{FF2B5EF4-FFF2-40B4-BE49-F238E27FC236}">
                    <a16:creationId xmlns:a16="http://schemas.microsoft.com/office/drawing/2014/main" id="{3E9346AE-E519-354C-810A-16DEADE45AF9}"/>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4" name="Group 24">
                <a:extLst>
                  <a:ext uri="{FF2B5EF4-FFF2-40B4-BE49-F238E27FC236}">
                    <a16:creationId xmlns:a16="http://schemas.microsoft.com/office/drawing/2014/main" id="{2999FEF8-4C59-634B-A19F-C8299FF594C4}"/>
                  </a:ext>
                </a:extLst>
              </p:cNvPr>
              <p:cNvGrpSpPr>
                <a:grpSpLocks/>
              </p:cNvGrpSpPr>
              <p:nvPr/>
            </p:nvGrpSpPr>
            <p:grpSpPr bwMode="auto">
              <a:xfrm>
                <a:off x="1800" y="2306"/>
                <a:ext cx="202" cy="250"/>
                <a:chOff x="2955" y="2429"/>
                <a:chExt cx="205" cy="250"/>
              </a:xfrm>
            </p:grpSpPr>
            <p:sp>
              <p:nvSpPr>
                <p:cNvPr id="75" name="Rectangle 25">
                  <a:extLst>
                    <a:ext uri="{FF2B5EF4-FFF2-40B4-BE49-F238E27FC236}">
                      <a16:creationId xmlns:a16="http://schemas.microsoft.com/office/drawing/2014/main" id="{563F9320-3842-A643-A717-FFF399899715}"/>
                    </a:ext>
                  </a:extLst>
                </p:cNvPr>
                <p:cNvSpPr>
                  <a:spLocks noChangeArrowheads="1"/>
                </p:cNvSpPr>
                <p:nvPr/>
              </p:nvSpPr>
              <p:spPr bwMode="auto">
                <a:xfrm>
                  <a:off x="2982" y="2490"/>
                  <a:ext cx="143"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 name="Text Box 26">
                  <a:extLst>
                    <a:ext uri="{FF2B5EF4-FFF2-40B4-BE49-F238E27FC236}">
                      <a16:creationId xmlns:a16="http://schemas.microsoft.com/office/drawing/2014/main" id="{8960A5DB-B3CA-144F-B2CA-63FA639D9C19}"/>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z</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sp>
          <p:nvSpPr>
            <p:cNvPr id="55" name="Text Box 27">
              <a:extLst>
                <a:ext uri="{FF2B5EF4-FFF2-40B4-BE49-F238E27FC236}">
                  <a16:creationId xmlns:a16="http://schemas.microsoft.com/office/drawing/2014/main" id="{7E80773C-8042-6A43-AC5A-44D7A16EAC58}"/>
                </a:ext>
              </a:extLst>
            </p:cNvPr>
            <p:cNvSpPr txBox="1">
              <a:spLocks noChangeArrowheads="1"/>
            </p:cNvSpPr>
            <p:nvPr/>
          </p:nvSpPr>
          <p:spPr bwMode="auto">
            <a:xfrm>
              <a:off x="4469" y="1328"/>
              <a:ext cx="18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56" name="Text Box 28">
              <a:extLst>
                <a:ext uri="{FF2B5EF4-FFF2-40B4-BE49-F238E27FC236}">
                  <a16:creationId xmlns:a16="http://schemas.microsoft.com/office/drawing/2014/main" id="{C55355DC-E7CE-B140-B094-F538DB0E7FDE}"/>
                </a:ext>
              </a:extLst>
            </p:cNvPr>
            <p:cNvSpPr txBox="1">
              <a:spLocks noChangeArrowheads="1"/>
            </p:cNvSpPr>
            <p:nvPr/>
          </p:nvSpPr>
          <p:spPr bwMode="auto">
            <a:xfrm>
              <a:off x="3930" y="1325"/>
              <a:ext cx="20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4</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57" name="Text Box 29">
              <a:extLst>
                <a:ext uri="{FF2B5EF4-FFF2-40B4-BE49-F238E27FC236}">
                  <a16:creationId xmlns:a16="http://schemas.microsoft.com/office/drawing/2014/main" id="{355C66B1-698A-184B-8DA8-9BE05384C6E1}"/>
                </a:ext>
              </a:extLst>
            </p:cNvPr>
            <p:cNvSpPr txBox="1">
              <a:spLocks noChangeArrowheads="1"/>
            </p:cNvSpPr>
            <p:nvPr/>
          </p:nvSpPr>
          <p:spPr bwMode="auto">
            <a:xfrm>
              <a:off x="4171" y="1658"/>
              <a:ext cx="29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50</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nvGrpSpPr>
            <p:cNvPr id="58" name="Group 30">
              <a:extLst>
                <a:ext uri="{FF2B5EF4-FFF2-40B4-BE49-F238E27FC236}">
                  <a16:creationId xmlns:a16="http://schemas.microsoft.com/office/drawing/2014/main" id="{5525A171-AA7D-8E43-AA99-783CD6693B5E}"/>
                </a:ext>
              </a:extLst>
            </p:cNvPr>
            <p:cNvGrpSpPr>
              <a:grpSpLocks/>
            </p:cNvGrpSpPr>
            <p:nvPr/>
          </p:nvGrpSpPr>
          <p:grpSpPr bwMode="auto">
            <a:xfrm>
              <a:off x="4146" y="1214"/>
              <a:ext cx="316" cy="250"/>
              <a:chOff x="1740" y="2306"/>
              <a:chExt cx="316" cy="250"/>
            </a:xfrm>
          </p:grpSpPr>
          <p:sp>
            <p:nvSpPr>
              <p:cNvPr id="61" name="Oval 31">
                <a:extLst>
                  <a:ext uri="{FF2B5EF4-FFF2-40B4-BE49-F238E27FC236}">
                    <a16:creationId xmlns:a16="http://schemas.microsoft.com/office/drawing/2014/main" id="{D84C6EE9-75F6-2B46-AA10-45E7BF28FA29}"/>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 name="Line 32">
                <a:extLst>
                  <a:ext uri="{FF2B5EF4-FFF2-40B4-BE49-F238E27FC236}">
                    <a16:creationId xmlns:a16="http://schemas.microsoft.com/office/drawing/2014/main" id="{2567FA46-08FC-BD4D-8FF6-A3A4C69A8C79}"/>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 name="Line 33">
                <a:extLst>
                  <a:ext uri="{FF2B5EF4-FFF2-40B4-BE49-F238E27FC236}">
                    <a16:creationId xmlns:a16="http://schemas.microsoft.com/office/drawing/2014/main" id="{26FB35EB-138C-CF45-AA13-8A120FEA7C47}"/>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 name="Rectangle 34">
                <a:extLst>
                  <a:ext uri="{FF2B5EF4-FFF2-40B4-BE49-F238E27FC236}">
                    <a16:creationId xmlns:a16="http://schemas.microsoft.com/office/drawing/2014/main" id="{6D96E9E3-BC4D-1842-BF12-AA066722B460}"/>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65" name="Oval 35">
                <a:extLst>
                  <a:ext uri="{FF2B5EF4-FFF2-40B4-BE49-F238E27FC236}">
                    <a16:creationId xmlns:a16="http://schemas.microsoft.com/office/drawing/2014/main" id="{D1D0B359-3B66-D143-BE1A-57596411218A}"/>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6" name="Group 36">
                <a:extLst>
                  <a:ext uri="{FF2B5EF4-FFF2-40B4-BE49-F238E27FC236}">
                    <a16:creationId xmlns:a16="http://schemas.microsoft.com/office/drawing/2014/main" id="{3D130FA3-1656-2E4D-A448-FBC3A12A31FC}"/>
                  </a:ext>
                </a:extLst>
              </p:cNvPr>
              <p:cNvGrpSpPr>
                <a:grpSpLocks/>
              </p:cNvGrpSpPr>
              <p:nvPr/>
            </p:nvGrpSpPr>
            <p:grpSpPr bwMode="auto">
              <a:xfrm>
                <a:off x="1802" y="2306"/>
                <a:ext cx="199" cy="250"/>
                <a:chOff x="2957" y="2429"/>
                <a:chExt cx="202" cy="250"/>
              </a:xfrm>
            </p:grpSpPr>
            <p:sp>
              <p:nvSpPr>
                <p:cNvPr id="67" name="Rectangle 37">
                  <a:extLst>
                    <a:ext uri="{FF2B5EF4-FFF2-40B4-BE49-F238E27FC236}">
                      <a16:creationId xmlns:a16="http://schemas.microsoft.com/office/drawing/2014/main" id="{CC9AB493-6B84-8A4F-849B-352E8FEF17AF}"/>
                    </a:ext>
                  </a:extLst>
                </p:cNvPr>
                <p:cNvSpPr>
                  <a:spLocks noChangeArrowheads="1"/>
                </p:cNvSpPr>
                <p:nvPr/>
              </p:nvSpPr>
              <p:spPr bwMode="auto">
                <a:xfrm>
                  <a:off x="2982" y="2490"/>
                  <a:ext cx="143"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 name="Text Box 38">
                  <a:extLst>
                    <a:ext uri="{FF2B5EF4-FFF2-40B4-BE49-F238E27FC236}">
                      <a16:creationId xmlns:a16="http://schemas.microsoft.com/office/drawing/2014/main" id="{08E9F813-DB7C-084E-B829-ED11637E6CBC}"/>
                    </a:ext>
                  </a:extLst>
                </p:cNvPr>
                <p:cNvSpPr txBox="1">
                  <a:spLocks noChangeArrowheads="1"/>
                </p:cNvSpPr>
                <p:nvPr/>
              </p:nvSpPr>
              <p:spPr bwMode="auto">
                <a:xfrm>
                  <a:off x="2957" y="2429"/>
                  <a:ext cx="202"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sp>
          <p:nvSpPr>
            <p:cNvPr id="59" name="Text Box 39">
              <a:extLst>
                <a:ext uri="{FF2B5EF4-FFF2-40B4-BE49-F238E27FC236}">
                  <a16:creationId xmlns:a16="http://schemas.microsoft.com/office/drawing/2014/main" id="{F204BFEE-4A9D-1242-8E82-0E122FB4FA36}"/>
                </a:ext>
              </a:extLst>
            </p:cNvPr>
            <p:cNvSpPr txBox="1">
              <a:spLocks noChangeArrowheads="1"/>
            </p:cNvSpPr>
            <p:nvPr/>
          </p:nvSpPr>
          <p:spPr bwMode="auto">
            <a:xfrm>
              <a:off x="3781" y="1076"/>
              <a:ext cx="29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1800" kern="0" dirty="0">
                  <a:solidFill>
                    <a:srgbClr val="FF0000"/>
                  </a:solidFill>
                  <a:latin typeface="Comic Sans MS" charset="0"/>
                </a:rPr>
                <a:t>6</a:t>
              </a:r>
              <a:r>
                <a:rPr kumimoji="0" lang="en-US" sz="1800" b="0" i="0" u="none" strike="noStrike" kern="0" cap="none" spc="0" normalizeH="0" baseline="0" noProof="0" dirty="0">
                  <a:ln>
                    <a:noFill/>
                  </a:ln>
                  <a:solidFill>
                    <a:srgbClr val="FF0000"/>
                  </a:solidFill>
                  <a:effectLst/>
                  <a:uLnTx/>
                  <a:uFillTx/>
                  <a:latin typeface="Comic Sans MS" charset="0"/>
                  <a:ea typeface="ＭＳ Ｐゴシック" charset="0"/>
                </a:rPr>
                <a:t>0</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60" name="Line 40">
              <a:extLst>
                <a:ext uri="{FF2B5EF4-FFF2-40B4-BE49-F238E27FC236}">
                  <a16:creationId xmlns:a16="http://schemas.microsoft.com/office/drawing/2014/main" id="{4A0CC945-C558-D74F-91C0-D7DC05E360DB}"/>
                </a:ext>
              </a:extLst>
            </p:cNvPr>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9" name="Rectangle 3">
            <a:extLst>
              <a:ext uri="{FF2B5EF4-FFF2-40B4-BE49-F238E27FC236}">
                <a16:creationId xmlns:a16="http://schemas.microsoft.com/office/drawing/2014/main" id="{6855C03C-8E44-EF41-9C64-F301F7F5A936}"/>
              </a:ext>
            </a:extLst>
          </p:cNvPr>
          <p:cNvSpPr>
            <a:spLocks noChangeArrowheads="1"/>
          </p:cNvSpPr>
          <p:nvPr/>
        </p:nvSpPr>
        <p:spPr bwMode="auto">
          <a:xfrm>
            <a:off x="1041747" y="2917913"/>
            <a:ext cx="10519776" cy="752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7663" indent="-223838">
              <a:lnSpc>
                <a:spcPct val="85000"/>
              </a:lnSpc>
              <a:spcBef>
                <a:spcPct val="20000"/>
              </a:spcBef>
              <a:buClr>
                <a:srgbClr val="000099"/>
              </a:buClr>
              <a:buSzPct val="100000"/>
              <a:buFont typeface="Arial" panose="020B0604020202020204" pitchFamily="34" charset="0"/>
              <a:buChar char="•"/>
            </a:pPr>
            <a:r>
              <a:rPr lang="en-US" sz="2400" i="1" dirty="0"/>
              <a:t>y </a:t>
            </a:r>
            <a:r>
              <a:rPr lang="en-US" sz="2400" dirty="0"/>
              <a:t>sees direct link to </a:t>
            </a:r>
            <a:r>
              <a:rPr lang="en-US" sz="2400" i="1" dirty="0"/>
              <a:t>x</a:t>
            </a:r>
            <a:r>
              <a:rPr lang="en-US" sz="2400" dirty="0"/>
              <a:t> has new cost 60, but z has said it has a path at cost of 5. So </a:t>
            </a:r>
            <a:r>
              <a:rPr lang="en-US" sz="2400" i="1" dirty="0"/>
              <a:t>y</a:t>
            </a:r>
            <a:r>
              <a:rPr lang="en-US" sz="2400" dirty="0"/>
              <a:t> computes “my new cost to x will be 6, via z); notifies </a:t>
            </a:r>
            <a:r>
              <a:rPr lang="en-US" sz="2400" i="1" dirty="0"/>
              <a:t>z</a:t>
            </a:r>
            <a:r>
              <a:rPr lang="en-US" sz="2400" dirty="0"/>
              <a:t> of new cost of 6 to </a:t>
            </a:r>
            <a:r>
              <a:rPr lang="en-US" sz="2400" i="1" dirty="0"/>
              <a:t>x.</a:t>
            </a:r>
          </a:p>
        </p:txBody>
      </p:sp>
      <p:sp>
        <p:nvSpPr>
          <p:cNvPr id="84" name="Rectangle 3">
            <a:extLst>
              <a:ext uri="{FF2B5EF4-FFF2-40B4-BE49-F238E27FC236}">
                <a16:creationId xmlns:a16="http://schemas.microsoft.com/office/drawing/2014/main" id="{209F57E2-5D18-394E-8877-449361B245B3}"/>
              </a:ext>
            </a:extLst>
          </p:cNvPr>
          <p:cNvSpPr>
            <a:spLocks noChangeArrowheads="1"/>
          </p:cNvSpPr>
          <p:nvPr/>
        </p:nvSpPr>
        <p:spPr bwMode="auto">
          <a:xfrm>
            <a:off x="1043836" y="3596406"/>
            <a:ext cx="9931052" cy="752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7663" indent="-223838">
              <a:lnSpc>
                <a:spcPct val="85000"/>
              </a:lnSpc>
              <a:spcBef>
                <a:spcPct val="20000"/>
              </a:spcBef>
              <a:buClr>
                <a:srgbClr val="000099"/>
              </a:buClr>
              <a:buSzPct val="100000"/>
              <a:buFont typeface="Arial" panose="020B0604020202020204" pitchFamily="34" charset="0"/>
              <a:buChar char="•"/>
            </a:pPr>
            <a:r>
              <a:rPr lang="en-US" sz="2400" i="1" dirty="0"/>
              <a:t>z </a:t>
            </a:r>
            <a:r>
              <a:rPr lang="en-US" sz="2400" dirty="0"/>
              <a:t>learns that path to </a:t>
            </a:r>
            <a:r>
              <a:rPr lang="en-US" sz="2400" i="1" dirty="0"/>
              <a:t>x</a:t>
            </a:r>
            <a:r>
              <a:rPr lang="en-US" sz="2400" dirty="0"/>
              <a:t> via</a:t>
            </a:r>
            <a:r>
              <a:rPr lang="en-US" sz="2400" i="1" dirty="0"/>
              <a:t> y </a:t>
            </a:r>
            <a:r>
              <a:rPr lang="en-US" sz="2400" dirty="0"/>
              <a:t>has new cost 6, so </a:t>
            </a:r>
            <a:r>
              <a:rPr lang="en-US" sz="2400" i="1" dirty="0"/>
              <a:t>z</a:t>
            </a:r>
            <a:r>
              <a:rPr lang="en-US" sz="2400" dirty="0"/>
              <a:t>  computes “my new cost to </a:t>
            </a:r>
            <a:r>
              <a:rPr lang="en-US" sz="2400" i="1" dirty="0"/>
              <a:t>x</a:t>
            </a:r>
            <a:r>
              <a:rPr lang="en-US" sz="2400" dirty="0"/>
              <a:t> will be 7 via y), notifies </a:t>
            </a:r>
            <a:r>
              <a:rPr lang="en-US" sz="2400" i="1" dirty="0"/>
              <a:t>y</a:t>
            </a:r>
            <a:r>
              <a:rPr lang="en-US" sz="2400" dirty="0"/>
              <a:t> of new cost of 7 to </a:t>
            </a:r>
            <a:r>
              <a:rPr lang="en-US" sz="2400" i="1" dirty="0"/>
              <a:t>x.</a:t>
            </a:r>
          </a:p>
        </p:txBody>
      </p:sp>
      <p:sp>
        <p:nvSpPr>
          <p:cNvPr id="86" name="Rectangle 3">
            <a:extLst>
              <a:ext uri="{FF2B5EF4-FFF2-40B4-BE49-F238E27FC236}">
                <a16:creationId xmlns:a16="http://schemas.microsoft.com/office/drawing/2014/main" id="{0C0B111B-B4A7-664F-87FA-C7247397ADBF}"/>
              </a:ext>
            </a:extLst>
          </p:cNvPr>
          <p:cNvSpPr>
            <a:spLocks noChangeArrowheads="1"/>
          </p:cNvSpPr>
          <p:nvPr/>
        </p:nvSpPr>
        <p:spPr bwMode="auto">
          <a:xfrm>
            <a:off x="1045923" y="4274900"/>
            <a:ext cx="9931052" cy="752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7663" indent="-223838">
              <a:lnSpc>
                <a:spcPct val="85000"/>
              </a:lnSpc>
              <a:spcBef>
                <a:spcPct val="20000"/>
              </a:spcBef>
              <a:buClr>
                <a:srgbClr val="000099"/>
              </a:buClr>
              <a:buSzPct val="100000"/>
              <a:buFont typeface="Arial" panose="020B0604020202020204" pitchFamily="34" charset="0"/>
              <a:buChar char="•"/>
            </a:pPr>
            <a:r>
              <a:rPr lang="en-US" sz="2400" i="1" dirty="0"/>
              <a:t>y </a:t>
            </a:r>
            <a:r>
              <a:rPr lang="en-US" sz="2400" dirty="0"/>
              <a:t>learns that path to </a:t>
            </a:r>
            <a:r>
              <a:rPr lang="en-US" sz="2400" i="1" dirty="0"/>
              <a:t>x</a:t>
            </a:r>
            <a:r>
              <a:rPr lang="en-US" sz="2400" dirty="0"/>
              <a:t> via </a:t>
            </a:r>
            <a:r>
              <a:rPr lang="en-US" sz="2400" i="1" dirty="0"/>
              <a:t>z </a:t>
            </a:r>
            <a:r>
              <a:rPr lang="en-US" sz="2400" dirty="0"/>
              <a:t>has new cost 7, so </a:t>
            </a:r>
            <a:r>
              <a:rPr lang="en-US" sz="2400" i="1" dirty="0"/>
              <a:t>y</a:t>
            </a:r>
            <a:r>
              <a:rPr lang="en-US" sz="2400" dirty="0"/>
              <a:t>  computes “my new cost to </a:t>
            </a:r>
            <a:r>
              <a:rPr lang="en-US" sz="2400" i="1" dirty="0"/>
              <a:t>x</a:t>
            </a:r>
            <a:r>
              <a:rPr lang="en-US" sz="2400" dirty="0"/>
              <a:t> will be 8 via y), notifies </a:t>
            </a:r>
            <a:r>
              <a:rPr lang="en-US" sz="2400" i="1" dirty="0"/>
              <a:t>z</a:t>
            </a:r>
            <a:r>
              <a:rPr lang="en-US" sz="2400" dirty="0"/>
              <a:t> of new cost of 8 to </a:t>
            </a:r>
            <a:r>
              <a:rPr lang="en-US" sz="2400" i="1" dirty="0"/>
              <a:t>x.</a:t>
            </a:r>
          </a:p>
        </p:txBody>
      </p:sp>
      <p:sp>
        <p:nvSpPr>
          <p:cNvPr id="88" name="Rectangle 3">
            <a:extLst>
              <a:ext uri="{FF2B5EF4-FFF2-40B4-BE49-F238E27FC236}">
                <a16:creationId xmlns:a16="http://schemas.microsoft.com/office/drawing/2014/main" id="{7E0DCDFE-D830-1B42-B16D-8968BB1067B1}"/>
              </a:ext>
            </a:extLst>
          </p:cNvPr>
          <p:cNvSpPr>
            <a:spLocks noChangeArrowheads="1"/>
          </p:cNvSpPr>
          <p:nvPr/>
        </p:nvSpPr>
        <p:spPr bwMode="auto">
          <a:xfrm>
            <a:off x="1020871" y="4963831"/>
            <a:ext cx="9931052" cy="752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7663" indent="-223838">
              <a:lnSpc>
                <a:spcPct val="85000"/>
              </a:lnSpc>
              <a:spcBef>
                <a:spcPct val="20000"/>
              </a:spcBef>
              <a:buClr>
                <a:srgbClr val="000099"/>
              </a:buClr>
              <a:buSzPct val="100000"/>
              <a:buFont typeface="Arial" panose="020B0604020202020204" pitchFamily="34" charset="0"/>
              <a:buChar char="•"/>
            </a:pPr>
            <a:r>
              <a:rPr lang="en-US" sz="2400" i="1" dirty="0"/>
              <a:t>z </a:t>
            </a:r>
            <a:r>
              <a:rPr lang="en-US" sz="2400" dirty="0"/>
              <a:t>learns that path to </a:t>
            </a:r>
            <a:r>
              <a:rPr lang="en-US" sz="2400" i="1" dirty="0"/>
              <a:t>x</a:t>
            </a:r>
            <a:r>
              <a:rPr lang="en-US" sz="2400" dirty="0"/>
              <a:t> via</a:t>
            </a:r>
            <a:r>
              <a:rPr lang="en-US" sz="2400" i="1" dirty="0"/>
              <a:t> y </a:t>
            </a:r>
            <a:r>
              <a:rPr lang="en-US" sz="2400" dirty="0"/>
              <a:t>has new cost 8, so </a:t>
            </a:r>
            <a:r>
              <a:rPr lang="en-US" sz="2400" i="1" dirty="0"/>
              <a:t>z</a:t>
            </a:r>
            <a:r>
              <a:rPr lang="en-US" sz="2400" dirty="0"/>
              <a:t>  computes “my new cost to </a:t>
            </a:r>
            <a:r>
              <a:rPr lang="en-US" sz="2400" i="1" dirty="0"/>
              <a:t>x</a:t>
            </a:r>
            <a:r>
              <a:rPr lang="en-US" sz="2400" dirty="0"/>
              <a:t> will be 9 via y), notifies </a:t>
            </a:r>
            <a:r>
              <a:rPr lang="en-US" sz="2400" i="1" dirty="0"/>
              <a:t>y</a:t>
            </a:r>
            <a:r>
              <a:rPr lang="en-US" sz="2400" dirty="0"/>
              <a:t> of new cost of 9 to </a:t>
            </a:r>
            <a:r>
              <a:rPr lang="en-US" sz="2400" i="1" dirty="0"/>
              <a:t>x.</a:t>
            </a:r>
          </a:p>
        </p:txBody>
      </p:sp>
      <p:sp>
        <p:nvSpPr>
          <p:cNvPr id="3" name="TextBox 2">
            <a:extLst>
              <a:ext uri="{FF2B5EF4-FFF2-40B4-BE49-F238E27FC236}">
                <a16:creationId xmlns:a16="http://schemas.microsoft.com/office/drawing/2014/main" id="{7BE410B7-81B2-C140-A5EB-EE7F3B11820D}"/>
              </a:ext>
            </a:extLst>
          </p:cNvPr>
          <p:cNvSpPr txBox="1"/>
          <p:nvPr/>
        </p:nvSpPr>
        <p:spPr>
          <a:xfrm>
            <a:off x="1365337" y="5473616"/>
            <a:ext cx="433132" cy="523220"/>
          </a:xfrm>
          <a:prstGeom prst="rect">
            <a:avLst/>
          </a:prstGeom>
          <a:noFill/>
        </p:spPr>
        <p:txBody>
          <a:bodyPr wrap="none" rtlCol="0">
            <a:spAutoFit/>
          </a:bodyPr>
          <a:lstStyle/>
          <a:p>
            <a:r>
              <a:rPr lang="en-US" sz="2800" dirty="0"/>
              <a:t>…</a:t>
            </a:r>
          </a:p>
        </p:txBody>
      </p:sp>
      <p:sp>
        <p:nvSpPr>
          <p:cNvPr id="89" name="Rectangle 3">
            <a:extLst>
              <a:ext uri="{FF2B5EF4-FFF2-40B4-BE49-F238E27FC236}">
                <a16:creationId xmlns:a16="http://schemas.microsoft.com/office/drawing/2014/main" id="{F5EE352E-983D-7043-B7BC-2EEB81513579}"/>
              </a:ext>
            </a:extLst>
          </p:cNvPr>
          <p:cNvSpPr>
            <a:spLocks noChangeArrowheads="1"/>
          </p:cNvSpPr>
          <p:nvPr/>
        </p:nvSpPr>
        <p:spPr bwMode="auto">
          <a:xfrm>
            <a:off x="847596" y="6018756"/>
            <a:ext cx="9931052" cy="445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7663" indent="-223838">
              <a:lnSpc>
                <a:spcPct val="85000"/>
              </a:lnSpc>
              <a:spcBef>
                <a:spcPct val="20000"/>
              </a:spcBef>
              <a:buClr>
                <a:srgbClr val="000099"/>
              </a:buClr>
              <a:buSzPct val="100000"/>
              <a:buFont typeface="Wingdings" pitchFamily="2" charset="2"/>
              <a:buChar char="§"/>
            </a:pPr>
            <a:r>
              <a:rPr lang="en-US" sz="2800" dirty="0"/>
              <a:t>see text for solutions.  </a:t>
            </a:r>
            <a:r>
              <a:rPr lang="en-US" sz="2800" i="1" dirty="0"/>
              <a:t>Distributed algorithms are tricky!</a:t>
            </a:r>
          </a:p>
        </p:txBody>
      </p:sp>
    </p:spTree>
    <p:extLst>
      <p:ext uri="{BB962C8B-B14F-4D97-AF65-F5344CB8AC3E}">
        <p14:creationId xmlns:p14="http://schemas.microsoft.com/office/powerpoint/2010/main" val="18637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803E-6759-9045-824E-EB665BC5AFC2}"/>
              </a:ext>
            </a:extLst>
          </p:cNvPr>
          <p:cNvSpPr>
            <a:spLocks noGrp="1"/>
          </p:cNvSpPr>
          <p:nvPr>
            <p:ph type="title"/>
          </p:nvPr>
        </p:nvSpPr>
        <p:spPr/>
        <p:txBody>
          <a:bodyPr/>
          <a:lstStyle/>
          <a:p>
            <a:r>
              <a:rPr lang="en-US" dirty="0"/>
              <a:t>Comparison of LS and DV algorithms</a:t>
            </a:r>
          </a:p>
        </p:txBody>
      </p:sp>
      <p:sp>
        <p:nvSpPr>
          <p:cNvPr id="5" name="Slide Number Placeholder 4">
            <a:extLst>
              <a:ext uri="{FF2B5EF4-FFF2-40B4-BE49-F238E27FC236}">
                <a16:creationId xmlns:a16="http://schemas.microsoft.com/office/drawing/2014/main" id="{AAC033F3-690E-4449-BE11-90A97F90B4D9}"/>
              </a:ext>
            </a:extLst>
          </p:cNvPr>
          <p:cNvSpPr>
            <a:spLocks noGrp="1"/>
          </p:cNvSpPr>
          <p:nvPr>
            <p:ph type="sldNum" sz="quarter" idx="4"/>
          </p:nvPr>
        </p:nvSpPr>
        <p:spPr/>
        <p:txBody>
          <a:bodyPr/>
          <a:lstStyle/>
          <a:p>
            <a:r>
              <a:rPr lang="en-US" dirty="0"/>
              <a:t>Network Layer: 5-</a:t>
            </a:r>
            <a:fld id="{C4204591-24BD-A542-B9D5-F8D8A88D2FEE}" type="slidenum">
              <a:rPr lang="en-US" smtClean="0"/>
              <a:pPr/>
              <a:t>43</a:t>
            </a:fld>
            <a:endParaRPr lang="en-US" dirty="0"/>
          </a:p>
        </p:txBody>
      </p:sp>
      <p:sp>
        <p:nvSpPr>
          <p:cNvPr id="80" name="Rectangle 3">
            <a:extLst>
              <a:ext uri="{FF2B5EF4-FFF2-40B4-BE49-F238E27FC236}">
                <a16:creationId xmlns:a16="http://schemas.microsoft.com/office/drawing/2014/main" id="{E69A0B3F-EBFC-164A-821B-5A70757FB250}"/>
              </a:ext>
            </a:extLst>
          </p:cNvPr>
          <p:cNvSpPr txBox="1">
            <a:spLocks noChangeArrowheads="1"/>
          </p:cNvSpPr>
          <p:nvPr/>
        </p:nvSpPr>
        <p:spPr>
          <a:xfrm>
            <a:off x="749342" y="1478070"/>
            <a:ext cx="5162943" cy="161585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0000A8"/>
                </a:solidFill>
              </a:rPr>
              <a:t>message complexity</a:t>
            </a:r>
          </a:p>
          <a:p>
            <a:pPr marL="696913" lvl="1" indent="-349250">
              <a:buNone/>
            </a:pPr>
            <a:r>
              <a:rPr lang="en-US" dirty="0">
                <a:solidFill>
                  <a:srgbClr val="0000A8"/>
                </a:solidFill>
              </a:rPr>
              <a:t>LS: </a:t>
            </a:r>
            <a:r>
              <a:rPr lang="en-US" i="1" dirty="0">
                <a:solidFill>
                  <a:srgbClr val="0000A8"/>
                </a:solidFill>
              </a:rPr>
              <a:t>n</a:t>
            </a:r>
            <a:r>
              <a:rPr lang="en-US" dirty="0">
                <a:solidFill>
                  <a:srgbClr val="0000A8"/>
                </a:solidFill>
              </a:rPr>
              <a:t> </a:t>
            </a:r>
            <a:r>
              <a:rPr lang="en-US" dirty="0"/>
              <a:t>routers, O(</a:t>
            </a:r>
            <a:r>
              <a:rPr lang="en-US" i="1" dirty="0"/>
              <a:t>n</a:t>
            </a:r>
            <a:r>
              <a:rPr lang="en-US" i="1" baseline="30000" dirty="0"/>
              <a:t>2</a:t>
            </a:r>
            <a:r>
              <a:rPr lang="en-US" dirty="0"/>
              <a:t>) messages sent  </a:t>
            </a:r>
          </a:p>
          <a:p>
            <a:pPr marL="696913" lvl="1" indent="-349250">
              <a:buNone/>
            </a:pPr>
            <a:r>
              <a:rPr lang="en-US" dirty="0">
                <a:solidFill>
                  <a:srgbClr val="0000A8"/>
                </a:solidFill>
              </a:rPr>
              <a:t>DV: </a:t>
            </a:r>
            <a:r>
              <a:rPr lang="en-US" dirty="0"/>
              <a:t>exchange between neighbors; convergence time varies</a:t>
            </a:r>
          </a:p>
        </p:txBody>
      </p:sp>
      <p:sp>
        <p:nvSpPr>
          <p:cNvPr id="81" name="Rectangle 3">
            <a:extLst>
              <a:ext uri="{FF2B5EF4-FFF2-40B4-BE49-F238E27FC236}">
                <a16:creationId xmlns:a16="http://schemas.microsoft.com/office/drawing/2014/main" id="{88AB766F-5F85-0D4D-90A7-D36ED49CD024}"/>
              </a:ext>
            </a:extLst>
          </p:cNvPr>
          <p:cNvSpPr txBox="1">
            <a:spLocks noChangeArrowheads="1"/>
          </p:cNvSpPr>
          <p:nvPr/>
        </p:nvSpPr>
        <p:spPr>
          <a:xfrm>
            <a:off x="738904" y="3382027"/>
            <a:ext cx="5060647" cy="23674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Font typeface="Wingdings" charset="0"/>
              <a:buNone/>
            </a:pPr>
            <a:r>
              <a:rPr lang="en-US" dirty="0">
                <a:solidFill>
                  <a:srgbClr val="0000A8"/>
                </a:solidFill>
              </a:rPr>
              <a:t>speed of convergence</a:t>
            </a:r>
          </a:p>
          <a:p>
            <a:pPr marL="696913" indent="-349250">
              <a:spcBef>
                <a:spcPts val="600"/>
              </a:spcBef>
              <a:buNone/>
            </a:pPr>
            <a:r>
              <a:rPr lang="en-US" sz="2400" dirty="0">
                <a:solidFill>
                  <a:srgbClr val="0000A8"/>
                </a:solidFill>
              </a:rPr>
              <a:t>LS: </a:t>
            </a:r>
            <a:r>
              <a:rPr lang="en-US" sz="2400" dirty="0"/>
              <a:t>O(</a:t>
            </a:r>
            <a:r>
              <a:rPr lang="en-US" sz="2400" i="1" dirty="0"/>
              <a:t>n</a:t>
            </a:r>
            <a:r>
              <a:rPr lang="en-US" sz="2400" b="1" i="1" baseline="30000" dirty="0"/>
              <a:t>2</a:t>
            </a:r>
            <a:r>
              <a:rPr lang="en-US" sz="2400" dirty="0"/>
              <a:t>) algorithm, O(</a:t>
            </a:r>
            <a:r>
              <a:rPr lang="en-US" sz="2400" i="1" dirty="0"/>
              <a:t>n</a:t>
            </a:r>
            <a:r>
              <a:rPr lang="en-US" sz="2400" i="1" baseline="30000" dirty="0"/>
              <a:t>2</a:t>
            </a:r>
            <a:r>
              <a:rPr lang="en-US" sz="2400" dirty="0"/>
              <a:t>) messages</a:t>
            </a:r>
          </a:p>
          <a:p>
            <a:pPr marL="696913" lvl="1" indent="-236538">
              <a:spcBef>
                <a:spcPts val="0"/>
              </a:spcBef>
            </a:pPr>
            <a:r>
              <a:rPr lang="en-US" dirty="0"/>
              <a:t>may have oscillations</a:t>
            </a:r>
            <a:endParaRPr lang="en-US" sz="2000" dirty="0"/>
          </a:p>
          <a:p>
            <a:pPr marL="696913" indent="-349250">
              <a:spcBef>
                <a:spcPts val="600"/>
              </a:spcBef>
              <a:buNone/>
            </a:pPr>
            <a:r>
              <a:rPr lang="en-US" sz="2400" dirty="0">
                <a:solidFill>
                  <a:srgbClr val="0000A8"/>
                </a:solidFill>
              </a:rPr>
              <a:t>DV: </a:t>
            </a:r>
            <a:r>
              <a:rPr lang="en-US" sz="2400" dirty="0"/>
              <a:t>convergence time varies</a:t>
            </a:r>
          </a:p>
          <a:p>
            <a:pPr marL="696913" lvl="1" indent="-236538">
              <a:spcBef>
                <a:spcPts val="0"/>
              </a:spcBef>
            </a:pPr>
            <a:r>
              <a:rPr lang="en-US" dirty="0"/>
              <a:t>may have routing loops</a:t>
            </a:r>
          </a:p>
          <a:p>
            <a:pPr marL="696913" lvl="1" indent="-236538">
              <a:spcBef>
                <a:spcPts val="0"/>
              </a:spcBef>
            </a:pPr>
            <a:r>
              <a:rPr lang="en-US" dirty="0"/>
              <a:t>count-to-infinity problem</a:t>
            </a:r>
            <a:endParaRPr lang="en-US" sz="1800" dirty="0"/>
          </a:p>
        </p:txBody>
      </p:sp>
      <p:sp>
        <p:nvSpPr>
          <p:cNvPr id="82" name="Rectangle 4">
            <a:extLst>
              <a:ext uri="{FF2B5EF4-FFF2-40B4-BE49-F238E27FC236}">
                <a16:creationId xmlns:a16="http://schemas.microsoft.com/office/drawing/2014/main" id="{DC033023-B5B6-A345-83EB-C080F9647406}"/>
              </a:ext>
            </a:extLst>
          </p:cNvPr>
          <p:cNvSpPr txBox="1">
            <a:spLocks noChangeArrowheads="1"/>
          </p:cNvSpPr>
          <p:nvPr/>
        </p:nvSpPr>
        <p:spPr>
          <a:xfrm>
            <a:off x="6087648" y="1498948"/>
            <a:ext cx="5574083" cy="493943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0000A8"/>
                </a:solidFill>
              </a:rPr>
              <a:t>robustness: </a:t>
            </a:r>
            <a:r>
              <a:rPr lang="en-US" dirty="0"/>
              <a:t>what happens if router malfunctions, or is compromised?</a:t>
            </a:r>
          </a:p>
          <a:p>
            <a:pPr>
              <a:buFont typeface="Wingdings" charset="0"/>
              <a:buNone/>
            </a:pPr>
            <a:r>
              <a:rPr lang="en-US" sz="2400" dirty="0">
                <a:solidFill>
                  <a:srgbClr val="0000A8"/>
                </a:solidFill>
              </a:rPr>
              <a:t>LS: </a:t>
            </a:r>
          </a:p>
          <a:p>
            <a:pPr marL="522288" lvl="1" indent="-236538"/>
            <a:r>
              <a:rPr lang="en-US" dirty="0"/>
              <a:t>router can advertise incorrect </a:t>
            </a:r>
            <a:r>
              <a:rPr lang="en-US" i="1" dirty="0">
                <a:solidFill>
                  <a:srgbClr val="000099"/>
                </a:solidFill>
              </a:rPr>
              <a:t>link</a:t>
            </a:r>
            <a:r>
              <a:rPr lang="en-US" dirty="0"/>
              <a:t> cost</a:t>
            </a:r>
          </a:p>
          <a:p>
            <a:pPr marL="522288" lvl="1" indent="-236538"/>
            <a:r>
              <a:rPr lang="en-US" dirty="0"/>
              <a:t>each router computes only its </a:t>
            </a:r>
            <a:r>
              <a:rPr lang="en-US" i="1" dirty="0"/>
              <a:t>own</a:t>
            </a:r>
            <a:r>
              <a:rPr lang="en-US" dirty="0"/>
              <a:t> table</a:t>
            </a:r>
          </a:p>
          <a:p>
            <a:pPr>
              <a:buFont typeface="Wingdings" charset="0"/>
              <a:buNone/>
            </a:pPr>
            <a:r>
              <a:rPr lang="en-US" sz="2400" dirty="0">
                <a:solidFill>
                  <a:srgbClr val="0000A8"/>
                </a:solidFill>
              </a:rPr>
              <a:t>DV:</a:t>
            </a:r>
          </a:p>
          <a:p>
            <a:pPr marL="460375" lvl="1" indent="-223838"/>
            <a:r>
              <a:rPr lang="en-US" dirty="0"/>
              <a:t>DV router can advertise incorrect </a:t>
            </a:r>
            <a:r>
              <a:rPr lang="en-US" i="1" dirty="0">
                <a:solidFill>
                  <a:srgbClr val="000099"/>
                </a:solidFill>
              </a:rPr>
              <a:t>path</a:t>
            </a:r>
            <a:r>
              <a:rPr lang="en-US" dirty="0"/>
              <a:t> cost (“I have a </a:t>
            </a:r>
            <a:r>
              <a:rPr lang="en-US" i="1" dirty="0"/>
              <a:t>really</a:t>
            </a:r>
            <a:r>
              <a:rPr lang="en-US" dirty="0"/>
              <a:t> low cost path to everywhere”): black-holing</a:t>
            </a:r>
          </a:p>
          <a:p>
            <a:pPr marL="460375" lvl="1" indent="-223838"/>
            <a:r>
              <a:rPr lang="en-US" dirty="0"/>
              <a:t>each router’</a:t>
            </a:r>
            <a:r>
              <a:rPr lang="en-US" altLang="ja-JP" dirty="0"/>
              <a:t>s table used by others: </a:t>
            </a:r>
            <a:r>
              <a:rPr lang="en-US" sz="2400" dirty="0"/>
              <a:t>error propagate thru network</a:t>
            </a:r>
          </a:p>
        </p:txBody>
      </p:sp>
    </p:spTree>
    <p:extLst>
      <p:ext uri="{BB962C8B-B14F-4D97-AF65-F5344CB8AC3E}">
        <p14:creationId xmlns:p14="http://schemas.microsoft.com/office/powerpoint/2010/main" val="331719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dissolve">
                                      <p:cBhvr>
                                        <p:cTn id="1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13 at 12.22.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9206" y="1046027"/>
            <a:ext cx="2123838" cy="2022276"/>
          </a:xfrm>
          <a:prstGeom prst="rect">
            <a:avLst/>
          </a:prstGeom>
        </p:spPr>
      </p:pic>
      <p:sp>
        <p:nvSpPr>
          <p:cNvPr id="27" name="Rectangle 2"/>
          <p:cNvSpPr txBox="1">
            <a:spLocks noChangeArrowheads="1"/>
          </p:cNvSpPr>
          <p:nvPr/>
        </p:nvSpPr>
        <p:spPr bwMode="auto">
          <a:xfrm>
            <a:off x="7709406" y="166437"/>
            <a:ext cx="2958596" cy="538318"/>
          </a:xfrm>
          <a:prstGeom prst="rect">
            <a:avLst/>
          </a:prstGeom>
          <a:solidFill>
            <a:srgbClr val="FF0000"/>
          </a:solidFill>
          <a:ln>
            <a:no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bg1"/>
                </a:solidFill>
                <a:latin typeface="Arial"/>
                <a:ea typeface="ＭＳ Ｐゴシック" pitchFamily="34" charset="-128"/>
                <a:cs typeface="Arial"/>
              </a:rPr>
              <a:t>Exercise 5.9 </a:t>
            </a:r>
          </a:p>
        </p:txBody>
      </p:sp>
      <p:sp>
        <p:nvSpPr>
          <p:cNvPr id="2" name="Rectangle 1"/>
          <p:cNvSpPr/>
          <p:nvPr/>
        </p:nvSpPr>
        <p:spPr>
          <a:xfrm>
            <a:off x="1524000" y="6611780"/>
            <a:ext cx="7183692" cy="246221"/>
          </a:xfrm>
          <a:prstGeom prst="rect">
            <a:avLst/>
          </a:prstGeom>
        </p:spPr>
        <p:txBody>
          <a:bodyPr wrap="square">
            <a:spAutoFit/>
          </a:bodyPr>
          <a:lstStyle/>
          <a:p>
            <a:r>
              <a:rPr lang="en-US" sz="1000" i="1" dirty="0">
                <a:solidFill>
                  <a:schemeClr val="bg1">
                    <a:lumMod val="50000"/>
                  </a:schemeClr>
                </a:solidFill>
                <a:latin typeface="Times New Roman"/>
                <a:cs typeface="Times New Roman"/>
              </a:rPr>
              <a:t>http://</a:t>
            </a:r>
            <a:r>
              <a:rPr lang="en-US" sz="1000" i="1" dirty="0" err="1">
                <a:solidFill>
                  <a:schemeClr val="bg1">
                    <a:lumMod val="50000"/>
                  </a:schemeClr>
                </a:solidFill>
                <a:latin typeface="Times New Roman"/>
                <a:cs typeface="Times New Roman"/>
              </a:rPr>
              <a:t>homepages.herts.ac.uk</a:t>
            </a:r>
            <a:r>
              <a:rPr lang="en-US" sz="1000" i="1" dirty="0">
                <a:solidFill>
                  <a:schemeClr val="bg1">
                    <a:lumMod val="50000"/>
                  </a:schemeClr>
                </a:solidFill>
                <a:latin typeface="Times New Roman"/>
                <a:cs typeface="Times New Roman"/>
              </a:rPr>
              <a:t>/~</a:t>
            </a:r>
            <a:r>
              <a:rPr lang="en-US" sz="1000" i="1" dirty="0" err="1">
                <a:solidFill>
                  <a:schemeClr val="bg1">
                    <a:lumMod val="50000"/>
                  </a:schemeClr>
                </a:solidFill>
                <a:latin typeface="Times New Roman"/>
                <a:cs typeface="Times New Roman"/>
              </a:rPr>
              <a:t>comqrgd</a:t>
            </a:r>
            <a:r>
              <a:rPr lang="en-US" sz="1000" i="1" dirty="0">
                <a:solidFill>
                  <a:schemeClr val="bg1">
                    <a:lumMod val="50000"/>
                  </a:schemeClr>
                </a:solidFill>
                <a:latin typeface="Times New Roman"/>
                <a:cs typeface="Times New Roman"/>
              </a:rPr>
              <a:t>/docs/network-notes/network-notes-img31.png</a:t>
            </a:r>
          </a:p>
        </p:txBody>
      </p:sp>
      <p:sp>
        <p:nvSpPr>
          <p:cNvPr id="11" name="Content Placeholder 2"/>
          <p:cNvSpPr>
            <a:spLocks noGrp="1"/>
          </p:cNvSpPr>
          <p:nvPr>
            <p:ph idx="1"/>
          </p:nvPr>
        </p:nvSpPr>
        <p:spPr>
          <a:xfrm>
            <a:off x="1921121" y="1257113"/>
            <a:ext cx="5755442" cy="4677083"/>
          </a:xfrm>
        </p:spPr>
        <p:txBody>
          <a:bodyPr>
            <a:normAutofit/>
          </a:bodyPr>
          <a:lstStyle/>
          <a:p>
            <a:pPr marL="0" indent="0">
              <a:lnSpc>
                <a:spcPct val="100000"/>
              </a:lnSpc>
              <a:buNone/>
            </a:pPr>
            <a:r>
              <a:rPr lang="en-US" altLang="en-US" sz="2200" dirty="0">
                <a:latin typeface="Arial"/>
                <a:cs typeface="Arial"/>
              </a:rPr>
              <a:t>Answer the questions based on the figure and the table with some values that constructed by Bellman-Ford algorithm.</a:t>
            </a:r>
          </a:p>
          <a:p>
            <a:pPr marL="0" indent="0">
              <a:lnSpc>
                <a:spcPct val="100000"/>
              </a:lnSpc>
              <a:buNone/>
            </a:pPr>
            <a:endParaRPr lang="en-US" altLang="en-US" sz="2200" dirty="0">
              <a:latin typeface="Arial"/>
              <a:cs typeface="Arial"/>
            </a:endParaRPr>
          </a:p>
          <a:p>
            <a:pPr marL="457200" indent="-457200">
              <a:lnSpc>
                <a:spcPct val="100000"/>
              </a:lnSpc>
              <a:buClr>
                <a:schemeClr val="tx1"/>
              </a:buClr>
              <a:buSzPct val="100000"/>
              <a:buAutoNum type="alphaLcParenBoth"/>
            </a:pPr>
            <a:r>
              <a:rPr lang="en-US" altLang="en-US" sz="2200" dirty="0">
                <a:latin typeface="Arial"/>
                <a:cs typeface="Arial"/>
              </a:rPr>
              <a:t>Calculate the cost at </a:t>
            </a:r>
            <a:r>
              <a:rPr lang="en-US" altLang="en-US" sz="2200" i="1" dirty="0">
                <a:solidFill>
                  <a:srgbClr val="FF0000"/>
                </a:solidFill>
                <a:latin typeface="Times New Roman"/>
                <a:cs typeface="Times New Roman"/>
              </a:rPr>
              <a:t>w</a:t>
            </a:r>
            <a:r>
              <a:rPr lang="en-US" altLang="en-US" sz="2200" dirty="0">
                <a:latin typeface="Arial"/>
                <a:cs typeface="Arial"/>
              </a:rPr>
              <a:t>, </a:t>
            </a:r>
            <a:r>
              <a:rPr lang="en-US" altLang="en-US" sz="2200" i="1" dirty="0">
                <a:solidFill>
                  <a:srgbClr val="FF0000"/>
                </a:solidFill>
                <a:latin typeface="Times New Roman"/>
                <a:cs typeface="Times New Roman"/>
              </a:rPr>
              <a:t>x</a:t>
            </a:r>
            <a:r>
              <a:rPr lang="en-US" altLang="en-US" sz="2200" dirty="0">
                <a:latin typeface="Arial"/>
                <a:cs typeface="Arial"/>
              </a:rPr>
              <a:t> and </a:t>
            </a:r>
            <a:r>
              <a:rPr lang="en-US" altLang="en-US" sz="2200" i="1" dirty="0">
                <a:solidFill>
                  <a:srgbClr val="FF0000"/>
                </a:solidFill>
                <a:latin typeface="Times New Roman"/>
                <a:cs typeface="Times New Roman"/>
              </a:rPr>
              <a:t>y</a:t>
            </a:r>
            <a:r>
              <a:rPr lang="en-US" altLang="en-US" sz="2200" dirty="0">
                <a:latin typeface="Arial"/>
                <a:cs typeface="Arial"/>
              </a:rPr>
              <a:t>.</a:t>
            </a:r>
          </a:p>
          <a:p>
            <a:pPr marL="457200" indent="-457200">
              <a:lnSpc>
                <a:spcPct val="100000"/>
              </a:lnSpc>
              <a:buClr>
                <a:schemeClr val="tx1"/>
              </a:buClr>
              <a:buSzPct val="100000"/>
              <a:buAutoNum type="alphaLcParenBoth"/>
            </a:pPr>
            <a:r>
              <a:rPr lang="en-US" altLang="en-US" sz="2200" dirty="0">
                <a:latin typeface="Arial"/>
                <a:cs typeface="Arial"/>
              </a:rPr>
              <a:t>Proof the cost in the blue shaded cells.</a:t>
            </a:r>
          </a:p>
          <a:p>
            <a:pPr marL="457200" indent="-457200">
              <a:lnSpc>
                <a:spcPct val="100000"/>
              </a:lnSpc>
              <a:buClr>
                <a:schemeClr val="tx1"/>
              </a:buClr>
              <a:buSzPct val="100000"/>
              <a:buAutoNum type="alphaLcParenBoth"/>
            </a:pPr>
            <a:r>
              <a:rPr lang="en-US" altLang="en-US" sz="2200" dirty="0">
                <a:latin typeface="Arial"/>
                <a:cs typeface="Arial"/>
              </a:rPr>
              <a:t>Calculate the cost at </a:t>
            </a:r>
            <a:r>
              <a:rPr lang="en-US" altLang="en-US" sz="2200" i="1" dirty="0">
                <a:solidFill>
                  <a:srgbClr val="FF0000"/>
                </a:solidFill>
                <a:latin typeface="Times New Roman"/>
                <a:cs typeface="Times New Roman"/>
              </a:rPr>
              <a:t>z</a:t>
            </a:r>
            <a:r>
              <a:rPr lang="en-US" altLang="en-US" sz="2200" dirty="0">
                <a:latin typeface="Arial"/>
                <a:cs typeface="Arial"/>
              </a:rPr>
              <a:t>.                      Justify your answer.</a:t>
            </a:r>
          </a:p>
          <a:p>
            <a:pPr marL="0" indent="0">
              <a:lnSpc>
                <a:spcPct val="100000"/>
              </a:lnSpc>
              <a:buNone/>
            </a:pPr>
            <a:endParaRPr lang="en-US" altLang="en-US" sz="2200" dirty="0">
              <a:latin typeface="Arial"/>
              <a:cs typeface="Arial"/>
            </a:endParaRPr>
          </a:p>
          <a:p>
            <a:pPr marL="0" indent="0">
              <a:lnSpc>
                <a:spcPct val="100000"/>
              </a:lnSpc>
              <a:buNone/>
            </a:pPr>
            <a:endParaRPr lang="en-US" altLang="en-US" sz="2200" dirty="0">
              <a:latin typeface="Arial"/>
              <a:cs typeface="Arial"/>
            </a:endParaRPr>
          </a:p>
          <a:p>
            <a:pPr marL="0" indent="0">
              <a:lnSpc>
                <a:spcPct val="100000"/>
              </a:lnSpc>
              <a:buNone/>
            </a:pPr>
            <a:endParaRPr lang="en-US" altLang="en-US" sz="2200" dirty="0">
              <a:latin typeface="Arial"/>
              <a:cs typeface="Arial"/>
            </a:endParaRPr>
          </a:p>
          <a:p>
            <a:pPr marL="0" indent="0">
              <a:lnSpc>
                <a:spcPct val="100000"/>
              </a:lnSpc>
              <a:buClr>
                <a:schemeClr val="tx1"/>
              </a:buClr>
              <a:buSzPct val="100000"/>
              <a:buNone/>
            </a:pPr>
            <a:endParaRPr lang="en-US" altLang="en-US" sz="2200" dirty="0">
              <a:latin typeface="Arial"/>
              <a:cs typeface="Arial"/>
            </a:endParaRPr>
          </a:p>
          <a:p>
            <a:pPr marL="457200" indent="-457200">
              <a:lnSpc>
                <a:spcPct val="100000"/>
              </a:lnSpc>
              <a:buAutoNum type="alphaLcParenBoth"/>
            </a:pPr>
            <a:endParaRPr lang="en-US" altLang="en-US" sz="2200" dirty="0">
              <a:latin typeface="Arial"/>
              <a:cs typeface="Arial"/>
            </a:endParaRPr>
          </a:p>
        </p:txBody>
      </p:sp>
      <p:graphicFrame>
        <p:nvGraphicFramePr>
          <p:cNvPr id="4" name="Table 3"/>
          <p:cNvGraphicFramePr>
            <a:graphicFrameLocks noGrp="1"/>
          </p:cNvGraphicFramePr>
          <p:nvPr/>
        </p:nvGraphicFramePr>
        <p:xfrm>
          <a:off x="6025757" y="3356821"/>
          <a:ext cx="4453399" cy="3337560"/>
        </p:xfrm>
        <a:graphic>
          <a:graphicData uri="http://schemas.openxmlformats.org/drawingml/2006/table">
            <a:tbl>
              <a:tblPr firstRow="1" bandRow="1">
                <a:tableStyleId>{5C22544A-7EE6-4342-B048-85BDC9FD1C3A}</a:tableStyleId>
              </a:tblPr>
              <a:tblGrid>
                <a:gridCol w="342205">
                  <a:extLst>
                    <a:ext uri="{9D8B030D-6E8A-4147-A177-3AD203B41FA5}">
                      <a16:colId xmlns:a16="http://schemas.microsoft.com/office/drawing/2014/main" val="20000"/>
                    </a:ext>
                  </a:extLst>
                </a:gridCol>
                <a:gridCol w="290636">
                  <a:extLst>
                    <a:ext uri="{9D8B030D-6E8A-4147-A177-3AD203B41FA5}">
                      <a16:colId xmlns:a16="http://schemas.microsoft.com/office/drawing/2014/main" val="20001"/>
                    </a:ext>
                  </a:extLst>
                </a:gridCol>
                <a:gridCol w="545794">
                  <a:extLst>
                    <a:ext uri="{9D8B030D-6E8A-4147-A177-3AD203B41FA5}">
                      <a16:colId xmlns:a16="http://schemas.microsoft.com/office/drawing/2014/main" val="20002"/>
                    </a:ext>
                  </a:extLst>
                </a:gridCol>
                <a:gridCol w="545794">
                  <a:extLst>
                    <a:ext uri="{9D8B030D-6E8A-4147-A177-3AD203B41FA5}">
                      <a16:colId xmlns:a16="http://schemas.microsoft.com/office/drawing/2014/main" val="20003"/>
                    </a:ext>
                  </a:extLst>
                </a:gridCol>
                <a:gridCol w="545794">
                  <a:extLst>
                    <a:ext uri="{9D8B030D-6E8A-4147-A177-3AD203B41FA5}">
                      <a16:colId xmlns:a16="http://schemas.microsoft.com/office/drawing/2014/main" val="20004"/>
                    </a:ext>
                  </a:extLst>
                </a:gridCol>
                <a:gridCol w="545794">
                  <a:extLst>
                    <a:ext uri="{9D8B030D-6E8A-4147-A177-3AD203B41FA5}">
                      <a16:colId xmlns:a16="http://schemas.microsoft.com/office/drawing/2014/main" val="20005"/>
                    </a:ext>
                  </a:extLst>
                </a:gridCol>
                <a:gridCol w="545794">
                  <a:extLst>
                    <a:ext uri="{9D8B030D-6E8A-4147-A177-3AD203B41FA5}">
                      <a16:colId xmlns:a16="http://schemas.microsoft.com/office/drawing/2014/main" val="20006"/>
                    </a:ext>
                  </a:extLst>
                </a:gridCol>
                <a:gridCol w="545794">
                  <a:extLst>
                    <a:ext uri="{9D8B030D-6E8A-4147-A177-3AD203B41FA5}">
                      <a16:colId xmlns:a16="http://schemas.microsoft.com/office/drawing/2014/main" val="20007"/>
                    </a:ext>
                  </a:extLst>
                </a:gridCol>
                <a:gridCol w="545794">
                  <a:extLst>
                    <a:ext uri="{9D8B030D-6E8A-4147-A177-3AD203B41FA5}">
                      <a16:colId xmlns:a16="http://schemas.microsoft.com/office/drawing/2014/main" val="20008"/>
                    </a:ext>
                  </a:extLst>
                </a:gridCol>
              </a:tblGrid>
              <a:tr h="370840">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r>
                        <a:rPr lang="en-US" b="0" dirty="0">
                          <a:solidFill>
                            <a:schemeClr val="tx1"/>
                          </a:solidFill>
                          <a:latin typeface="Times New Roman"/>
                          <a:cs typeface="Times New Roman"/>
                        </a:rPr>
                        <a:t>cost to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pPr algn="ctr"/>
                      <a:endParaRPr lang="en-US" b="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70840">
                <a:tc rowSpan="8">
                  <a:txBody>
                    <a:bodyPr/>
                    <a:lstStyle/>
                    <a:p>
                      <a:pPr algn="ctr"/>
                      <a:r>
                        <a:rPr lang="en-US" b="0" dirty="0">
                          <a:solidFill>
                            <a:schemeClr val="tx1"/>
                          </a:solidFill>
                          <a:latin typeface="Times New Roman"/>
                          <a:cs typeface="Times New Roman"/>
                        </a:rPr>
                        <a:t>from</a:t>
                      </a: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Times New Roman"/>
                          <a:cs typeface="Times New Roman"/>
                        </a:rPr>
                        <a:t>A</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Times New Roman"/>
                          <a:cs typeface="Times New Roman"/>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Times New Roman"/>
                          <a:cs typeface="Times New Roman"/>
                        </a:rPr>
                        <a:t>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Times New Roman"/>
                          <a:cs typeface="Times New Roman"/>
                        </a:rPr>
                        <a:t>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Times New Roman"/>
                          <a:cs typeface="Times New Roman"/>
                        </a:rPr>
                        <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Times New Roman"/>
                          <a:cs typeface="Times New Roman"/>
                        </a:rPr>
                        <a:t>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Times New Roman"/>
                          <a:cs typeface="Times New Roman"/>
                        </a:rPr>
                        <a:t>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v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0" dirty="0">
                          <a:solidFill>
                            <a:schemeClr val="tx1"/>
                          </a:solidFill>
                          <a:latin typeface="Times New Roman"/>
                          <a:cs typeface="Times New Roman"/>
                        </a:rPr>
                        <a:t>A</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rgbClr val="FF0000"/>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i="1" dirty="0">
                          <a:solidFill>
                            <a:srgbClr val="FF0000"/>
                          </a:solidFill>
                          <a:latin typeface="Times New Roman"/>
                          <a:cs typeface="Times New Roman"/>
                        </a:rPr>
                        <a:t>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v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0" dirty="0">
                          <a:solidFill>
                            <a:schemeClr val="tx1"/>
                          </a:solidFill>
                          <a:latin typeface="Times New Roman"/>
                          <a:cs typeface="Times New Roman"/>
                        </a:rPr>
                        <a:t>B</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rgbClr val="FF0000"/>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i="1" dirty="0">
                          <a:solidFill>
                            <a:srgbClr val="FF0000"/>
                          </a:solidFill>
                          <a:latin typeface="Times New Roman"/>
                          <a:cs typeface="Times New Roman"/>
                        </a:rPr>
                        <a:t>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v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0" dirty="0">
                          <a:solidFill>
                            <a:schemeClr val="tx1"/>
                          </a:solidFill>
                          <a:latin typeface="Times New Roman"/>
                          <a:cs typeface="Times New Roman"/>
                        </a:rPr>
                        <a:t>C</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i="1" dirty="0">
                          <a:solidFill>
                            <a:srgbClr val="FF0000"/>
                          </a:solidFill>
                          <a:latin typeface="Times New Roman"/>
                          <a:cs typeface="Times New Roman"/>
                        </a:rPr>
                        <a:t>y</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rgbClr val="FF0000"/>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v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0" dirty="0">
                          <a:solidFill>
                            <a:schemeClr val="tx1"/>
                          </a:solidFill>
                          <a:latin typeface="Times New Roman"/>
                          <a:cs typeface="Times New Roman"/>
                        </a:rPr>
                        <a:t>D</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i="1" dirty="0">
                          <a:solidFill>
                            <a:schemeClr val="tx1"/>
                          </a:solidFill>
                          <a:latin typeface="Times New Roman"/>
                          <a:cs typeface="Times New Roman"/>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CCFF"/>
                    </a:solidFill>
                  </a:tcPr>
                </a:tc>
                <a:tc>
                  <a:txBody>
                    <a:bodyPr/>
                    <a:lstStyle/>
                    <a:p>
                      <a:pPr algn="ctr"/>
                      <a:endParaRPr lang="en-US" b="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v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0" dirty="0">
                          <a:solidFill>
                            <a:schemeClr val="tx1"/>
                          </a:solidFill>
                          <a:latin typeface="Times New Roman"/>
                          <a:cs typeface="Times New Roman"/>
                        </a:rPr>
                        <a:t>E</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i="1" dirty="0">
                          <a:solidFill>
                            <a:schemeClr val="tx1"/>
                          </a:solidFill>
                          <a:latin typeface="Times New Roman"/>
                          <a:cs typeface="Times New Roman"/>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CCFF"/>
                    </a:solid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v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0" dirty="0">
                          <a:solidFill>
                            <a:schemeClr val="tx1"/>
                          </a:solidFill>
                          <a:latin typeface="Times New Roman"/>
                          <a:cs typeface="Times New Roman"/>
                        </a:rPr>
                        <a:t>F</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i="1" dirty="0">
                          <a:solidFill>
                            <a:schemeClr val="tx1"/>
                          </a:solidFill>
                          <a:latin typeface="Times New Roman"/>
                          <a:cs typeface="Times New Roman"/>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CCFF"/>
                    </a:solidFill>
                  </a:tcPr>
                </a:tc>
                <a:tc>
                  <a:txBody>
                    <a:bodyPr/>
                    <a:lstStyle/>
                    <a:p>
                      <a:pPr algn="ctr"/>
                      <a:endParaRPr lang="en-US" b="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70840">
                <a:tc vMerge="1">
                  <a:txBody>
                    <a:bodyPr/>
                    <a:lstStyle/>
                    <a:p>
                      <a:pPr algn="ctr"/>
                      <a:endParaRPr lang="en-US" b="0" dirty="0">
                        <a:solidFill>
                          <a:schemeClr val="tx1"/>
                        </a:solidFill>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0" dirty="0">
                          <a:solidFill>
                            <a:schemeClr val="tx1"/>
                          </a:solidFill>
                          <a:latin typeface="Times New Roman"/>
                          <a:cs typeface="Times New Roman"/>
                        </a:rPr>
                        <a:t>G</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i="1" dirty="0">
                          <a:solidFill>
                            <a:srgbClr val="FF0000"/>
                          </a:solidFill>
                          <a:latin typeface="Times New Roman"/>
                          <a:cs typeface="Times New Roman"/>
                        </a:rPr>
                        <a:t>z</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7"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44</a:t>
            </a:fld>
            <a:endParaRPr lang="en-US" dirty="0"/>
          </a:p>
        </p:txBody>
      </p:sp>
    </p:spTree>
    <p:extLst>
      <p:ext uri="{BB962C8B-B14F-4D97-AF65-F5344CB8AC3E}">
        <p14:creationId xmlns:p14="http://schemas.microsoft.com/office/powerpoint/2010/main" val="306243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 (NOT COVERED)</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protocols</a:t>
            </a:r>
          </a:p>
          <a:p>
            <a:pPr marL="285750" indent="-285750">
              <a:spcBef>
                <a:spcPts val="600"/>
              </a:spcBef>
              <a:buClr>
                <a:srgbClr val="0000A8"/>
              </a:buClr>
            </a:pPr>
            <a:r>
              <a:rPr lang="en-US" altLang="en-US" sz="3600" dirty="0">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(ICMP)</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45</a:t>
            </a:fld>
            <a:endParaRPr lang="en-US" dirty="0"/>
          </a:p>
        </p:txBody>
      </p:sp>
    </p:spTree>
    <p:extLst>
      <p:ext uri="{BB962C8B-B14F-4D97-AF65-F5344CB8AC3E}">
        <p14:creationId xmlns:p14="http://schemas.microsoft.com/office/powerpoint/2010/main" val="16483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7BA213B-068E-DC4B-B1E8-7B6FBA112986}"/>
              </a:ext>
            </a:extLst>
          </p:cNvPr>
          <p:cNvSpPr>
            <a:spLocks noGrp="1"/>
          </p:cNvSpPr>
          <p:nvPr>
            <p:ph idx="1"/>
          </p:nvPr>
        </p:nvSpPr>
        <p:spPr>
          <a:xfrm>
            <a:off x="788096" y="1561188"/>
            <a:ext cx="10515600" cy="4351338"/>
          </a:xfrm>
        </p:spPr>
        <p:txBody>
          <a:bodyPr/>
          <a:lstStyle/>
          <a:p>
            <a:pPr marL="130175" indent="0">
              <a:buNone/>
            </a:pPr>
            <a:r>
              <a:rPr lang="en-US" sz="3200" dirty="0"/>
              <a:t>our routing study thus far - idealized </a:t>
            </a:r>
          </a:p>
          <a:p>
            <a:pPr marL="522288" indent="-285750">
              <a:spcBef>
                <a:spcPts val="400"/>
              </a:spcBef>
            </a:pPr>
            <a:r>
              <a:rPr lang="en-US" dirty="0"/>
              <a:t>all routers identical</a:t>
            </a:r>
          </a:p>
          <a:p>
            <a:pPr marL="522288" indent="-285750">
              <a:spcBef>
                <a:spcPts val="400"/>
              </a:spcBef>
            </a:pPr>
            <a:r>
              <a:rPr lang="en-US" dirty="0"/>
              <a:t>network “flat”</a:t>
            </a:r>
          </a:p>
          <a:p>
            <a:pPr marL="130175" indent="0">
              <a:buNone/>
            </a:pPr>
            <a:r>
              <a:rPr lang="en-US" dirty="0"/>
              <a:t>… not true in practice</a:t>
            </a:r>
          </a:p>
          <a:p>
            <a:endParaRPr lang="en-US" dirty="0"/>
          </a:p>
        </p:txBody>
      </p:sp>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p:txBody>
          <a:bodyPr>
            <a:normAutofit/>
          </a:bodyPr>
          <a:lstStyle/>
          <a:p>
            <a:r>
              <a:rPr lang="en-US" b="0" kern="0" dirty="0">
                <a:solidFill>
                  <a:srgbClr val="000099"/>
                </a:solidFill>
                <a:latin typeface="+mn-lt"/>
                <a:ea typeface="ＭＳ Ｐゴシック" charset="0"/>
              </a:rPr>
              <a:t>Making routing scalable</a:t>
            </a:r>
            <a:endParaRPr lang="en-US" sz="48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46</a:t>
            </a:fld>
            <a:endParaRPr lang="en-US" dirty="0"/>
          </a:p>
        </p:txBody>
      </p:sp>
      <p:sp>
        <p:nvSpPr>
          <p:cNvPr id="11" name="Rectangle 3">
            <a:extLst>
              <a:ext uri="{FF2B5EF4-FFF2-40B4-BE49-F238E27FC236}">
                <a16:creationId xmlns:a16="http://schemas.microsoft.com/office/drawing/2014/main" id="{F9B3A519-428E-254A-A0D8-474D6ECEC54E}"/>
              </a:ext>
            </a:extLst>
          </p:cNvPr>
          <p:cNvSpPr txBox="1">
            <a:spLocks noChangeArrowheads="1"/>
          </p:cNvSpPr>
          <p:nvPr/>
        </p:nvSpPr>
        <p:spPr bwMode="auto">
          <a:xfrm>
            <a:off x="990600" y="3666994"/>
            <a:ext cx="4984315" cy="2266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a:buFont typeface="Wingdings" charset="0"/>
              <a:buNone/>
            </a:pPr>
            <a:r>
              <a:rPr lang="en-US" kern="0" dirty="0">
                <a:solidFill>
                  <a:srgbClr val="C00000"/>
                </a:solidFill>
              </a:rPr>
              <a:t>scale: </a:t>
            </a:r>
            <a:r>
              <a:rPr lang="en-US" kern="0" dirty="0"/>
              <a:t>billions of destinations:</a:t>
            </a:r>
          </a:p>
          <a:p>
            <a:r>
              <a:rPr lang="en-US" sz="2400" kern="0" dirty="0"/>
              <a:t>can’</a:t>
            </a:r>
            <a:r>
              <a:rPr lang="en-US" altLang="ja-JP" sz="2400" kern="0" dirty="0"/>
              <a:t>t store all destinations in routing tables!</a:t>
            </a:r>
          </a:p>
          <a:p>
            <a:r>
              <a:rPr lang="en-US" sz="2400" kern="0" dirty="0"/>
              <a:t>routing table exchange would swamp links!</a:t>
            </a:r>
            <a:r>
              <a:rPr lang="en-US" kern="0" dirty="0"/>
              <a:t> </a:t>
            </a:r>
          </a:p>
          <a:p>
            <a:endParaRPr lang="en-US" kern="0" dirty="0">
              <a:latin typeface="Gill Sans MT" charset="0"/>
            </a:endParaRPr>
          </a:p>
          <a:p>
            <a:endParaRPr lang="en-US" kern="0" dirty="0">
              <a:latin typeface="Gill Sans MT" charset="0"/>
            </a:endParaRPr>
          </a:p>
        </p:txBody>
      </p:sp>
      <p:sp>
        <p:nvSpPr>
          <p:cNvPr id="12" name="Rectangle 4">
            <a:extLst>
              <a:ext uri="{FF2B5EF4-FFF2-40B4-BE49-F238E27FC236}">
                <a16:creationId xmlns:a16="http://schemas.microsoft.com/office/drawing/2014/main" id="{F4EA3DB5-195F-1A49-92C3-E48E324A5BA4}"/>
              </a:ext>
            </a:extLst>
          </p:cNvPr>
          <p:cNvSpPr txBox="1">
            <a:spLocks noChangeArrowheads="1"/>
          </p:cNvSpPr>
          <p:nvPr/>
        </p:nvSpPr>
        <p:spPr bwMode="auto">
          <a:xfrm>
            <a:off x="6413326" y="3654991"/>
            <a:ext cx="536127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u="none" strike="noStrike" kern="0" cap="none" spc="0" normalizeH="0" baseline="0" noProof="0" dirty="0">
                <a:ln>
                  <a:noFill/>
                </a:ln>
                <a:solidFill>
                  <a:srgbClr val="C00000"/>
                </a:solidFill>
                <a:effectLst/>
                <a:uLnTx/>
                <a:uFillTx/>
                <a:ea typeface="ＭＳ Ｐゴシック" charset="0"/>
                <a:cs typeface="+mn-cs"/>
              </a:rPr>
              <a:t>administrative autonomy:</a:t>
            </a:r>
          </a:p>
          <a:p>
            <a:pPr marR="0" lvl="0" indent="-219075" algn="l" defTabSz="914400" rtl="0" eaLnBrk="0" fontAlgn="base" latinLnBrk="0" hangingPunct="0">
              <a:lnSpc>
                <a:spcPct val="85000"/>
              </a:lnSpc>
              <a:spcBef>
                <a:spcPct val="20000"/>
              </a:spcBef>
              <a:spcAft>
                <a:spcPct val="0"/>
              </a:spcAft>
              <a:buClr>
                <a:srgbClr val="000099"/>
              </a:buClr>
              <a:buSzPct val="100000"/>
              <a:buFont typeface="Wingdings" charset="2"/>
              <a:buChar char="§"/>
              <a:defRPr/>
            </a:pPr>
            <a:r>
              <a:rPr kumimoji="0" lang="en-US" sz="2400" b="0" i="0" u="none" strike="noStrike" kern="0" cap="none" spc="0" normalizeH="0" baseline="0" noProof="0" dirty="0">
                <a:ln>
                  <a:noFill/>
                </a:ln>
                <a:solidFill>
                  <a:srgbClr val="000000"/>
                </a:solidFill>
                <a:effectLst/>
                <a:uLnTx/>
                <a:uFillTx/>
                <a:ea typeface="ＭＳ Ｐゴシック" charset="0"/>
                <a:cs typeface="+mn-cs"/>
              </a:rPr>
              <a:t>Internet: a network of networks</a:t>
            </a:r>
          </a:p>
          <a:p>
            <a:pPr marR="0" lvl="0" indent="-219075" algn="l" defTabSz="914400" rtl="0" eaLnBrk="0" fontAlgn="base" latinLnBrk="0" hangingPunct="0">
              <a:lnSpc>
                <a:spcPct val="85000"/>
              </a:lnSpc>
              <a:spcBef>
                <a:spcPct val="20000"/>
              </a:spcBef>
              <a:spcAft>
                <a:spcPct val="0"/>
              </a:spcAft>
              <a:buClr>
                <a:srgbClr val="000099"/>
              </a:buClr>
              <a:buSzPct val="100000"/>
              <a:buFont typeface="Wingdings" charset="2"/>
              <a:buChar char="§"/>
              <a:defRPr/>
            </a:pPr>
            <a:r>
              <a:rPr kumimoji="0" lang="en-US" sz="2400" b="0" i="0" u="none" strike="noStrike" kern="0" cap="none" spc="0" normalizeH="0" baseline="0" noProof="0" dirty="0">
                <a:ln>
                  <a:noFill/>
                </a:ln>
                <a:solidFill>
                  <a:srgbClr val="000000"/>
                </a:solidFill>
                <a:effectLst/>
                <a:uLnTx/>
                <a:uFillTx/>
                <a:ea typeface="ＭＳ Ｐゴシック" charset="0"/>
                <a:cs typeface="+mn-cs"/>
              </a:rPr>
              <a:t>each network admin may want to control routing in its own network</a:t>
            </a:r>
          </a:p>
        </p:txBody>
      </p:sp>
    </p:spTree>
    <p:extLst>
      <p:ext uri="{BB962C8B-B14F-4D97-AF65-F5344CB8AC3E}">
        <p14:creationId xmlns:p14="http://schemas.microsoft.com/office/powerpoint/2010/main" val="8674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7BA213B-068E-DC4B-B1E8-7B6FBA112986}"/>
              </a:ext>
            </a:extLst>
          </p:cNvPr>
          <p:cNvSpPr>
            <a:spLocks noGrp="1"/>
          </p:cNvSpPr>
          <p:nvPr>
            <p:ph idx="1"/>
          </p:nvPr>
        </p:nvSpPr>
        <p:spPr>
          <a:xfrm>
            <a:off x="788096" y="1561188"/>
            <a:ext cx="10515600" cy="4351338"/>
          </a:xfrm>
        </p:spPr>
        <p:txBody>
          <a:bodyPr/>
          <a:lstStyle/>
          <a:p>
            <a:pPr marL="130175" indent="0">
              <a:buNone/>
            </a:pPr>
            <a:r>
              <a:rPr lang="en-US" sz="3200" dirty="0"/>
              <a:t>aggregate routers into regions known as </a:t>
            </a:r>
            <a:r>
              <a:rPr lang="en-US" sz="3200" dirty="0">
                <a:solidFill>
                  <a:srgbClr val="0000A8"/>
                </a:solidFill>
              </a:rPr>
              <a:t>“autonomous systems”</a:t>
            </a:r>
            <a:r>
              <a:rPr lang="en-US" sz="3200" dirty="0"/>
              <a:t> (AS) (a.k.a. “</a:t>
            </a:r>
            <a:r>
              <a:rPr lang="en-US" sz="3200" dirty="0">
                <a:solidFill>
                  <a:srgbClr val="0000A8"/>
                </a:solidFill>
              </a:rPr>
              <a:t>domains</a:t>
            </a:r>
            <a:r>
              <a:rPr lang="en-US" sz="3200" dirty="0"/>
              <a:t>”)</a:t>
            </a:r>
          </a:p>
        </p:txBody>
      </p:sp>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p:txBody>
          <a:bodyPr>
            <a:normAutofit/>
          </a:bodyPr>
          <a:lstStyle/>
          <a:p>
            <a:r>
              <a:rPr lang="en-US" dirty="0"/>
              <a:t>Internet approach to scalable routing</a:t>
            </a:r>
            <a:endParaRPr lang="en-US" sz="48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47</a:t>
            </a:fld>
            <a:endParaRPr lang="en-US" dirty="0"/>
          </a:p>
        </p:txBody>
      </p:sp>
      <p:sp>
        <p:nvSpPr>
          <p:cNvPr id="11" name="Rectangle 3">
            <a:extLst>
              <a:ext uri="{FF2B5EF4-FFF2-40B4-BE49-F238E27FC236}">
                <a16:creationId xmlns:a16="http://schemas.microsoft.com/office/drawing/2014/main" id="{F9B3A519-428E-254A-A0D8-474D6ECEC54E}"/>
              </a:ext>
            </a:extLst>
          </p:cNvPr>
          <p:cNvSpPr txBox="1">
            <a:spLocks noChangeArrowheads="1"/>
          </p:cNvSpPr>
          <p:nvPr/>
        </p:nvSpPr>
        <p:spPr bwMode="auto">
          <a:xfrm>
            <a:off x="952500" y="2904546"/>
            <a:ext cx="5635668" cy="3659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indent="0">
              <a:buNone/>
            </a:pPr>
            <a:r>
              <a:rPr lang="en-US" sz="3200" kern="0" dirty="0">
                <a:solidFill>
                  <a:srgbClr val="C00000"/>
                </a:solidFill>
              </a:rPr>
              <a:t>intra-AS (aka “intra-domain”): </a:t>
            </a:r>
            <a:r>
              <a:rPr lang="en-US" kern="0" dirty="0"/>
              <a:t>routing among </a:t>
            </a:r>
            <a:r>
              <a:rPr lang="en-US" i="1" kern="0" dirty="0"/>
              <a:t>within same AS (“network”)</a:t>
            </a:r>
          </a:p>
          <a:p>
            <a:pPr>
              <a:lnSpc>
                <a:spcPct val="90000"/>
              </a:lnSpc>
              <a:spcBef>
                <a:spcPts val="400"/>
              </a:spcBef>
            </a:pPr>
            <a:r>
              <a:rPr lang="en-US" sz="2400" kern="0" dirty="0"/>
              <a:t>all routers in AS must run same intra-domain protocol</a:t>
            </a:r>
          </a:p>
          <a:p>
            <a:pPr>
              <a:lnSpc>
                <a:spcPct val="90000"/>
              </a:lnSpc>
              <a:spcBef>
                <a:spcPts val="400"/>
              </a:spcBef>
            </a:pPr>
            <a:r>
              <a:rPr lang="en-US" sz="2400" kern="0" dirty="0"/>
              <a:t>routers in different AS can run different intra-domain routing protocols</a:t>
            </a:r>
          </a:p>
          <a:p>
            <a:pPr>
              <a:lnSpc>
                <a:spcPct val="90000"/>
              </a:lnSpc>
              <a:spcBef>
                <a:spcPts val="400"/>
              </a:spcBef>
            </a:pPr>
            <a:r>
              <a:rPr lang="en-US" sz="2400" kern="0" dirty="0">
                <a:solidFill>
                  <a:srgbClr val="0000A8"/>
                </a:solidFill>
              </a:rPr>
              <a:t>gateway router: </a:t>
            </a:r>
            <a:r>
              <a:rPr lang="en-US" sz="2400" kern="0" dirty="0"/>
              <a:t>at “edge” of its own AS, has link(s) to router(s) in other AS’es</a:t>
            </a:r>
          </a:p>
          <a:p>
            <a:endParaRPr lang="en-US" kern="0" dirty="0">
              <a:latin typeface="Gill Sans MT" charset="0"/>
            </a:endParaRPr>
          </a:p>
          <a:p>
            <a:endParaRPr lang="en-US" kern="0" dirty="0">
              <a:latin typeface="Gill Sans MT" charset="0"/>
            </a:endParaRPr>
          </a:p>
        </p:txBody>
      </p:sp>
      <p:sp>
        <p:nvSpPr>
          <p:cNvPr id="12" name="Rectangle 4">
            <a:extLst>
              <a:ext uri="{FF2B5EF4-FFF2-40B4-BE49-F238E27FC236}">
                <a16:creationId xmlns:a16="http://schemas.microsoft.com/office/drawing/2014/main" id="{F4EA3DB5-195F-1A49-92C3-E48E324A5BA4}"/>
              </a:ext>
            </a:extLst>
          </p:cNvPr>
          <p:cNvSpPr txBox="1">
            <a:spLocks noChangeArrowheads="1"/>
          </p:cNvSpPr>
          <p:nvPr/>
        </p:nvSpPr>
        <p:spPr bwMode="auto">
          <a:xfrm>
            <a:off x="6864096" y="2928482"/>
            <a:ext cx="516089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lvl="0">
              <a:buNone/>
              <a:defRPr/>
            </a:pPr>
            <a:r>
              <a:rPr lang="en-US" sz="3200" kern="0" dirty="0">
                <a:solidFill>
                  <a:srgbClr val="CC0000"/>
                </a:solidFill>
                <a:cs typeface="+mn-cs"/>
              </a:rPr>
              <a:t>inter-AS (aka “inter-domain”): </a:t>
            </a:r>
            <a:r>
              <a:rPr lang="en-US" kern="0" dirty="0">
                <a:cs typeface="+mn-cs"/>
              </a:rPr>
              <a:t>routing </a:t>
            </a:r>
            <a:r>
              <a:rPr lang="en-US" i="1" kern="0" dirty="0">
                <a:solidFill>
                  <a:srgbClr val="0000A8"/>
                </a:solidFill>
                <a:cs typeface="+mn-cs"/>
              </a:rPr>
              <a:t>among</a:t>
            </a:r>
            <a:r>
              <a:rPr lang="en-US" kern="0" dirty="0">
                <a:cs typeface="+mn-cs"/>
              </a:rPr>
              <a:t> AS’es</a:t>
            </a:r>
          </a:p>
          <a:p>
            <a:pPr marL="409575" lvl="0" indent="-285750">
              <a:buFont typeface="Wingdings" pitchFamily="2" charset="2"/>
              <a:buChar char="§"/>
              <a:defRPr/>
            </a:pPr>
            <a:r>
              <a:rPr lang="en-US" sz="2400" kern="0" dirty="0">
                <a:cs typeface="+mn-cs"/>
              </a:rPr>
              <a:t>gateways perform inter-domain routing (as well as intra-domain routing)</a:t>
            </a:r>
          </a:p>
        </p:txBody>
      </p:sp>
    </p:spTree>
    <p:extLst>
      <p:ext uri="{BB962C8B-B14F-4D97-AF65-F5344CB8AC3E}">
        <p14:creationId xmlns:p14="http://schemas.microsoft.com/office/powerpoint/2010/main" val="171352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p:txBody>
          <a:bodyPr>
            <a:normAutofit/>
          </a:bodyPr>
          <a:lstStyle/>
          <a:p>
            <a:r>
              <a:rPr lang="en-US" b="0" kern="0" dirty="0">
                <a:solidFill>
                  <a:srgbClr val="000099"/>
                </a:solidFill>
                <a:latin typeface="+mn-lt"/>
                <a:ea typeface="ＭＳ Ｐゴシック" charset="0"/>
              </a:rPr>
              <a:t>Interconnected ASes</a:t>
            </a:r>
            <a:endParaRPr lang="en-US" sz="48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48</a:t>
            </a:fld>
            <a:endParaRPr lang="en-US" dirty="0"/>
          </a:p>
        </p:txBody>
      </p:sp>
      <p:sp>
        <p:nvSpPr>
          <p:cNvPr id="133" name="Freeform 3">
            <a:extLst>
              <a:ext uri="{FF2B5EF4-FFF2-40B4-BE49-F238E27FC236}">
                <a16:creationId xmlns:a16="http://schemas.microsoft.com/office/drawing/2014/main" id="{E9C365D2-5973-C342-80CF-5D128AC2921C}"/>
              </a:ext>
            </a:extLst>
          </p:cNvPr>
          <p:cNvSpPr>
            <a:spLocks/>
          </p:cNvSpPr>
          <p:nvPr/>
        </p:nvSpPr>
        <p:spPr bwMode="auto">
          <a:xfrm>
            <a:off x="5446783" y="4100650"/>
            <a:ext cx="2351995" cy="1511508"/>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 name="Freeform 4">
            <a:extLst>
              <a:ext uri="{FF2B5EF4-FFF2-40B4-BE49-F238E27FC236}">
                <a16:creationId xmlns:a16="http://schemas.microsoft.com/office/drawing/2014/main" id="{4090092D-F797-484C-B1D2-AD83E59BF3EE}"/>
              </a:ext>
            </a:extLst>
          </p:cNvPr>
          <p:cNvSpPr>
            <a:spLocks/>
          </p:cNvSpPr>
          <p:nvPr/>
        </p:nvSpPr>
        <p:spPr bwMode="auto">
          <a:xfrm>
            <a:off x="1620228" y="3847012"/>
            <a:ext cx="1832250" cy="1498236"/>
          </a:xfrm>
          <a:custGeom>
            <a:avLst/>
            <a:gdLst>
              <a:gd name="T0" fmla="*/ 134 w 1198"/>
              <a:gd name="T1" fmla="*/ 270558 h 451"/>
              <a:gd name="T2" fmla="*/ 273 w 1198"/>
              <a:gd name="T3" fmla="*/ 132828 h 451"/>
              <a:gd name="T4" fmla="*/ 679 w 1198"/>
              <a:gd name="T5" fmla="*/ 73044 h 451"/>
              <a:gd name="T6" fmla="*/ 1501 w 1198"/>
              <a:gd name="T7" fmla="*/ 37135 h 451"/>
              <a:gd name="T8" fmla="*/ 1796 w 1198"/>
              <a:gd name="T9" fmla="*/ 294460 h 451"/>
              <a:gd name="T10" fmla="*/ 1350 w 1198"/>
              <a:gd name="T11" fmla="*/ 616944 h 451"/>
              <a:gd name="T12" fmla="*/ 466 w 1198"/>
              <a:gd name="T13" fmla="*/ 634874 h 451"/>
              <a:gd name="T14" fmla="*/ 54 w 1198"/>
              <a:gd name="T15" fmla="*/ 503524 h 451"/>
              <a:gd name="T16" fmla="*/ 134 w 1198"/>
              <a:gd name="T17" fmla="*/ 270558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 name="Freeform 5">
            <a:extLst>
              <a:ext uri="{FF2B5EF4-FFF2-40B4-BE49-F238E27FC236}">
                <a16:creationId xmlns:a16="http://schemas.microsoft.com/office/drawing/2014/main" id="{D3A2AF50-CEA9-924C-8C29-0549AF5748DF}"/>
              </a:ext>
            </a:extLst>
          </p:cNvPr>
          <p:cNvSpPr>
            <a:spLocks/>
          </p:cNvSpPr>
          <p:nvPr/>
        </p:nvSpPr>
        <p:spPr bwMode="auto">
          <a:xfrm>
            <a:off x="2802795" y="4927925"/>
            <a:ext cx="2930139" cy="1167917"/>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 name="Oval 6">
            <a:extLst>
              <a:ext uri="{FF2B5EF4-FFF2-40B4-BE49-F238E27FC236}">
                <a16:creationId xmlns:a16="http://schemas.microsoft.com/office/drawing/2014/main" id="{D886B232-293A-5347-8A9F-D005603A3D64}"/>
              </a:ext>
            </a:extLst>
          </p:cNvPr>
          <p:cNvSpPr>
            <a:spLocks noChangeArrowheads="1"/>
          </p:cNvSpPr>
          <p:nvPr/>
        </p:nvSpPr>
        <p:spPr bwMode="auto">
          <a:xfrm>
            <a:off x="2001278" y="492645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 name="Line 7">
            <a:extLst>
              <a:ext uri="{FF2B5EF4-FFF2-40B4-BE49-F238E27FC236}">
                <a16:creationId xmlns:a16="http://schemas.microsoft.com/office/drawing/2014/main" id="{48D605CF-ABE3-1B4F-A232-D527090F964F}"/>
              </a:ext>
            </a:extLst>
          </p:cNvPr>
          <p:cNvSpPr>
            <a:spLocks noChangeShapeType="1"/>
          </p:cNvSpPr>
          <p:nvPr/>
        </p:nvSpPr>
        <p:spPr bwMode="auto">
          <a:xfrm>
            <a:off x="2001278" y="4916128"/>
            <a:ext cx="0" cy="7668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 name="Line 8">
            <a:extLst>
              <a:ext uri="{FF2B5EF4-FFF2-40B4-BE49-F238E27FC236}">
                <a16:creationId xmlns:a16="http://schemas.microsoft.com/office/drawing/2014/main" id="{6E612E8D-CA6C-F94A-8F5F-7BEED5AE7E82}"/>
              </a:ext>
            </a:extLst>
          </p:cNvPr>
          <p:cNvSpPr>
            <a:spLocks noChangeShapeType="1"/>
          </p:cNvSpPr>
          <p:nvPr/>
        </p:nvSpPr>
        <p:spPr bwMode="auto">
          <a:xfrm>
            <a:off x="2458245" y="4916128"/>
            <a:ext cx="0" cy="7668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 name="Rectangle 9">
            <a:extLst>
              <a:ext uri="{FF2B5EF4-FFF2-40B4-BE49-F238E27FC236}">
                <a16:creationId xmlns:a16="http://schemas.microsoft.com/office/drawing/2014/main" id="{0E2B504C-B9E0-FC47-9368-53C623397F64}"/>
              </a:ext>
            </a:extLst>
          </p:cNvPr>
          <p:cNvSpPr>
            <a:spLocks noChangeArrowheads="1"/>
          </p:cNvSpPr>
          <p:nvPr/>
        </p:nvSpPr>
        <p:spPr bwMode="auto">
          <a:xfrm>
            <a:off x="2001278" y="4916128"/>
            <a:ext cx="452588" cy="75207"/>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 name="Oval 10">
            <a:extLst>
              <a:ext uri="{FF2B5EF4-FFF2-40B4-BE49-F238E27FC236}">
                <a16:creationId xmlns:a16="http://schemas.microsoft.com/office/drawing/2014/main" id="{9EFBE396-B625-0344-8E23-5BBAD57A09A7}"/>
              </a:ext>
            </a:extLst>
          </p:cNvPr>
          <p:cNvSpPr>
            <a:spLocks noChangeArrowheads="1"/>
          </p:cNvSpPr>
          <p:nvPr/>
        </p:nvSpPr>
        <p:spPr bwMode="auto">
          <a:xfrm>
            <a:off x="1996898" y="4829124"/>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 name="Rectangle 11">
            <a:extLst>
              <a:ext uri="{FF2B5EF4-FFF2-40B4-BE49-F238E27FC236}">
                <a16:creationId xmlns:a16="http://schemas.microsoft.com/office/drawing/2014/main" id="{F0DBD69C-A5DB-DC4A-AE43-093463BEFD9F}"/>
              </a:ext>
            </a:extLst>
          </p:cNvPr>
          <p:cNvSpPr>
            <a:spLocks noChangeArrowheads="1"/>
          </p:cNvSpPr>
          <p:nvPr/>
        </p:nvSpPr>
        <p:spPr bwMode="auto">
          <a:xfrm>
            <a:off x="2123914" y="4848294"/>
            <a:ext cx="205854" cy="18285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 name="Text Box 12">
            <a:extLst>
              <a:ext uri="{FF2B5EF4-FFF2-40B4-BE49-F238E27FC236}">
                <a16:creationId xmlns:a16="http://schemas.microsoft.com/office/drawing/2014/main" id="{9C707F26-D218-B941-ACA7-2537E8CEE743}"/>
              </a:ext>
            </a:extLst>
          </p:cNvPr>
          <p:cNvSpPr txBox="1">
            <a:spLocks noChangeArrowheads="1"/>
          </p:cNvSpPr>
          <p:nvPr/>
        </p:nvSpPr>
        <p:spPr bwMode="auto">
          <a:xfrm>
            <a:off x="1998358" y="4752442"/>
            <a:ext cx="467187"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 name="Oval 13">
            <a:extLst>
              <a:ext uri="{FF2B5EF4-FFF2-40B4-BE49-F238E27FC236}">
                <a16:creationId xmlns:a16="http://schemas.microsoft.com/office/drawing/2014/main" id="{F5CAF371-FE17-244E-B591-ECED8083E85E}"/>
              </a:ext>
            </a:extLst>
          </p:cNvPr>
          <p:cNvSpPr>
            <a:spLocks noChangeArrowheads="1"/>
          </p:cNvSpPr>
          <p:nvPr/>
        </p:nvSpPr>
        <p:spPr bwMode="auto">
          <a:xfrm>
            <a:off x="3779509" y="5820083"/>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 name="Line 14">
            <a:extLst>
              <a:ext uri="{FF2B5EF4-FFF2-40B4-BE49-F238E27FC236}">
                <a16:creationId xmlns:a16="http://schemas.microsoft.com/office/drawing/2014/main" id="{21854A4C-DB2D-E340-B5A9-97C52C8C104F}"/>
              </a:ext>
            </a:extLst>
          </p:cNvPr>
          <p:cNvSpPr>
            <a:spLocks noChangeShapeType="1"/>
          </p:cNvSpPr>
          <p:nvPr/>
        </p:nvSpPr>
        <p:spPr bwMode="auto">
          <a:xfrm>
            <a:off x="3779509" y="5809761"/>
            <a:ext cx="0" cy="7668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 name="Line 15">
            <a:extLst>
              <a:ext uri="{FF2B5EF4-FFF2-40B4-BE49-F238E27FC236}">
                <a16:creationId xmlns:a16="http://schemas.microsoft.com/office/drawing/2014/main" id="{E1CB0695-60DD-C243-A589-4B84D9A97D8C}"/>
              </a:ext>
            </a:extLst>
          </p:cNvPr>
          <p:cNvSpPr>
            <a:spLocks noChangeShapeType="1"/>
          </p:cNvSpPr>
          <p:nvPr/>
        </p:nvSpPr>
        <p:spPr bwMode="auto">
          <a:xfrm>
            <a:off x="4236476" y="5809761"/>
            <a:ext cx="0" cy="7668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6" name="Rectangle 16">
            <a:extLst>
              <a:ext uri="{FF2B5EF4-FFF2-40B4-BE49-F238E27FC236}">
                <a16:creationId xmlns:a16="http://schemas.microsoft.com/office/drawing/2014/main" id="{5BD440AE-D73F-7F45-9AA6-838A5A161111}"/>
              </a:ext>
            </a:extLst>
          </p:cNvPr>
          <p:cNvSpPr>
            <a:spLocks noChangeArrowheads="1"/>
          </p:cNvSpPr>
          <p:nvPr/>
        </p:nvSpPr>
        <p:spPr bwMode="auto">
          <a:xfrm>
            <a:off x="3779509" y="5809761"/>
            <a:ext cx="452588" cy="75207"/>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7" name="Oval 17">
            <a:extLst>
              <a:ext uri="{FF2B5EF4-FFF2-40B4-BE49-F238E27FC236}">
                <a16:creationId xmlns:a16="http://schemas.microsoft.com/office/drawing/2014/main" id="{E5795699-8636-AB42-9278-8D9E1A42842D}"/>
              </a:ext>
            </a:extLst>
          </p:cNvPr>
          <p:cNvSpPr>
            <a:spLocks noChangeArrowheads="1"/>
          </p:cNvSpPr>
          <p:nvPr/>
        </p:nvSpPr>
        <p:spPr bwMode="auto">
          <a:xfrm>
            <a:off x="3775129" y="5722757"/>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8" name="Group 18">
            <a:extLst>
              <a:ext uri="{FF2B5EF4-FFF2-40B4-BE49-F238E27FC236}">
                <a16:creationId xmlns:a16="http://schemas.microsoft.com/office/drawing/2014/main" id="{6B8409BD-7477-6747-91EB-78CFC8F8BA47}"/>
              </a:ext>
            </a:extLst>
          </p:cNvPr>
          <p:cNvGrpSpPr>
            <a:grpSpLocks/>
          </p:cNvGrpSpPr>
          <p:nvPr/>
        </p:nvGrpSpPr>
        <p:grpSpPr bwMode="auto">
          <a:xfrm>
            <a:off x="3778049" y="5637228"/>
            <a:ext cx="468647" cy="396679"/>
            <a:chOff x="2897" y="2425"/>
            <a:chExt cx="323" cy="269"/>
          </a:xfrm>
        </p:grpSpPr>
        <p:sp>
          <p:nvSpPr>
            <p:cNvPr id="251" name="Rectangle 19">
              <a:extLst>
                <a:ext uri="{FF2B5EF4-FFF2-40B4-BE49-F238E27FC236}">
                  <a16:creationId xmlns:a16="http://schemas.microsoft.com/office/drawing/2014/main" id="{7D7609E8-756E-1B41-AE93-5463D8AF72AE}"/>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2" name="Text Box 20">
              <a:extLst>
                <a:ext uri="{FF2B5EF4-FFF2-40B4-BE49-F238E27FC236}">
                  <a16:creationId xmlns:a16="http://schemas.microsoft.com/office/drawing/2014/main" id="{7B4233D3-81BD-B448-80FE-0C01096615A5}"/>
                </a:ext>
              </a:extLst>
            </p:cNvPr>
            <p:cNvSpPr txBox="1">
              <a:spLocks noChangeArrowheads="1"/>
            </p:cNvSpPr>
            <p:nvPr/>
          </p:nvSpPr>
          <p:spPr bwMode="auto">
            <a:xfrm>
              <a:off x="2897" y="2425"/>
              <a:ext cx="323"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sp>
        <p:nvSpPr>
          <p:cNvPr id="149" name="Oval 21">
            <a:extLst>
              <a:ext uri="{FF2B5EF4-FFF2-40B4-BE49-F238E27FC236}">
                <a16:creationId xmlns:a16="http://schemas.microsoft.com/office/drawing/2014/main" id="{7AA5B5C8-99AF-D744-91DD-4758CEDCAEAA}"/>
              </a:ext>
            </a:extLst>
          </p:cNvPr>
          <p:cNvSpPr>
            <a:spLocks noChangeArrowheads="1"/>
          </p:cNvSpPr>
          <p:nvPr/>
        </p:nvSpPr>
        <p:spPr bwMode="auto">
          <a:xfrm>
            <a:off x="2820315" y="4731797"/>
            <a:ext cx="456967" cy="1223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0" name="Line 22">
            <a:extLst>
              <a:ext uri="{FF2B5EF4-FFF2-40B4-BE49-F238E27FC236}">
                <a16:creationId xmlns:a16="http://schemas.microsoft.com/office/drawing/2014/main" id="{3F1A6000-25C3-6A47-897A-6B2052E82150}"/>
              </a:ext>
            </a:extLst>
          </p:cNvPr>
          <p:cNvSpPr>
            <a:spLocks noChangeShapeType="1"/>
          </p:cNvSpPr>
          <p:nvPr/>
        </p:nvSpPr>
        <p:spPr bwMode="auto">
          <a:xfrm>
            <a:off x="2820315" y="4721475"/>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1" name="Line 23">
            <a:extLst>
              <a:ext uri="{FF2B5EF4-FFF2-40B4-BE49-F238E27FC236}">
                <a16:creationId xmlns:a16="http://schemas.microsoft.com/office/drawing/2014/main" id="{2C6C2593-75EB-9041-B98E-049BD334D460}"/>
              </a:ext>
            </a:extLst>
          </p:cNvPr>
          <p:cNvSpPr>
            <a:spLocks noChangeShapeType="1"/>
          </p:cNvSpPr>
          <p:nvPr/>
        </p:nvSpPr>
        <p:spPr bwMode="auto">
          <a:xfrm>
            <a:off x="3277282" y="4721475"/>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2" name="Rectangle 24">
            <a:extLst>
              <a:ext uri="{FF2B5EF4-FFF2-40B4-BE49-F238E27FC236}">
                <a16:creationId xmlns:a16="http://schemas.microsoft.com/office/drawing/2014/main" id="{503F2144-C006-BA4A-A54C-154D6C9ABA2E}"/>
              </a:ext>
            </a:extLst>
          </p:cNvPr>
          <p:cNvSpPr>
            <a:spLocks noChangeArrowheads="1"/>
          </p:cNvSpPr>
          <p:nvPr/>
        </p:nvSpPr>
        <p:spPr bwMode="auto">
          <a:xfrm>
            <a:off x="2820315" y="4721475"/>
            <a:ext cx="452588" cy="6930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3" name="Oval 25">
            <a:extLst>
              <a:ext uri="{FF2B5EF4-FFF2-40B4-BE49-F238E27FC236}">
                <a16:creationId xmlns:a16="http://schemas.microsoft.com/office/drawing/2014/main" id="{D492E009-7760-4343-874C-AD3B41835873}"/>
              </a:ext>
            </a:extLst>
          </p:cNvPr>
          <p:cNvSpPr>
            <a:spLocks noChangeArrowheads="1"/>
          </p:cNvSpPr>
          <p:nvPr/>
        </p:nvSpPr>
        <p:spPr bwMode="auto">
          <a:xfrm>
            <a:off x="2815935" y="4634471"/>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4" name="Rectangle 26">
            <a:extLst>
              <a:ext uri="{FF2B5EF4-FFF2-40B4-BE49-F238E27FC236}">
                <a16:creationId xmlns:a16="http://schemas.microsoft.com/office/drawing/2014/main" id="{F8BDB031-7C07-264D-B086-6DC72DC78BDE}"/>
              </a:ext>
            </a:extLst>
          </p:cNvPr>
          <p:cNvSpPr>
            <a:spLocks noChangeArrowheads="1"/>
          </p:cNvSpPr>
          <p:nvPr/>
        </p:nvSpPr>
        <p:spPr bwMode="auto">
          <a:xfrm>
            <a:off x="2942952" y="4653641"/>
            <a:ext cx="207314" cy="162211"/>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5" name="Text Box 27">
            <a:extLst>
              <a:ext uri="{FF2B5EF4-FFF2-40B4-BE49-F238E27FC236}">
                <a16:creationId xmlns:a16="http://schemas.microsoft.com/office/drawing/2014/main" id="{B087AFAB-7C65-874C-8F8F-3012C906099F}"/>
              </a:ext>
            </a:extLst>
          </p:cNvPr>
          <p:cNvSpPr txBox="1">
            <a:spLocks noChangeArrowheads="1"/>
          </p:cNvSpPr>
          <p:nvPr/>
        </p:nvSpPr>
        <p:spPr bwMode="auto">
          <a:xfrm>
            <a:off x="2818855" y="4556315"/>
            <a:ext cx="467187"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6" name="Oval 28">
            <a:extLst>
              <a:ext uri="{FF2B5EF4-FFF2-40B4-BE49-F238E27FC236}">
                <a16:creationId xmlns:a16="http://schemas.microsoft.com/office/drawing/2014/main" id="{87CEC350-ADF1-E24F-A235-1A9B645EFA00}"/>
              </a:ext>
            </a:extLst>
          </p:cNvPr>
          <p:cNvSpPr>
            <a:spLocks noChangeArrowheads="1"/>
          </p:cNvSpPr>
          <p:nvPr/>
        </p:nvSpPr>
        <p:spPr bwMode="auto">
          <a:xfrm>
            <a:off x="3726950" y="5236125"/>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7" name="Line 29">
            <a:extLst>
              <a:ext uri="{FF2B5EF4-FFF2-40B4-BE49-F238E27FC236}">
                <a16:creationId xmlns:a16="http://schemas.microsoft.com/office/drawing/2014/main" id="{5782FBF4-093E-9947-AAA6-533CA371CD3F}"/>
              </a:ext>
            </a:extLst>
          </p:cNvPr>
          <p:cNvSpPr>
            <a:spLocks noChangeShapeType="1"/>
          </p:cNvSpPr>
          <p:nvPr/>
        </p:nvSpPr>
        <p:spPr bwMode="auto">
          <a:xfrm>
            <a:off x="3726950" y="5227277"/>
            <a:ext cx="0" cy="752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8" name="Line 30">
            <a:extLst>
              <a:ext uri="{FF2B5EF4-FFF2-40B4-BE49-F238E27FC236}">
                <a16:creationId xmlns:a16="http://schemas.microsoft.com/office/drawing/2014/main" id="{FA0971A2-9137-1943-A6F3-BD3716BCCBB6}"/>
              </a:ext>
            </a:extLst>
          </p:cNvPr>
          <p:cNvSpPr>
            <a:spLocks noChangeShapeType="1"/>
          </p:cNvSpPr>
          <p:nvPr/>
        </p:nvSpPr>
        <p:spPr bwMode="auto">
          <a:xfrm>
            <a:off x="4183917" y="5227277"/>
            <a:ext cx="0" cy="752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Rectangle 31">
            <a:extLst>
              <a:ext uri="{FF2B5EF4-FFF2-40B4-BE49-F238E27FC236}">
                <a16:creationId xmlns:a16="http://schemas.microsoft.com/office/drawing/2014/main" id="{FBE8FDDA-4B2E-BE4C-95BF-585222778ECA}"/>
              </a:ext>
            </a:extLst>
          </p:cNvPr>
          <p:cNvSpPr>
            <a:spLocks noChangeArrowheads="1"/>
          </p:cNvSpPr>
          <p:nvPr/>
        </p:nvSpPr>
        <p:spPr bwMode="auto">
          <a:xfrm>
            <a:off x="3726950" y="5227277"/>
            <a:ext cx="452588" cy="70783"/>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0" name="Oval 32">
            <a:extLst>
              <a:ext uri="{FF2B5EF4-FFF2-40B4-BE49-F238E27FC236}">
                <a16:creationId xmlns:a16="http://schemas.microsoft.com/office/drawing/2014/main" id="{6DE39B5B-BD23-3044-9274-CFE1A3DFE64E}"/>
              </a:ext>
            </a:extLst>
          </p:cNvPr>
          <p:cNvSpPr>
            <a:spLocks noChangeArrowheads="1"/>
          </p:cNvSpPr>
          <p:nvPr/>
        </p:nvSpPr>
        <p:spPr bwMode="auto">
          <a:xfrm>
            <a:off x="3722570" y="5138799"/>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61" name="Group 33">
            <a:extLst>
              <a:ext uri="{FF2B5EF4-FFF2-40B4-BE49-F238E27FC236}">
                <a16:creationId xmlns:a16="http://schemas.microsoft.com/office/drawing/2014/main" id="{D6CD68FD-658B-EA4A-AFA2-F4EE9AE43DCA}"/>
              </a:ext>
            </a:extLst>
          </p:cNvPr>
          <p:cNvGrpSpPr>
            <a:grpSpLocks/>
          </p:cNvGrpSpPr>
          <p:nvPr/>
        </p:nvGrpSpPr>
        <p:grpSpPr bwMode="auto">
          <a:xfrm>
            <a:off x="3729870" y="5053269"/>
            <a:ext cx="452588" cy="398153"/>
            <a:chOff x="2899" y="2425"/>
            <a:chExt cx="319" cy="270"/>
          </a:xfrm>
        </p:grpSpPr>
        <p:sp>
          <p:nvSpPr>
            <p:cNvPr id="249" name="Rectangle 34">
              <a:extLst>
                <a:ext uri="{FF2B5EF4-FFF2-40B4-BE49-F238E27FC236}">
                  <a16:creationId xmlns:a16="http://schemas.microsoft.com/office/drawing/2014/main" id="{C85F8938-221C-6441-94A5-77506E21CEF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0" name="Text Box 35">
              <a:extLst>
                <a:ext uri="{FF2B5EF4-FFF2-40B4-BE49-F238E27FC236}">
                  <a16:creationId xmlns:a16="http://schemas.microsoft.com/office/drawing/2014/main" id="{430475AC-A5D0-EF4C-9180-A3E96828AD84}"/>
                </a:ext>
              </a:extLst>
            </p:cNvPr>
            <p:cNvSpPr txBox="1">
              <a:spLocks noChangeArrowheads="1"/>
            </p:cNvSpPr>
            <p:nvPr/>
          </p:nvSpPr>
          <p:spPr bwMode="auto">
            <a:xfrm>
              <a:off x="2899" y="2425"/>
              <a:ext cx="319"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sp>
        <p:nvSpPr>
          <p:cNvPr id="162" name="Line 36">
            <a:extLst>
              <a:ext uri="{FF2B5EF4-FFF2-40B4-BE49-F238E27FC236}">
                <a16:creationId xmlns:a16="http://schemas.microsoft.com/office/drawing/2014/main" id="{AF16B8FF-7450-3B46-865A-EC0F92A90E8F}"/>
              </a:ext>
            </a:extLst>
          </p:cNvPr>
          <p:cNvSpPr>
            <a:spLocks noChangeShapeType="1"/>
          </p:cNvSpPr>
          <p:nvPr/>
        </p:nvSpPr>
        <p:spPr bwMode="auto">
          <a:xfrm>
            <a:off x="6347578" y="4971418"/>
            <a:ext cx="449668" cy="14451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3" name="Line 37">
            <a:extLst>
              <a:ext uri="{FF2B5EF4-FFF2-40B4-BE49-F238E27FC236}">
                <a16:creationId xmlns:a16="http://schemas.microsoft.com/office/drawing/2014/main" id="{B705DAC1-A436-FC47-B3A5-64086AE0207E}"/>
              </a:ext>
            </a:extLst>
          </p:cNvPr>
          <p:cNvSpPr>
            <a:spLocks noChangeShapeType="1"/>
          </p:cNvSpPr>
          <p:nvPr/>
        </p:nvSpPr>
        <p:spPr bwMode="auto">
          <a:xfrm>
            <a:off x="6820605" y="4846819"/>
            <a:ext cx="132856" cy="17105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4" name="Line 38">
            <a:extLst>
              <a:ext uri="{FF2B5EF4-FFF2-40B4-BE49-F238E27FC236}">
                <a16:creationId xmlns:a16="http://schemas.microsoft.com/office/drawing/2014/main" id="{B646BCF5-2213-9142-8477-66C7DFEE38E7}"/>
              </a:ext>
            </a:extLst>
          </p:cNvPr>
          <p:cNvSpPr>
            <a:spLocks noChangeShapeType="1"/>
          </p:cNvSpPr>
          <p:nvPr/>
        </p:nvSpPr>
        <p:spPr bwMode="auto">
          <a:xfrm flipV="1">
            <a:off x="6248301" y="4781935"/>
            <a:ext cx="166435" cy="112073"/>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5" name="Freeform 39">
            <a:extLst>
              <a:ext uri="{FF2B5EF4-FFF2-40B4-BE49-F238E27FC236}">
                <a16:creationId xmlns:a16="http://schemas.microsoft.com/office/drawing/2014/main" id="{1A359E4A-1EBE-234F-9DE9-E4FB43E18A2D}"/>
              </a:ext>
            </a:extLst>
          </p:cNvPr>
          <p:cNvSpPr>
            <a:spLocks/>
          </p:cNvSpPr>
          <p:nvPr/>
        </p:nvSpPr>
        <p:spPr bwMode="auto">
          <a:xfrm>
            <a:off x="4233556" y="5716858"/>
            <a:ext cx="385429" cy="120921"/>
          </a:xfrm>
          <a:custGeom>
            <a:avLst/>
            <a:gdLst>
              <a:gd name="T0" fmla="*/ 0 w 264"/>
              <a:gd name="T1" fmla="*/ 82 h 82"/>
              <a:gd name="T2" fmla="*/ 264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6" name="Freeform 40">
            <a:extLst>
              <a:ext uri="{FF2B5EF4-FFF2-40B4-BE49-F238E27FC236}">
                <a16:creationId xmlns:a16="http://schemas.microsoft.com/office/drawing/2014/main" id="{097126F1-D995-444D-8642-03F5F5E0DBAA}"/>
              </a:ext>
            </a:extLst>
          </p:cNvPr>
          <p:cNvSpPr>
            <a:spLocks/>
          </p:cNvSpPr>
          <p:nvPr/>
        </p:nvSpPr>
        <p:spPr bwMode="auto">
          <a:xfrm>
            <a:off x="3561975" y="5663771"/>
            <a:ext cx="221914" cy="174008"/>
          </a:xfrm>
          <a:custGeom>
            <a:avLst/>
            <a:gdLst>
              <a:gd name="T0" fmla="*/ 0 w 152"/>
              <a:gd name="T1" fmla="*/ 0 h 118"/>
              <a:gd name="T2" fmla="*/ 152 w 152"/>
              <a:gd name="T3" fmla="*/ 118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7" name="Freeform 41">
            <a:extLst>
              <a:ext uri="{FF2B5EF4-FFF2-40B4-BE49-F238E27FC236}">
                <a16:creationId xmlns:a16="http://schemas.microsoft.com/office/drawing/2014/main" id="{8FA74CA7-BEE7-3E46-BAFF-EC2177B4B95C}"/>
              </a:ext>
            </a:extLst>
          </p:cNvPr>
          <p:cNvSpPr>
            <a:spLocks/>
          </p:cNvSpPr>
          <p:nvPr/>
        </p:nvSpPr>
        <p:spPr bwMode="auto">
          <a:xfrm>
            <a:off x="3743010" y="5560546"/>
            <a:ext cx="823417" cy="120921"/>
          </a:xfrm>
          <a:custGeom>
            <a:avLst/>
            <a:gdLst>
              <a:gd name="T0" fmla="*/ 0 w 564"/>
              <a:gd name="T1" fmla="*/ 0 h 82"/>
              <a:gd name="T2" fmla="*/ 564 w 564"/>
              <a:gd name="T3" fmla="*/ 82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8" name="Freeform 42">
            <a:extLst>
              <a:ext uri="{FF2B5EF4-FFF2-40B4-BE49-F238E27FC236}">
                <a16:creationId xmlns:a16="http://schemas.microsoft.com/office/drawing/2014/main" id="{A5B0DFEC-B8A9-C34F-94A0-A4E2936DD8A8}"/>
              </a:ext>
            </a:extLst>
          </p:cNvPr>
          <p:cNvSpPr>
            <a:spLocks/>
          </p:cNvSpPr>
          <p:nvPr/>
        </p:nvSpPr>
        <p:spPr bwMode="auto">
          <a:xfrm>
            <a:off x="3652492" y="5321654"/>
            <a:ext cx="110957" cy="138616"/>
          </a:xfrm>
          <a:custGeom>
            <a:avLst/>
            <a:gdLst>
              <a:gd name="T0" fmla="*/ 0 w 76"/>
              <a:gd name="T1" fmla="*/ 94 h 94"/>
              <a:gd name="T2" fmla="*/ 7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9" name="Freeform 43">
            <a:extLst>
              <a:ext uri="{FF2B5EF4-FFF2-40B4-BE49-F238E27FC236}">
                <a16:creationId xmlns:a16="http://schemas.microsoft.com/office/drawing/2014/main" id="{698BCEC3-16FB-314C-831F-6D55ED13B108}"/>
              </a:ext>
            </a:extLst>
          </p:cNvPr>
          <p:cNvSpPr>
            <a:spLocks/>
          </p:cNvSpPr>
          <p:nvPr/>
        </p:nvSpPr>
        <p:spPr bwMode="auto">
          <a:xfrm>
            <a:off x="2446565" y="4767189"/>
            <a:ext cx="367910" cy="16810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0" name="Freeform 44">
            <a:extLst>
              <a:ext uri="{FF2B5EF4-FFF2-40B4-BE49-F238E27FC236}">
                <a16:creationId xmlns:a16="http://schemas.microsoft.com/office/drawing/2014/main" id="{8CB7EA9B-46A2-DA43-BD84-E5E548E767A3}"/>
              </a:ext>
            </a:extLst>
          </p:cNvPr>
          <p:cNvSpPr>
            <a:spLocks/>
          </p:cNvSpPr>
          <p:nvPr/>
        </p:nvSpPr>
        <p:spPr bwMode="auto">
          <a:xfrm>
            <a:off x="3083108" y="4855667"/>
            <a:ext cx="648222" cy="380458"/>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1" name="Freeform 45">
            <a:extLst>
              <a:ext uri="{FF2B5EF4-FFF2-40B4-BE49-F238E27FC236}">
                <a16:creationId xmlns:a16="http://schemas.microsoft.com/office/drawing/2014/main" id="{7D4FB268-A169-0F4B-9C84-1ACD0524121A}"/>
              </a:ext>
            </a:extLst>
          </p:cNvPr>
          <p:cNvSpPr>
            <a:spLocks/>
          </p:cNvSpPr>
          <p:nvPr/>
        </p:nvSpPr>
        <p:spPr bwMode="auto">
          <a:xfrm>
            <a:off x="5016095" y="5029675"/>
            <a:ext cx="954814" cy="61935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2" name="Oval 46">
            <a:extLst>
              <a:ext uri="{FF2B5EF4-FFF2-40B4-BE49-F238E27FC236}">
                <a16:creationId xmlns:a16="http://schemas.microsoft.com/office/drawing/2014/main" id="{77EAE8E4-EF1C-944D-B5DF-947BBACAF6BC}"/>
              </a:ext>
            </a:extLst>
          </p:cNvPr>
          <p:cNvSpPr>
            <a:spLocks noChangeArrowheads="1"/>
          </p:cNvSpPr>
          <p:nvPr/>
        </p:nvSpPr>
        <p:spPr bwMode="auto">
          <a:xfrm>
            <a:off x="5890611" y="4936773"/>
            <a:ext cx="456967" cy="12092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3" name="Line 47">
            <a:extLst>
              <a:ext uri="{FF2B5EF4-FFF2-40B4-BE49-F238E27FC236}">
                <a16:creationId xmlns:a16="http://schemas.microsoft.com/office/drawing/2014/main" id="{7605033D-73A1-924E-99FE-EDD6125246F5}"/>
              </a:ext>
            </a:extLst>
          </p:cNvPr>
          <p:cNvSpPr>
            <a:spLocks noChangeShapeType="1"/>
          </p:cNvSpPr>
          <p:nvPr/>
        </p:nvSpPr>
        <p:spPr bwMode="auto">
          <a:xfrm>
            <a:off x="5890611" y="4924975"/>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4" name="Line 48">
            <a:extLst>
              <a:ext uri="{FF2B5EF4-FFF2-40B4-BE49-F238E27FC236}">
                <a16:creationId xmlns:a16="http://schemas.microsoft.com/office/drawing/2014/main" id="{DBC0B4AB-D0E3-C74F-9785-E25E20C244C4}"/>
              </a:ext>
            </a:extLst>
          </p:cNvPr>
          <p:cNvSpPr>
            <a:spLocks noChangeShapeType="1"/>
          </p:cNvSpPr>
          <p:nvPr/>
        </p:nvSpPr>
        <p:spPr bwMode="auto">
          <a:xfrm>
            <a:off x="6347578" y="4924975"/>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5" name="Rectangle 49">
            <a:extLst>
              <a:ext uri="{FF2B5EF4-FFF2-40B4-BE49-F238E27FC236}">
                <a16:creationId xmlns:a16="http://schemas.microsoft.com/office/drawing/2014/main" id="{592A5C53-BD83-384A-9C2D-08CEEB785BC8}"/>
              </a:ext>
            </a:extLst>
          </p:cNvPr>
          <p:cNvSpPr>
            <a:spLocks noChangeArrowheads="1"/>
          </p:cNvSpPr>
          <p:nvPr/>
        </p:nvSpPr>
        <p:spPr bwMode="auto">
          <a:xfrm>
            <a:off x="5890611" y="4924975"/>
            <a:ext cx="452588" cy="737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6" name="Oval 50">
            <a:extLst>
              <a:ext uri="{FF2B5EF4-FFF2-40B4-BE49-F238E27FC236}">
                <a16:creationId xmlns:a16="http://schemas.microsoft.com/office/drawing/2014/main" id="{5D02A58E-4F5A-EC40-B29A-0D5700D169BA}"/>
              </a:ext>
            </a:extLst>
          </p:cNvPr>
          <p:cNvSpPr>
            <a:spLocks noChangeArrowheads="1"/>
          </p:cNvSpPr>
          <p:nvPr/>
        </p:nvSpPr>
        <p:spPr bwMode="auto">
          <a:xfrm>
            <a:off x="5886231" y="4837972"/>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7" name="Rectangle 51">
            <a:extLst>
              <a:ext uri="{FF2B5EF4-FFF2-40B4-BE49-F238E27FC236}">
                <a16:creationId xmlns:a16="http://schemas.microsoft.com/office/drawing/2014/main" id="{A8B4ED51-5EBD-7A42-A070-7C85A13AFB2E}"/>
              </a:ext>
            </a:extLst>
          </p:cNvPr>
          <p:cNvSpPr>
            <a:spLocks noChangeArrowheads="1"/>
          </p:cNvSpPr>
          <p:nvPr/>
        </p:nvSpPr>
        <p:spPr bwMode="auto">
          <a:xfrm>
            <a:off x="6013247" y="4857142"/>
            <a:ext cx="205854" cy="17990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8" name="Text Box 52">
            <a:extLst>
              <a:ext uri="{FF2B5EF4-FFF2-40B4-BE49-F238E27FC236}">
                <a16:creationId xmlns:a16="http://schemas.microsoft.com/office/drawing/2014/main" id="{6864AE40-C653-554F-B5F5-7FCE890517DF}"/>
              </a:ext>
            </a:extLst>
          </p:cNvPr>
          <p:cNvSpPr txBox="1">
            <a:spLocks noChangeArrowheads="1"/>
          </p:cNvSpPr>
          <p:nvPr/>
        </p:nvSpPr>
        <p:spPr bwMode="auto">
          <a:xfrm>
            <a:off x="5887691" y="4761290"/>
            <a:ext cx="467187"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9" name="Text Box 53">
            <a:extLst>
              <a:ext uri="{FF2B5EF4-FFF2-40B4-BE49-F238E27FC236}">
                <a16:creationId xmlns:a16="http://schemas.microsoft.com/office/drawing/2014/main" id="{9674ED05-1E44-A445-B61A-D179B03704BB}"/>
              </a:ext>
            </a:extLst>
          </p:cNvPr>
          <p:cNvSpPr txBox="1">
            <a:spLocks noChangeArrowheads="1"/>
          </p:cNvSpPr>
          <p:nvPr/>
        </p:nvSpPr>
        <p:spPr bwMode="auto">
          <a:xfrm>
            <a:off x="1840470" y="5215261"/>
            <a:ext cx="665742"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AS3</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0" name="Text Box 54">
            <a:extLst>
              <a:ext uri="{FF2B5EF4-FFF2-40B4-BE49-F238E27FC236}">
                <a16:creationId xmlns:a16="http://schemas.microsoft.com/office/drawing/2014/main" id="{005A3212-FAC4-D446-8E0A-533A16ECE775}"/>
              </a:ext>
            </a:extLst>
          </p:cNvPr>
          <p:cNvSpPr txBox="1">
            <a:spLocks noChangeArrowheads="1"/>
          </p:cNvSpPr>
          <p:nvPr/>
        </p:nvSpPr>
        <p:spPr bwMode="auto">
          <a:xfrm>
            <a:off x="5345452" y="5839068"/>
            <a:ext cx="665742"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AS1</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1" name="Text Box 55">
            <a:extLst>
              <a:ext uri="{FF2B5EF4-FFF2-40B4-BE49-F238E27FC236}">
                <a16:creationId xmlns:a16="http://schemas.microsoft.com/office/drawing/2014/main" id="{7DE50C34-9B18-1849-8D31-CE3E7E2F0717}"/>
              </a:ext>
            </a:extLst>
          </p:cNvPr>
          <p:cNvSpPr txBox="1">
            <a:spLocks noChangeArrowheads="1"/>
          </p:cNvSpPr>
          <p:nvPr/>
        </p:nvSpPr>
        <p:spPr bwMode="auto">
          <a:xfrm>
            <a:off x="7116511" y="5463035"/>
            <a:ext cx="616103" cy="368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AS2</a:t>
            </a:r>
          </a:p>
        </p:txBody>
      </p:sp>
      <p:sp>
        <p:nvSpPr>
          <p:cNvPr id="182" name="Oval 56">
            <a:extLst>
              <a:ext uri="{FF2B5EF4-FFF2-40B4-BE49-F238E27FC236}">
                <a16:creationId xmlns:a16="http://schemas.microsoft.com/office/drawing/2014/main" id="{4CAC6F24-F619-7E4B-9E0A-AF6FB0ECB08F}"/>
              </a:ext>
            </a:extLst>
          </p:cNvPr>
          <p:cNvSpPr>
            <a:spLocks noChangeArrowheads="1"/>
          </p:cNvSpPr>
          <p:nvPr/>
        </p:nvSpPr>
        <p:spPr bwMode="auto">
          <a:xfrm>
            <a:off x="3280202" y="554580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3" name="Line 57">
            <a:extLst>
              <a:ext uri="{FF2B5EF4-FFF2-40B4-BE49-F238E27FC236}">
                <a16:creationId xmlns:a16="http://schemas.microsoft.com/office/drawing/2014/main" id="{37706C00-5AFA-4E4F-AEE2-E86CBA64F507}"/>
              </a:ext>
            </a:extLst>
          </p:cNvPr>
          <p:cNvSpPr>
            <a:spLocks noChangeShapeType="1"/>
          </p:cNvSpPr>
          <p:nvPr/>
        </p:nvSpPr>
        <p:spPr bwMode="auto">
          <a:xfrm>
            <a:off x="3280202" y="5535477"/>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4" name="Line 58">
            <a:extLst>
              <a:ext uri="{FF2B5EF4-FFF2-40B4-BE49-F238E27FC236}">
                <a16:creationId xmlns:a16="http://schemas.microsoft.com/office/drawing/2014/main" id="{F53BFE68-5413-9042-B5B8-E870B9DF06EF}"/>
              </a:ext>
            </a:extLst>
          </p:cNvPr>
          <p:cNvSpPr>
            <a:spLocks noChangeShapeType="1"/>
          </p:cNvSpPr>
          <p:nvPr/>
        </p:nvSpPr>
        <p:spPr bwMode="auto">
          <a:xfrm>
            <a:off x="3738630" y="5535477"/>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5" name="Rectangle 59">
            <a:extLst>
              <a:ext uri="{FF2B5EF4-FFF2-40B4-BE49-F238E27FC236}">
                <a16:creationId xmlns:a16="http://schemas.microsoft.com/office/drawing/2014/main" id="{E66B86FC-0EE6-A646-BA10-BADF35B023EA}"/>
              </a:ext>
            </a:extLst>
          </p:cNvPr>
          <p:cNvSpPr>
            <a:spLocks noChangeArrowheads="1"/>
          </p:cNvSpPr>
          <p:nvPr/>
        </p:nvSpPr>
        <p:spPr bwMode="auto">
          <a:xfrm>
            <a:off x="3280202" y="5535477"/>
            <a:ext cx="452588" cy="6930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6" name="Oval 60">
            <a:extLst>
              <a:ext uri="{FF2B5EF4-FFF2-40B4-BE49-F238E27FC236}">
                <a16:creationId xmlns:a16="http://schemas.microsoft.com/office/drawing/2014/main" id="{E2C4F48E-C2B7-F040-A479-AD3AA9552BB4}"/>
              </a:ext>
            </a:extLst>
          </p:cNvPr>
          <p:cNvSpPr>
            <a:spLocks noChangeArrowheads="1"/>
          </p:cNvSpPr>
          <p:nvPr/>
        </p:nvSpPr>
        <p:spPr bwMode="auto">
          <a:xfrm>
            <a:off x="3275822" y="5455847"/>
            <a:ext cx="456967" cy="14156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7" name="Rectangle 61">
            <a:extLst>
              <a:ext uri="{FF2B5EF4-FFF2-40B4-BE49-F238E27FC236}">
                <a16:creationId xmlns:a16="http://schemas.microsoft.com/office/drawing/2014/main" id="{782B4D58-3187-1646-B67F-4472AD6DF18D}"/>
              </a:ext>
            </a:extLst>
          </p:cNvPr>
          <p:cNvSpPr>
            <a:spLocks noChangeArrowheads="1"/>
          </p:cNvSpPr>
          <p:nvPr/>
        </p:nvSpPr>
        <p:spPr bwMode="auto">
          <a:xfrm>
            <a:off x="3399919" y="5494187"/>
            <a:ext cx="207314" cy="14156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8" name="Text Box 62">
            <a:extLst>
              <a:ext uri="{FF2B5EF4-FFF2-40B4-BE49-F238E27FC236}">
                <a16:creationId xmlns:a16="http://schemas.microsoft.com/office/drawing/2014/main" id="{CEC455E8-C4B8-6444-936D-9F9CEE323826}"/>
              </a:ext>
            </a:extLst>
          </p:cNvPr>
          <p:cNvSpPr txBox="1">
            <a:spLocks noChangeArrowheads="1"/>
          </p:cNvSpPr>
          <p:nvPr/>
        </p:nvSpPr>
        <p:spPr bwMode="auto">
          <a:xfrm>
            <a:off x="3280202" y="5367368"/>
            <a:ext cx="467187"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9" name="Group 63">
            <a:extLst>
              <a:ext uri="{FF2B5EF4-FFF2-40B4-BE49-F238E27FC236}">
                <a16:creationId xmlns:a16="http://schemas.microsoft.com/office/drawing/2014/main" id="{8B168416-DE6F-9546-A33D-5DC186D755BF}"/>
              </a:ext>
            </a:extLst>
          </p:cNvPr>
          <p:cNvGrpSpPr>
            <a:grpSpLocks/>
          </p:cNvGrpSpPr>
          <p:nvPr/>
        </p:nvGrpSpPr>
        <p:grpSpPr bwMode="auto">
          <a:xfrm>
            <a:off x="6394297" y="4593181"/>
            <a:ext cx="461347" cy="396679"/>
            <a:chOff x="4320" y="1936"/>
            <a:chExt cx="316" cy="269"/>
          </a:xfrm>
        </p:grpSpPr>
        <p:sp>
          <p:nvSpPr>
            <p:cNvPr id="242" name="Oval 64">
              <a:extLst>
                <a:ext uri="{FF2B5EF4-FFF2-40B4-BE49-F238E27FC236}">
                  <a16:creationId xmlns:a16="http://schemas.microsoft.com/office/drawing/2014/main" id="{17477FF4-6D5F-744F-A7C6-65D539FF25C9}"/>
                </a:ext>
              </a:extLst>
            </p:cNvPr>
            <p:cNvSpPr>
              <a:spLocks noChangeArrowheads="1"/>
            </p:cNvSpPr>
            <p:nvPr/>
          </p:nvSpPr>
          <p:spPr bwMode="auto">
            <a:xfrm>
              <a:off x="4323" y="2054"/>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3" name="Line 65">
              <a:extLst>
                <a:ext uri="{FF2B5EF4-FFF2-40B4-BE49-F238E27FC236}">
                  <a16:creationId xmlns:a16="http://schemas.microsoft.com/office/drawing/2014/main" id="{7681775B-D11F-204C-B161-6FEDD638731C}"/>
                </a:ext>
              </a:extLst>
            </p:cNvPr>
            <p:cNvSpPr>
              <a:spLocks noChangeShapeType="1"/>
            </p:cNvSpPr>
            <p:nvPr/>
          </p:nvSpPr>
          <p:spPr bwMode="auto">
            <a:xfrm>
              <a:off x="4323" y="2047"/>
              <a:ext cx="0" cy="5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4" name="Line 66">
              <a:extLst>
                <a:ext uri="{FF2B5EF4-FFF2-40B4-BE49-F238E27FC236}">
                  <a16:creationId xmlns:a16="http://schemas.microsoft.com/office/drawing/2014/main" id="{C9C1462B-D75D-9043-BD36-C8666A0E3E76}"/>
                </a:ext>
              </a:extLst>
            </p:cNvPr>
            <p:cNvSpPr>
              <a:spLocks noChangeShapeType="1"/>
            </p:cNvSpPr>
            <p:nvPr/>
          </p:nvSpPr>
          <p:spPr bwMode="auto">
            <a:xfrm>
              <a:off x="4636" y="2047"/>
              <a:ext cx="0" cy="5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Rectangle 67">
              <a:extLst>
                <a:ext uri="{FF2B5EF4-FFF2-40B4-BE49-F238E27FC236}">
                  <a16:creationId xmlns:a16="http://schemas.microsoft.com/office/drawing/2014/main" id="{D2A31C20-F821-2245-A13A-E48BBF035C90}"/>
                </a:ext>
              </a:extLst>
            </p:cNvPr>
            <p:cNvSpPr>
              <a:spLocks noChangeArrowheads="1"/>
            </p:cNvSpPr>
            <p:nvPr/>
          </p:nvSpPr>
          <p:spPr bwMode="auto">
            <a:xfrm>
              <a:off x="4323" y="2047"/>
              <a:ext cx="310" cy="51"/>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6" name="Oval 68">
              <a:extLst>
                <a:ext uri="{FF2B5EF4-FFF2-40B4-BE49-F238E27FC236}">
                  <a16:creationId xmlns:a16="http://schemas.microsoft.com/office/drawing/2014/main" id="{E3B56467-2A6B-814A-A9D2-32B39DA9E2D8}"/>
                </a:ext>
              </a:extLst>
            </p:cNvPr>
            <p:cNvSpPr>
              <a:spLocks noChangeArrowheads="1"/>
            </p:cNvSpPr>
            <p:nvPr/>
          </p:nvSpPr>
          <p:spPr bwMode="auto">
            <a:xfrm>
              <a:off x="4320" y="198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7" name="Rectangle 69">
              <a:extLst>
                <a:ext uri="{FF2B5EF4-FFF2-40B4-BE49-F238E27FC236}">
                  <a16:creationId xmlns:a16="http://schemas.microsoft.com/office/drawing/2014/main" id="{4CCA8E7D-2AA0-DB42-8739-0E698AF3EF16}"/>
                </a:ext>
              </a:extLst>
            </p:cNvPr>
            <p:cNvSpPr>
              <a:spLocks noChangeArrowheads="1"/>
            </p:cNvSpPr>
            <p:nvPr/>
          </p:nvSpPr>
          <p:spPr bwMode="auto">
            <a:xfrm>
              <a:off x="4407" y="2001"/>
              <a:ext cx="141" cy="11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8" name="Text Box 70">
              <a:extLst>
                <a:ext uri="{FF2B5EF4-FFF2-40B4-BE49-F238E27FC236}">
                  <a16:creationId xmlns:a16="http://schemas.microsoft.com/office/drawing/2014/main" id="{B0E12A9A-8AC6-2C4B-B109-A569883BDF8B}"/>
                </a:ext>
              </a:extLst>
            </p:cNvPr>
            <p:cNvSpPr txBox="1">
              <a:spLocks noChangeArrowheads="1"/>
            </p:cNvSpPr>
            <p:nvPr/>
          </p:nvSpPr>
          <p:spPr bwMode="auto">
            <a:xfrm>
              <a:off x="4325" y="1936"/>
              <a:ext cx="310"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0" name="Group 71">
            <a:extLst>
              <a:ext uri="{FF2B5EF4-FFF2-40B4-BE49-F238E27FC236}">
                <a16:creationId xmlns:a16="http://schemas.microsoft.com/office/drawing/2014/main" id="{21E7E3D0-5FA0-9646-84AD-FC33AA41FD3A}"/>
              </a:ext>
            </a:extLst>
          </p:cNvPr>
          <p:cNvGrpSpPr>
            <a:grpSpLocks/>
          </p:cNvGrpSpPr>
          <p:nvPr/>
        </p:nvGrpSpPr>
        <p:grpSpPr bwMode="auto">
          <a:xfrm>
            <a:off x="6797246" y="4920552"/>
            <a:ext cx="468647" cy="396679"/>
            <a:chOff x="4596" y="2158"/>
            <a:chExt cx="321" cy="269"/>
          </a:xfrm>
        </p:grpSpPr>
        <p:sp>
          <p:nvSpPr>
            <p:cNvPr id="235" name="Oval 72">
              <a:extLst>
                <a:ext uri="{FF2B5EF4-FFF2-40B4-BE49-F238E27FC236}">
                  <a16:creationId xmlns:a16="http://schemas.microsoft.com/office/drawing/2014/main" id="{5608D056-551C-0B44-A60B-A3E90AFB7DFB}"/>
                </a:ext>
              </a:extLst>
            </p:cNvPr>
            <p:cNvSpPr>
              <a:spLocks noChangeArrowheads="1"/>
            </p:cNvSpPr>
            <p:nvPr/>
          </p:nvSpPr>
          <p:spPr bwMode="auto">
            <a:xfrm>
              <a:off x="4599" y="2276"/>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6" name="Line 73">
              <a:extLst>
                <a:ext uri="{FF2B5EF4-FFF2-40B4-BE49-F238E27FC236}">
                  <a16:creationId xmlns:a16="http://schemas.microsoft.com/office/drawing/2014/main" id="{FA977711-B8B6-4247-BDAB-A3001746C4D4}"/>
                </a:ext>
              </a:extLst>
            </p:cNvPr>
            <p:cNvSpPr>
              <a:spLocks noChangeShapeType="1"/>
            </p:cNvSpPr>
            <p:nvPr/>
          </p:nvSpPr>
          <p:spPr bwMode="auto">
            <a:xfrm>
              <a:off x="4599" y="2269"/>
              <a:ext cx="0" cy="5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7" name="Line 74">
              <a:extLst>
                <a:ext uri="{FF2B5EF4-FFF2-40B4-BE49-F238E27FC236}">
                  <a16:creationId xmlns:a16="http://schemas.microsoft.com/office/drawing/2014/main" id="{6CA75CE1-2E8D-0F48-8641-8C18C90BD88D}"/>
                </a:ext>
              </a:extLst>
            </p:cNvPr>
            <p:cNvSpPr>
              <a:spLocks noChangeShapeType="1"/>
            </p:cNvSpPr>
            <p:nvPr/>
          </p:nvSpPr>
          <p:spPr bwMode="auto">
            <a:xfrm>
              <a:off x="4910" y="2269"/>
              <a:ext cx="0" cy="5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Rectangle 75">
              <a:extLst>
                <a:ext uri="{FF2B5EF4-FFF2-40B4-BE49-F238E27FC236}">
                  <a16:creationId xmlns:a16="http://schemas.microsoft.com/office/drawing/2014/main" id="{4ED73E8C-48F2-3A4F-B322-2CCB3CBA0862}"/>
                </a:ext>
              </a:extLst>
            </p:cNvPr>
            <p:cNvSpPr>
              <a:spLocks noChangeArrowheads="1"/>
            </p:cNvSpPr>
            <p:nvPr/>
          </p:nvSpPr>
          <p:spPr bwMode="auto">
            <a:xfrm>
              <a:off x="4599" y="2269"/>
              <a:ext cx="310" cy="51"/>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Oval 76">
              <a:extLst>
                <a:ext uri="{FF2B5EF4-FFF2-40B4-BE49-F238E27FC236}">
                  <a16:creationId xmlns:a16="http://schemas.microsoft.com/office/drawing/2014/main" id="{6345CAD2-BEAC-0E49-9C80-9EB68603FE17}"/>
                </a:ext>
              </a:extLst>
            </p:cNvPr>
            <p:cNvSpPr>
              <a:spLocks noChangeArrowheads="1"/>
            </p:cNvSpPr>
            <p:nvPr/>
          </p:nvSpPr>
          <p:spPr bwMode="auto">
            <a:xfrm>
              <a:off x="4596" y="220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0" name="Rectangle 77">
              <a:extLst>
                <a:ext uri="{FF2B5EF4-FFF2-40B4-BE49-F238E27FC236}">
                  <a16:creationId xmlns:a16="http://schemas.microsoft.com/office/drawing/2014/main" id="{E1F2376F-3613-4042-A35F-DEE5F89C6C4C}"/>
                </a:ext>
              </a:extLst>
            </p:cNvPr>
            <p:cNvSpPr>
              <a:spLocks noChangeArrowheads="1"/>
            </p:cNvSpPr>
            <p:nvPr/>
          </p:nvSpPr>
          <p:spPr bwMode="auto">
            <a:xfrm>
              <a:off x="4683" y="2221"/>
              <a:ext cx="141" cy="11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1" name="Text Box 78">
              <a:extLst>
                <a:ext uri="{FF2B5EF4-FFF2-40B4-BE49-F238E27FC236}">
                  <a16:creationId xmlns:a16="http://schemas.microsoft.com/office/drawing/2014/main" id="{7C2657A7-4F00-3C45-AD0D-9FB7A649BB45}"/>
                </a:ext>
              </a:extLst>
            </p:cNvPr>
            <p:cNvSpPr txBox="1">
              <a:spLocks noChangeArrowheads="1"/>
            </p:cNvSpPr>
            <p:nvPr/>
          </p:nvSpPr>
          <p:spPr bwMode="auto">
            <a:xfrm>
              <a:off x="4598" y="2158"/>
              <a:ext cx="319"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1" name="Group 79">
            <a:extLst>
              <a:ext uri="{FF2B5EF4-FFF2-40B4-BE49-F238E27FC236}">
                <a16:creationId xmlns:a16="http://schemas.microsoft.com/office/drawing/2014/main" id="{46AC6AA7-B51A-F140-B460-7AA4784A8771}"/>
              </a:ext>
            </a:extLst>
          </p:cNvPr>
          <p:cNvGrpSpPr>
            <a:grpSpLocks/>
          </p:cNvGrpSpPr>
          <p:nvPr/>
        </p:nvGrpSpPr>
        <p:grpSpPr bwMode="auto">
          <a:xfrm>
            <a:off x="4562047" y="5466169"/>
            <a:ext cx="468647" cy="396679"/>
            <a:chOff x="2015" y="1976"/>
            <a:chExt cx="321" cy="269"/>
          </a:xfrm>
        </p:grpSpPr>
        <p:sp>
          <p:nvSpPr>
            <p:cNvPr id="227" name="Oval 80">
              <a:extLst>
                <a:ext uri="{FF2B5EF4-FFF2-40B4-BE49-F238E27FC236}">
                  <a16:creationId xmlns:a16="http://schemas.microsoft.com/office/drawing/2014/main" id="{F0AF513D-168E-BC43-A87F-98530A7A7340}"/>
                </a:ext>
              </a:extLst>
            </p:cNvPr>
            <p:cNvSpPr>
              <a:spLocks noChangeArrowheads="1"/>
            </p:cNvSpPr>
            <p:nvPr/>
          </p:nvSpPr>
          <p:spPr bwMode="auto">
            <a:xfrm>
              <a:off x="2019" y="2102"/>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8" name="Line 81">
              <a:extLst>
                <a:ext uri="{FF2B5EF4-FFF2-40B4-BE49-F238E27FC236}">
                  <a16:creationId xmlns:a16="http://schemas.microsoft.com/office/drawing/2014/main" id="{98E003C3-39B5-AD4E-B694-FF067F96F0C8}"/>
                </a:ext>
              </a:extLst>
            </p:cNvPr>
            <p:cNvSpPr>
              <a:spLocks noChangeShapeType="1"/>
            </p:cNvSpPr>
            <p:nvPr/>
          </p:nvSpPr>
          <p:spPr bwMode="auto">
            <a:xfrm>
              <a:off x="2019" y="2097"/>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9" name="Line 82">
              <a:extLst>
                <a:ext uri="{FF2B5EF4-FFF2-40B4-BE49-F238E27FC236}">
                  <a16:creationId xmlns:a16="http://schemas.microsoft.com/office/drawing/2014/main" id="{FD35A7A2-366B-1C41-BFC6-E12754C8019D}"/>
                </a:ext>
              </a:extLst>
            </p:cNvPr>
            <p:cNvSpPr>
              <a:spLocks noChangeShapeType="1"/>
            </p:cNvSpPr>
            <p:nvPr/>
          </p:nvSpPr>
          <p:spPr bwMode="auto">
            <a:xfrm>
              <a:off x="2330" y="2097"/>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0" name="Rectangle 83">
              <a:extLst>
                <a:ext uri="{FF2B5EF4-FFF2-40B4-BE49-F238E27FC236}">
                  <a16:creationId xmlns:a16="http://schemas.microsoft.com/office/drawing/2014/main" id="{5442F6D1-04E0-A44F-8910-B76948571B99}"/>
                </a:ext>
              </a:extLst>
            </p:cNvPr>
            <p:cNvSpPr>
              <a:spLocks noChangeArrowheads="1"/>
            </p:cNvSpPr>
            <p:nvPr/>
          </p:nvSpPr>
          <p:spPr bwMode="auto">
            <a:xfrm>
              <a:off x="2019" y="2097"/>
              <a:ext cx="310" cy="47"/>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1" name="Oval 84">
              <a:extLst>
                <a:ext uri="{FF2B5EF4-FFF2-40B4-BE49-F238E27FC236}">
                  <a16:creationId xmlns:a16="http://schemas.microsoft.com/office/drawing/2014/main" id="{7CE682FE-3948-5143-B692-07DEF21A92CD}"/>
                </a:ext>
              </a:extLst>
            </p:cNvPr>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2" name="Group 85">
              <a:extLst>
                <a:ext uri="{FF2B5EF4-FFF2-40B4-BE49-F238E27FC236}">
                  <a16:creationId xmlns:a16="http://schemas.microsoft.com/office/drawing/2014/main" id="{ACD8E934-A29C-E940-B27E-262F5DE7DCDF}"/>
                </a:ext>
              </a:extLst>
            </p:cNvPr>
            <p:cNvGrpSpPr>
              <a:grpSpLocks/>
            </p:cNvGrpSpPr>
            <p:nvPr/>
          </p:nvGrpSpPr>
          <p:grpSpPr bwMode="auto">
            <a:xfrm>
              <a:off x="2015" y="1976"/>
              <a:ext cx="321" cy="269"/>
              <a:chOff x="2894" y="2425"/>
              <a:chExt cx="328" cy="269"/>
            </a:xfrm>
          </p:grpSpPr>
          <p:sp>
            <p:nvSpPr>
              <p:cNvPr id="233" name="Rectangle 86">
                <a:extLst>
                  <a:ext uri="{FF2B5EF4-FFF2-40B4-BE49-F238E27FC236}">
                    <a16:creationId xmlns:a16="http://schemas.microsoft.com/office/drawing/2014/main" id="{6556355B-9BE3-D746-A820-E89A58911EF8}"/>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4" name="Text Box 87">
                <a:extLst>
                  <a:ext uri="{FF2B5EF4-FFF2-40B4-BE49-F238E27FC236}">
                    <a16:creationId xmlns:a16="http://schemas.microsoft.com/office/drawing/2014/main" id="{87A983D3-02A0-4A4B-A676-14BB88EA3128}"/>
                  </a:ext>
                </a:extLst>
              </p:cNvPr>
              <p:cNvSpPr txBox="1">
                <a:spLocks noChangeArrowheads="1"/>
              </p:cNvSpPr>
              <p:nvPr/>
            </p:nvSpPr>
            <p:spPr bwMode="auto">
              <a:xfrm>
                <a:off x="2894" y="2425"/>
                <a:ext cx="328"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99" name="Group 99">
            <a:extLst>
              <a:ext uri="{FF2B5EF4-FFF2-40B4-BE49-F238E27FC236}">
                <a16:creationId xmlns:a16="http://schemas.microsoft.com/office/drawing/2014/main" id="{4C6CCD3C-47D1-7847-84AE-9A444B7FD9F9}"/>
              </a:ext>
            </a:extLst>
          </p:cNvPr>
          <p:cNvGrpSpPr>
            <a:grpSpLocks/>
          </p:cNvGrpSpPr>
          <p:nvPr/>
        </p:nvGrpSpPr>
        <p:grpSpPr bwMode="auto">
          <a:xfrm>
            <a:off x="2231951" y="4354289"/>
            <a:ext cx="461347" cy="396679"/>
            <a:chOff x="2016" y="1976"/>
            <a:chExt cx="316" cy="269"/>
          </a:xfrm>
        </p:grpSpPr>
        <p:sp>
          <p:nvSpPr>
            <p:cNvPr id="215" name="Oval 100">
              <a:extLst>
                <a:ext uri="{FF2B5EF4-FFF2-40B4-BE49-F238E27FC236}">
                  <a16:creationId xmlns:a16="http://schemas.microsoft.com/office/drawing/2014/main" id="{9CFFD192-2352-574C-A1F6-73C764467286}"/>
                </a:ext>
              </a:extLst>
            </p:cNvPr>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6" name="Line 101">
              <a:extLst>
                <a:ext uri="{FF2B5EF4-FFF2-40B4-BE49-F238E27FC236}">
                  <a16:creationId xmlns:a16="http://schemas.microsoft.com/office/drawing/2014/main" id="{AA179453-C4E3-E244-B9A9-11831D82618D}"/>
                </a:ext>
              </a:extLst>
            </p:cNvPr>
            <p:cNvSpPr>
              <a:spLocks noChangeShapeType="1"/>
            </p:cNvSpPr>
            <p:nvPr/>
          </p:nvSpPr>
          <p:spPr bwMode="auto">
            <a:xfrm>
              <a:off x="2019" y="209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7" name="Line 102">
              <a:extLst>
                <a:ext uri="{FF2B5EF4-FFF2-40B4-BE49-F238E27FC236}">
                  <a16:creationId xmlns:a16="http://schemas.microsoft.com/office/drawing/2014/main" id="{1CE386C9-63A7-F044-A083-5284BFD15472}"/>
                </a:ext>
              </a:extLst>
            </p:cNvPr>
            <p:cNvSpPr>
              <a:spLocks noChangeShapeType="1"/>
            </p:cNvSpPr>
            <p:nvPr/>
          </p:nvSpPr>
          <p:spPr bwMode="auto">
            <a:xfrm>
              <a:off x="2332" y="209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8" name="Rectangle 103">
              <a:extLst>
                <a:ext uri="{FF2B5EF4-FFF2-40B4-BE49-F238E27FC236}">
                  <a16:creationId xmlns:a16="http://schemas.microsoft.com/office/drawing/2014/main" id="{50227DAD-D708-784A-BD13-83429F1C25BE}"/>
                </a:ext>
              </a:extLst>
            </p:cNvPr>
            <p:cNvSpPr>
              <a:spLocks noChangeArrowheads="1"/>
            </p:cNvSpPr>
            <p:nvPr/>
          </p:nvSpPr>
          <p:spPr bwMode="auto">
            <a:xfrm>
              <a:off x="2019" y="2095"/>
              <a:ext cx="310" cy="50"/>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9" name="Oval 104">
              <a:extLst>
                <a:ext uri="{FF2B5EF4-FFF2-40B4-BE49-F238E27FC236}">
                  <a16:creationId xmlns:a16="http://schemas.microsoft.com/office/drawing/2014/main" id="{6DA156B1-5FE9-414A-BB48-46A4A52B9073}"/>
                </a:ext>
              </a:extLst>
            </p:cNvPr>
            <p:cNvSpPr>
              <a:spLocks noChangeArrowheads="1"/>
            </p:cNvSpPr>
            <p:nvPr/>
          </p:nvSpPr>
          <p:spPr bwMode="auto">
            <a:xfrm>
              <a:off x="2016" y="2037"/>
              <a:ext cx="313" cy="94"/>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20" name="Group 105">
              <a:extLst>
                <a:ext uri="{FF2B5EF4-FFF2-40B4-BE49-F238E27FC236}">
                  <a16:creationId xmlns:a16="http://schemas.microsoft.com/office/drawing/2014/main" id="{80512439-7B6B-C54B-82D0-66D0AB25D2A7}"/>
                </a:ext>
              </a:extLst>
            </p:cNvPr>
            <p:cNvGrpSpPr>
              <a:grpSpLocks/>
            </p:cNvGrpSpPr>
            <p:nvPr/>
          </p:nvGrpSpPr>
          <p:grpSpPr bwMode="auto">
            <a:xfrm>
              <a:off x="2020" y="1976"/>
              <a:ext cx="308" cy="269"/>
              <a:chOff x="2899" y="2425"/>
              <a:chExt cx="315" cy="269"/>
            </a:xfrm>
          </p:grpSpPr>
          <p:sp>
            <p:nvSpPr>
              <p:cNvPr id="221" name="Rectangle 106">
                <a:extLst>
                  <a:ext uri="{FF2B5EF4-FFF2-40B4-BE49-F238E27FC236}">
                    <a16:creationId xmlns:a16="http://schemas.microsoft.com/office/drawing/2014/main" id="{91098A50-7FC0-CB4E-9B97-2D7AE96D06C6}"/>
                  </a:ext>
                </a:extLst>
              </p:cNvPr>
              <p:cNvSpPr>
                <a:spLocks noChangeArrowheads="1"/>
              </p:cNvSpPr>
              <p:nvPr/>
            </p:nvSpPr>
            <p:spPr bwMode="auto">
              <a:xfrm>
                <a:off x="2982" y="2490"/>
                <a:ext cx="142" cy="130"/>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2" name="Text Box 107">
                <a:extLst>
                  <a:ext uri="{FF2B5EF4-FFF2-40B4-BE49-F238E27FC236}">
                    <a16:creationId xmlns:a16="http://schemas.microsoft.com/office/drawing/2014/main" id="{FBCF2ABD-1064-2947-85B9-C0D4E2616D8E}"/>
                  </a:ext>
                </a:extLst>
              </p:cNvPr>
              <p:cNvSpPr txBox="1">
                <a:spLocks noChangeArrowheads="1"/>
              </p:cNvSpPr>
              <p:nvPr/>
            </p:nvSpPr>
            <p:spPr bwMode="auto">
              <a:xfrm>
                <a:off x="2899" y="2425"/>
                <a:ext cx="315"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200" name="Line 108">
            <a:extLst>
              <a:ext uri="{FF2B5EF4-FFF2-40B4-BE49-F238E27FC236}">
                <a16:creationId xmlns:a16="http://schemas.microsoft.com/office/drawing/2014/main" id="{47A25237-349D-A842-8706-F347B2434568}"/>
              </a:ext>
            </a:extLst>
          </p:cNvPr>
          <p:cNvSpPr>
            <a:spLocks noChangeShapeType="1"/>
          </p:cNvSpPr>
          <p:nvPr/>
        </p:nvSpPr>
        <p:spPr bwMode="auto">
          <a:xfrm flipH="1">
            <a:off x="2266990" y="4669862"/>
            <a:ext cx="90518" cy="15926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109">
            <a:extLst>
              <a:ext uri="{FF2B5EF4-FFF2-40B4-BE49-F238E27FC236}">
                <a16:creationId xmlns:a16="http://schemas.microsoft.com/office/drawing/2014/main" id="{6A3F47BD-80C7-0747-85CB-F22F1B792701}"/>
              </a:ext>
            </a:extLst>
          </p:cNvPr>
          <p:cNvSpPr>
            <a:spLocks noChangeShapeType="1"/>
          </p:cNvSpPr>
          <p:nvPr/>
        </p:nvSpPr>
        <p:spPr bwMode="auto">
          <a:xfrm>
            <a:off x="1818783" y="4737696"/>
            <a:ext cx="211694" cy="16221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110">
            <a:extLst>
              <a:ext uri="{FF2B5EF4-FFF2-40B4-BE49-F238E27FC236}">
                <a16:creationId xmlns:a16="http://schemas.microsoft.com/office/drawing/2014/main" id="{6CB9126B-13F6-7D4E-B1DD-C7EB25541B07}"/>
              </a:ext>
            </a:extLst>
          </p:cNvPr>
          <p:cNvSpPr>
            <a:spLocks noChangeShapeType="1"/>
          </p:cNvSpPr>
          <p:nvPr/>
        </p:nvSpPr>
        <p:spPr bwMode="auto">
          <a:xfrm flipH="1">
            <a:off x="2547302" y="4214198"/>
            <a:ext cx="198555" cy="22414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Line 111">
            <a:extLst>
              <a:ext uri="{FF2B5EF4-FFF2-40B4-BE49-F238E27FC236}">
                <a16:creationId xmlns:a16="http://schemas.microsoft.com/office/drawing/2014/main" id="{22C33C4C-9469-EC40-8CEF-2C586DEC66C3}"/>
              </a:ext>
            </a:extLst>
          </p:cNvPr>
          <p:cNvSpPr>
            <a:spLocks noChangeShapeType="1"/>
          </p:cNvSpPr>
          <p:nvPr/>
        </p:nvSpPr>
        <p:spPr bwMode="auto">
          <a:xfrm>
            <a:off x="2139974" y="4200926"/>
            <a:ext cx="175195" cy="26248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Line 112">
            <a:extLst>
              <a:ext uri="{FF2B5EF4-FFF2-40B4-BE49-F238E27FC236}">
                <a16:creationId xmlns:a16="http://schemas.microsoft.com/office/drawing/2014/main" id="{4C48EF93-B210-4F4B-9854-165045A32FD0}"/>
              </a:ext>
            </a:extLst>
          </p:cNvPr>
          <p:cNvSpPr>
            <a:spLocks noChangeShapeType="1"/>
          </p:cNvSpPr>
          <p:nvPr/>
        </p:nvSpPr>
        <p:spPr bwMode="auto">
          <a:xfrm flipH="1">
            <a:off x="3103547" y="4338068"/>
            <a:ext cx="102197" cy="30377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5" name="Line 113">
            <a:extLst>
              <a:ext uri="{FF2B5EF4-FFF2-40B4-BE49-F238E27FC236}">
                <a16:creationId xmlns:a16="http://schemas.microsoft.com/office/drawing/2014/main" id="{EBEA8126-4CF3-3A41-ABAC-D142E166341E}"/>
              </a:ext>
            </a:extLst>
          </p:cNvPr>
          <p:cNvSpPr>
            <a:spLocks noChangeShapeType="1"/>
          </p:cNvSpPr>
          <p:nvPr/>
        </p:nvSpPr>
        <p:spPr bwMode="auto">
          <a:xfrm>
            <a:off x="7246913" y="5100458"/>
            <a:ext cx="324111"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6" name="Line 114">
            <a:extLst>
              <a:ext uri="{FF2B5EF4-FFF2-40B4-BE49-F238E27FC236}">
                <a16:creationId xmlns:a16="http://schemas.microsoft.com/office/drawing/2014/main" id="{9F42B725-C1EB-5648-AA83-55F576D99A64}"/>
              </a:ext>
            </a:extLst>
          </p:cNvPr>
          <p:cNvSpPr>
            <a:spLocks noChangeShapeType="1"/>
          </p:cNvSpPr>
          <p:nvPr/>
        </p:nvSpPr>
        <p:spPr bwMode="auto">
          <a:xfrm flipV="1">
            <a:off x="7160776" y="4638895"/>
            <a:ext cx="382509" cy="374559"/>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7" name="Line 115">
            <a:extLst>
              <a:ext uri="{FF2B5EF4-FFF2-40B4-BE49-F238E27FC236}">
                <a16:creationId xmlns:a16="http://schemas.microsoft.com/office/drawing/2014/main" id="{257DE23D-92D6-6B48-8933-BB087A4B7F3B}"/>
              </a:ext>
            </a:extLst>
          </p:cNvPr>
          <p:cNvSpPr>
            <a:spLocks noChangeShapeType="1"/>
          </p:cNvSpPr>
          <p:nvPr/>
        </p:nvSpPr>
        <p:spPr bwMode="auto">
          <a:xfrm flipH="1" flipV="1">
            <a:off x="6356338" y="4388206"/>
            <a:ext cx="185415" cy="29787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Line 116">
            <a:extLst>
              <a:ext uri="{FF2B5EF4-FFF2-40B4-BE49-F238E27FC236}">
                <a16:creationId xmlns:a16="http://schemas.microsoft.com/office/drawing/2014/main" id="{3008FEDF-B989-AD47-B8DC-811C63A78E62}"/>
              </a:ext>
            </a:extLst>
          </p:cNvPr>
          <p:cNvSpPr>
            <a:spLocks noChangeShapeType="1"/>
          </p:cNvSpPr>
          <p:nvPr/>
        </p:nvSpPr>
        <p:spPr bwMode="auto">
          <a:xfrm flipH="1" flipV="1">
            <a:off x="5900830" y="4538619"/>
            <a:ext cx="198555" cy="272809"/>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9" name="Line 117">
            <a:extLst>
              <a:ext uri="{FF2B5EF4-FFF2-40B4-BE49-F238E27FC236}">
                <a16:creationId xmlns:a16="http://schemas.microsoft.com/office/drawing/2014/main" id="{7072AB1C-E687-5F42-AD97-F842F241CC4D}"/>
              </a:ext>
            </a:extLst>
          </p:cNvPr>
          <p:cNvSpPr>
            <a:spLocks noChangeShapeType="1"/>
          </p:cNvSpPr>
          <p:nvPr/>
        </p:nvSpPr>
        <p:spPr bwMode="auto">
          <a:xfrm flipH="1">
            <a:off x="3141506" y="5637228"/>
            <a:ext cx="197095" cy="17253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118">
            <a:extLst>
              <a:ext uri="{FF2B5EF4-FFF2-40B4-BE49-F238E27FC236}">
                <a16:creationId xmlns:a16="http://schemas.microsoft.com/office/drawing/2014/main" id="{368439BD-38EC-0F4F-AB79-71712E1AE097}"/>
              </a:ext>
            </a:extLst>
          </p:cNvPr>
          <p:cNvSpPr>
            <a:spLocks noChangeShapeType="1"/>
          </p:cNvSpPr>
          <p:nvPr/>
        </p:nvSpPr>
        <p:spPr bwMode="auto">
          <a:xfrm flipH="1" flipV="1">
            <a:off x="3091868" y="5488289"/>
            <a:ext cx="185415" cy="1179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119">
            <a:extLst>
              <a:ext uri="{FF2B5EF4-FFF2-40B4-BE49-F238E27FC236}">
                <a16:creationId xmlns:a16="http://schemas.microsoft.com/office/drawing/2014/main" id="{05F4047A-FA71-B345-8F4D-7557CE9C3159}"/>
              </a:ext>
            </a:extLst>
          </p:cNvPr>
          <p:cNvSpPr>
            <a:spLocks noChangeShapeType="1"/>
          </p:cNvSpPr>
          <p:nvPr/>
        </p:nvSpPr>
        <p:spPr bwMode="auto">
          <a:xfrm flipH="1">
            <a:off x="3487517" y="5887917"/>
            <a:ext cx="309511" cy="2212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Line 120">
            <a:extLst>
              <a:ext uri="{FF2B5EF4-FFF2-40B4-BE49-F238E27FC236}">
                <a16:creationId xmlns:a16="http://schemas.microsoft.com/office/drawing/2014/main" id="{00691E04-3135-5045-8A22-A3445401A5C1}"/>
              </a:ext>
            </a:extLst>
          </p:cNvPr>
          <p:cNvSpPr>
            <a:spLocks noChangeShapeType="1"/>
          </p:cNvSpPr>
          <p:nvPr/>
        </p:nvSpPr>
        <p:spPr bwMode="auto">
          <a:xfrm flipV="1">
            <a:off x="4192677" y="5212531"/>
            <a:ext cx="334331" cy="1474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Line 121">
            <a:extLst>
              <a:ext uri="{FF2B5EF4-FFF2-40B4-BE49-F238E27FC236}">
                <a16:creationId xmlns:a16="http://schemas.microsoft.com/office/drawing/2014/main" id="{C2D8B9BD-B900-B448-8B0A-9B6A048DBB86}"/>
              </a:ext>
            </a:extLst>
          </p:cNvPr>
          <p:cNvSpPr>
            <a:spLocks noChangeShapeType="1"/>
          </p:cNvSpPr>
          <p:nvPr/>
        </p:nvSpPr>
        <p:spPr bwMode="auto">
          <a:xfrm>
            <a:off x="4859879" y="5762572"/>
            <a:ext cx="173735" cy="16221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4" name="Line 122">
            <a:extLst>
              <a:ext uri="{FF2B5EF4-FFF2-40B4-BE49-F238E27FC236}">
                <a16:creationId xmlns:a16="http://schemas.microsoft.com/office/drawing/2014/main" id="{EA45D5A9-0BF3-874E-B10C-996FD8308B65}"/>
              </a:ext>
            </a:extLst>
          </p:cNvPr>
          <p:cNvSpPr>
            <a:spLocks noChangeShapeType="1"/>
          </p:cNvSpPr>
          <p:nvPr/>
        </p:nvSpPr>
        <p:spPr bwMode="auto">
          <a:xfrm>
            <a:off x="4156178" y="5324603"/>
            <a:ext cx="211694" cy="11059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82" name="Group 281">
            <a:extLst>
              <a:ext uri="{FF2B5EF4-FFF2-40B4-BE49-F238E27FC236}">
                <a16:creationId xmlns:a16="http://schemas.microsoft.com/office/drawing/2014/main" id="{AA6A0761-EFD0-B448-950E-18DB9794940F}"/>
              </a:ext>
            </a:extLst>
          </p:cNvPr>
          <p:cNvGrpSpPr/>
          <p:nvPr/>
        </p:nvGrpSpPr>
        <p:grpSpPr>
          <a:xfrm>
            <a:off x="1778696" y="3924256"/>
            <a:ext cx="5968456" cy="2124592"/>
            <a:chOff x="3175544" y="3748892"/>
            <a:chExt cx="5968456" cy="2124592"/>
          </a:xfrm>
        </p:grpSpPr>
        <p:grpSp>
          <p:nvGrpSpPr>
            <p:cNvPr id="264" name="Group 263">
              <a:extLst>
                <a:ext uri="{FF2B5EF4-FFF2-40B4-BE49-F238E27FC236}">
                  <a16:creationId xmlns:a16="http://schemas.microsoft.com/office/drawing/2014/main" id="{759DD332-1646-744E-B0B3-D290BCF0ED64}"/>
                </a:ext>
              </a:extLst>
            </p:cNvPr>
            <p:cNvGrpSpPr/>
            <p:nvPr/>
          </p:nvGrpSpPr>
          <p:grpSpPr>
            <a:xfrm>
              <a:off x="3175544" y="3748892"/>
              <a:ext cx="1609399" cy="1316010"/>
              <a:chOff x="3188070" y="3748892"/>
              <a:chExt cx="1609399" cy="1316010"/>
            </a:xfrm>
          </p:grpSpPr>
          <p:sp>
            <p:nvSpPr>
              <p:cNvPr id="253" name="Freeform 4">
                <a:extLst>
                  <a:ext uri="{FF2B5EF4-FFF2-40B4-BE49-F238E27FC236}">
                    <a16:creationId xmlns:a16="http://schemas.microsoft.com/office/drawing/2014/main" id="{B1786030-A05C-3C4B-90A8-A5DA8E673523}"/>
                  </a:ext>
                </a:extLst>
              </p:cNvPr>
              <p:cNvSpPr>
                <a:spLocks/>
              </p:cNvSpPr>
              <p:nvPr/>
            </p:nvSpPr>
            <p:spPr bwMode="auto">
              <a:xfrm>
                <a:off x="3188070" y="3748892"/>
                <a:ext cx="1609399" cy="1316010"/>
              </a:xfrm>
              <a:custGeom>
                <a:avLst/>
                <a:gdLst>
                  <a:gd name="T0" fmla="*/ 134 w 1198"/>
                  <a:gd name="T1" fmla="*/ 270558 h 451"/>
                  <a:gd name="T2" fmla="*/ 273 w 1198"/>
                  <a:gd name="T3" fmla="*/ 132828 h 451"/>
                  <a:gd name="T4" fmla="*/ 679 w 1198"/>
                  <a:gd name="T5" fmla="*/ 73044 h 451"/>
                  <a:gd name="T6" fmla="*/ 1501 w 1198"/>
                  <a:gd name="T7" fmla="*/ 37135 h 451"/>
                  <a:gd name="T8" fmla="*/ 1796 w 1198"/>
                  <a:gd name="T9" fmla="*/ 294460 h 451"/>
                  <a:gd name="T10" fmla="*/ 1350 w 1198"/>
                  <a:gd name="T11" fmla="*/ 616944 h 451"/>
                  <a:gd name="T12" fmla="*/ 466 w 1198"/>
                  <a:gd name="T13" fmla="*/ 634874 h 451"/>
                  <a:gd name="T14" fmla="*/ 54 w 1198"/>
                  <a:gd name="T15" fmla="*/ 503524 h 451"/>
                  <a:gd name="T16" fmla="*/ 134 w 1198"/>
                  <a:gd name="T17" fmla="*/ 270558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gradFill>
                <a:gsLst>
                  <a:gs pos="24000">
                    <a:schemeClr val="bg1"/>
                  </a:gs>
                  <a:gs pos="99000">
                    <a:schemeClr val="bg1">
                      <a:alpha val="67000"/>
                    </a:schemeClr>
                  </a:gs>
                </a:gsLst>
                <a:path path="circl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63" name="Group 262">
                <a:extLst>
                  <a:ext uri="{FF2B5EF4-FFF2-40B4-BE49-F238E27FC236}">
                    <a16:creationId xmlns:a16="http://schemas.microsoft.com/office/drawing/2014/main" id="{2A2171EC-FE7C-D541-B23A-F748C585D569}"/>
                  </a:ext>
                </a:extLst>
              </p:cNvPr>
              <p:cNvGrpSpPr/>
              <p:nvPr/>
            </p:nvGrpSpPr>
            <p:grpSpPr>
              <a:xfrm>
                <a:off x="3323010" y="3984960"/>
                <a:ext cx="1290181" cy="895439"/>
                <a:chOff x="2145563" y="2093530"/>
                <a:chExt cx="1290181" cy="895439"/>
              </a:xfrm>
            </p:grpSpPr>
            <p:sp>
              <p:nvSpPr>
                <p:cNvPr id="4" name="TextBox 3">
                  <a:extLst>
                    <a:ext uri="{FF2B5EF4-FFF2-40B4-BE49-F238E27FC236}">
                      <a16:creationId xmlns:a16="http://schemas.microsoft.com/office/drawing/2014/main" id="{6723594D-379C-E642-A5A9-5C895D3CFBCB}"/>
                    </a:ext>
                  </a:extLst>
                </p:cNvPr>
                <p:cNvSpPr txBox="1"/>
                <p:nvPr/>
              </p:nvSpPr>
              <p:spPr>
                <a:xfrm>
                  <a:off x="2307787" y="2257804"/>
                  <a:ext cx="1017010" cy="617861"/>
                </a:xfrm>
                <a:prstGeom prst="rect">
                  <a:avLst/>
                </a:prstGeom>
                <a:noFill/>
              </p:spPr>
              <p:txBody>
                <a:bodyPr wrap="none" rtlCol="0">
                  <a:spAutoFit/>
                </a:bodyPr>
                <a:lstStyle/>
                <a:p>
                  <a:pPr algn="ctr">
                    <a:lnSpc>
                      <a:spcPct val="85000"/>
                    </a:lnSpc>
                  </a:pPr>
                  <a:r>
                    <a:rPr lang="en-US" sz="2000" dirty="0">
                      <a:solidFill>
                        <a:srgbClr val="0000A8"/>
                      </a:solidFill>
                    </a:rPr>
                    <a:t>intra-AS</a:t>
                  </a:r>
                </a:p>
                <a:p>
                  <a:pPr algn="ctr">
                    <a:lnSpc>
                      <a:spcPct val="85000"/>
                    </a:lnSpc>
                  </a:pPr>
                  <a:r>
                    <a:rPr lang="en-US" sz="2000" dirty="0">
                      <a:solidFill>
                        <a:srgbClr val="0000A8"/>
                      </a:solidFill>
                    </a:rPr>
                    <a:t>routing</a:t>
                  </a:r>
                </a:p>
              </p:txBody>
            </p:sp>
            <p:sp>
              <p:nvSpPr>
                <p:cNvPr id="8" name="Oval 7">
                  <a:extLst>
                    <a:ext uri="{FF2B5EF4-FFF2-40B4-BE49-F238E27FC236}">
                      <a16:creationId xmlns:a16="http://schemas.microsoft.com/office/drawing/2014/main" id="{2472BBF8-088B-A449-9470-EBB3D14828B2}"/>
                    </a:ext>
                  </a:extLst>
                </p:cNvPr>
                <p:cNvSpPr/>
                <p:nvPr/>
              </p:nvSpPr>
              <p:spPr>
                <a:xfrm>
                  <a:off x="2145563" y="2093530"/>
                  <a:ext cx="1290181" cy="864296"/>
                </a:xfrm>
                <a:prstGeom prst="ellipse">
                  <a:avLst/>
                </a:prstGeom>
                <a:noFill/>
                <a:ln w="381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Rectangle 255">
                  <a:extLst>
                    <a:ext uri="{FF2B5EF4-FFF2-40B4-BE49-F238E27FC236}">
                      <a16:creationId xmlns:a16="http://schemas.microsoft.com/office/drawing/2014/main" id="{0100B31F-13F0-1E46-B425-81FB4EF4CED2}"/>
                    </a:ext>
                  </a:extLst>
                </p:cNvPr>
                <p:cNvSpPr/>
                <p:nvPr/>
              </p:nvSpPr>
              <p:spPr>
                <a:xfrm>
                  <a:off x="2417523" y="2844399"/>
                  <a:ext cx="776614" cy="144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Arrow Connector 257">
                  <a:extLst>
                    <a:ext uri="{FF2B5EF4-FFF2-40B4-BE49-F238E27FC236}">
                      <a16:creationId xmlns:a16="http://schemas.microsoft.com/office/drawing/2014/main" id="{E47A0939-C51B-A042-A7CC-F4275B61338E}"/>
                    </a:ext>
                  </a:extLst>
                </p:cNvPr>
                <p:cNvCxnSpPr>
                  <a:cxnSpLocks/>
                </p:cNvCxnSpPr>
                <p:nvPr/>
              </p:nvCxnSpPr>
              <p:spPr>
                <a:xfrm flipH="1">
                  <a:off x="3111009" y="2833557"/>
                  <a:ext cx="138182" cy="97585"/>
                </a:xfrm>
                <a:prstGeom prst="straightConnector1">
                  <a:avLst/>
                </a:prstGeom>
                <a:ln w="3810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73" name="Group 272">
              <a:extLst>
                <a:ext uri="{FF2B5EF4-FFF2-40B4-BE49-F238E27FC236}">
                  <a16:creationId xmlns:a16="http://schemas.microsoft.com/office/drawing/2014/main" id="{F59F95CB-2AFB-954F-A034-BBA60D5D4EF0}"/>
                </a:ext>
              </a:extLst>
            </p:cNvPr>
            <p:cNvGrpSpPr/>
            <p:nvPr/>
          </p:nvGrpSpPr>
          <p:grpSpPr>
            <a:xfrm>
              <a:off x="4345585" y="4779701"/>
              <a:ext cx="2744147" cy="1093783"/>
              <a:chOff x="4345585" y="4779701"/>
              <a:chExt cx="2744147" cy="1093783"/>
            </a:xfrm>
          </p:grpSpPr>
          <p:sp>
            <p:nvSpPr>
              <p:cNvPr id="254" name="Freeform 5">
                <a:extLst>
                  <a:ext uri="{FF2B5EF4-FFF2-40B4-BE49-F238E27FC236}">
                    <a16:creationId xmlns:a16="http://schemas.microsoft.com/office/drawing/2014/main" id="{0F89B688-4E67-2344-8F6E-D25D73FDDC05}"/>
                  </a:ext>
                </a:extLst>
              </p:cNvPr>
              <p:cNvSpPr>
                <a:spLocks/>
              </p:cNvSpPr>
              <p:nvPr/>
            </p:nvSpPr>
            <p:spPr bwMode="auto">
              <a:xfrm>
                <a:off x="4345585" y="4779701"/>
                <a:ext cx="2744147" cy="1093783"/>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gradFill flip="none" rotWithShape="1">
                <a:gsLst>
                  <a:gs pos="20000">
                    <a:schemeClr val="bg1"/>
                  </a:gs>
                  <a:gs pos="99000">
                    <a:schemeClr val="bg1">
                      <a:alpha val="73000"/>
                    </a:schemeClr>
                  </a:gs>
                </a:gsLst>
                <a:path path="circle">
                  <a:fillToRect l="50000" t="50000" r="50000" b="50000"/>
                </a:path>
                <a:tileRect/>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67" name="Group 266">
                <a:extLst>
                  <a:ext uri="{FF2B5EF4-FFF2-40B4-BE49-F238E27FC236}">
                    <a16:creationId xmlns:a16="http://schemas.microsoft.com/office/drawing/2014/main" id="{48016CA7-C957-1C4D-A120-A23AF9524D91}"/>
                  </a:ext>
                </a:extLst>
              </p:cNvPr>
              <p:cNvGrpSpPr/>
              <p:nvPr/>
            </p:nvGrpSpPr>
            <p:grpSpPr>
              <a:xfrm>
                <a:off x="4915903" y="4888922"/>
                <a:ext cx="1290181" cy="895439"/>
                <a:chOff x="2158089" y="2093530"/>
                <a:chExt cx="1290181" cy="895439"/>
              </a:xfrm>
            </p:grpSpPr>
            <p:sp>
              <p:nvSpPr>
                <p:cNvPr id="268" name="TextBox 267">
                  <a:extLst>
                    <a:ext uri="{FF2B5EF4-FFF2-40B4-BE49-F238E27FC236}">
                      <a16:creationId xmlns:a16="http://schemas.microsoft.com/office/drawing/2014/main" id="{3AB46CFF-D2D9-204B-8D26-6EBD60AC189A}"/>
                    </a:ext>
                  </a:extLst>
                </p:cNvPr>
                <p:cNvSpPr txBox="1"/>
                <p:nvPr/>
              </p:nvSpPr>
              <p:spPr>
                <a:xfrm>
                  <a:off x="2307787" y="2257804"/>
                  <a:ext cx="1017010" cy="617861"/>
                </a:xfrm>
                <a:prstGeom prst="rect">
                  <a:avLst/>
                </a:prstGeom>
                <a:noFill/>
              </p:spPr>
              <p:txBody>
                <a:bodyPr wrap="none" rtlCol="0">
                  <a:spAutoFit/>
                </a:bodyPr>
                <a:lstStyle/>
                <a:p>
                  <a:pPr algn="ctr">
                    <a:lnSpc>
                      <a:spcPct val="85000"/>
                    </a:lnSpc>
                  </a:pPr>
                  <a:r>
                    <a:rPr lang="en-US" sz="2000" dirty="0">
                      <a:solidFill>
                        <a:srgbClr val="0000A8"/>
                      </a:solidFill>
                    </a:rPr>
                    <a:t>intra-AS</a:t>
                  </a:r>
                </a:p>
                <a:p>
                  <a:pPr algn="ctr">
                    <a:lnSpc>
                      <a:spcPct val="85000"/>
                    </a:lnSpc>
                  </a:pPr>
                  <a:r>
                    <a:rPr lang="en-US" sz="2000" dirty="0">
                      <a:solidFill>
                        <a:srgbClr val="0000A8"/>
                      </a:solidFill>
                    </a:rPr>
                    <a:t>routing</a:t>
                  </a:r>
                </a:p>
              </p:txBody>
            </p:sp>
            <p:sp>
              <p:nvSpPr>
                <p:cNvPr id="269" name="Oval 268">
                  <a:extLst>
                    <a:ext uri="{FF2B5EF4-FFF2-40B4-BE49-F238E27FC236}">
                      <a16:creationId xmlns:a16="http://schemas.microsoft.com/office/drawing/2014/main" id="{62F828E9-D5D5-A845-92F1-06245C1556E7}"/>
                    </a:ext>
                  </a:extLst>
                </p:cNvPr>
                <p:cNvSpPr/>
                <p:nvPr/>
              </p:nvSpPr>
              <p:spPr>
                <a:xfrm>
                  <a:off x="2158089" y="2093530"/>
                  <a:ext cx="1290181" cy="864296"/>
                </a:xfrm>
                <a:prstGeom prst="ellipse">
                  <a:avLst/>
                </a:prstGeom>
                <a:noFill/>
                <a:ln w="381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Rectangle 269">
                  <a:extLst>
                    <a:ext uri="{FF2B5EF4-FFF2-40B4-BE49-F238E27FC236}">
                      <a16:creationId xmlns:a16="http://schemas.microsoft.com/office/drawing/2014/main" id="{DF703CA7-434F-3941-821C-59863FBA7287}"/>
                    </a:ext>
                  </a:extLst>
                </p:cNvPr>
                <p:cNvSpPr/>
                <p:nvPr/>
              </p:nvSpPr>
              <p:spPr>
                <a:xfrm>
                  <a:off x="2417523" y="2844399"/>
                  <a:ext cx="776614" cy="144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1" name="Straight Arrow Connector 270">
                  <a:extLst>
                    <a:ext uri="{FF2B5EF4-FFF2-40B4-BE49-F238E27FC236}">
                      <a16:creationId xmlns:a16="http://schemas.microsoft.com/office/drawing/2014/main" id="{4E454930-4E41-434B-860E-CAB25B708B4C}"/>
                    </a:ext>
                  </a:extLst>
                </p:cNvPr>
                <p:cNvCxnSpPr>
                  <a:cxnSpLocks/>
                </p:cNvCxnSpPr>
                <p:nvPr/>
              </p:nvCxnSpPr>
              <p:spPr>
                <a:xfrm flipH="1">
                  <a:off x="3111009" y="2833557"/>
                  <a:ext cx="138182" cy="97585"/>
                </a:xfrm>
                <a:prstGeom prst="straightConnector1">
                  <a:avLst/>
                </a:prstGeom>
                <a:ln w="3810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1" name="Group 280">
              <a:extLst>
                <a:ext uri="{FF2B5EF4-FFF2-40B4-BE49-F238E27FC236}">
                  <a16:creationId xmlns:a16="http://schemas.microsoft.com/office/drawing/2014/main" id="{E2F34647-CA92-A545-AFCE-B82A0FF135E5}"/>
                </a:ext>
              </a:extLst>
            </p:cNvPr>
            <p:cNvGrpSpPr/>
            <p:nvPr/>
          </p:nvGrpSpPr>
          <p:grpSpPr>
            <a:xfrm>
              <a:off x="6989573" y="3977477"/>
              <a:ext cx="2154427" cy="1384541"/>
              <a:chOff x="6989573" y="3977477"/>
              <a:chExt cx="2154427" cy="1384541"/>
            </a:xfrm>
          </p:grpSpPr>
          <p:sp>
            <p:nvSpPr>
              <p:cNvPr id="255" name="Freeform 3">
                <a:extLst>
                  <a:ext uri="{FF2B5EF4-FFF2-40B4-BE49-F238E27FC236}">
                    <a16:creationId xmlns:a16="http://schemas.microsoft.com/office/drawing/2014/main" id="{1536733F-1420-C242-99F9-B2C1A846C638}"/>
                  </a:ext>
                </a:extLst>
              </p:cNvPr>
              <p:cNvSpPr>
                <a:spLocks/>
              </p:cNvSpPr>
              <p:nvPr/>
            </p:nvSpPr>
            <p:spPr bwMode="auto">
              <a:xfrm>
                <a:off x="6989573" y="3977477"/>
                <a:ext cx="2154427" cy="1384541"/>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gradFill>
                <a:gsLst>
                  <a:gs pos="24000">
                    <a:schemeClr val="bg1"/>
                  </a:gs>
                  <a:gs pos="99000">
                    <a:schemeClr val="bg1">
                      <a:alpha val="67000"/>
                    </a:schemeClr>
                  </a:gs>
                </a:gsLst>
                <a:path path="circl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76" name="Group 275">
                <a:extLst>
                  <a:ext uri="{FF2B5EF4-FFF2-40B4-BE49-F238E27FC236}">
                    <a16:creationId xmlns:a16="http://schemas.microsoft.com/office/drawing/2014/main" id="{92ED2415-587F-4B43-864E-2DFBFD8318B6}"/>
                  </a:ext>
                </a:extLst>
              </p:cNvPr>
              <p:cNvGrpSpPr/>
              <p:nvPr/>
            </p:nvGrpSpPr>
            <p:grpSpPr>
              <a:xfrm>
                <a:off x="7396057" y="4300199"/>
                <a:ext cx="1290181" cy="895439"/>
                <a:chOff x="2158089" y="2093530"/>
                <a:chExt cx="1290181" cy="895439"/>
              </a:xfrm>
            </p:grpSpPr>
            <p:sp>
              <p:nvSpPr>
                <p:cNvPr id="277" name="TextBox 276">
                  <a:extLst>
                    <a:ext uri="{FF2B5EF4-FFF2-40B4-BE49-F238E27FC236}">
                      <a16:creationId xmlns:a16="http://schemas.microsoft.com/office/drawing/2014/main" id="{5E266E0C-04F2-274C-A906-0CE2714D9E26}"/>
                    </a:ext>
                  </a:extLst>
                </p:cNvPr>
                <p:cNvSpPr txBox="1"/>
                <p:nvPr/>
              </p:nvSpPr>
              <p:spPr>
                <a:xfrm>
                  <a:off x="2307787" y="2257804"/>
                  <a:ext cx="1017010" cy="617861"/>
                </a:xfrm>
                <a:prstGeom prst="rect">
                  <a:avLst/>
                </a:prstGeom>
                <a:noFill/>
              </p:spPr>
              <p:txBody>
                <a:bodyPr wrap="none" rtlCol="0">
                  <a:spAutoFit/>
                </a:bodyPr>
                <a:lstStyle/>
                <a:p>
                  <a:pPr algn="ctr">
                    <a:lnSpc>
                      <a:spcPct val="85000"/>
                    </a:lnSpc>
                  </a:pPr>
                  <a:r>
                    <a:rPr lang="en-US" sz="2000" dirty="0">
                      <a:solidFill>
                        <a:srgbClr val="0000A8"/>
                      </a:solidFill>
                    </a:rPr>
                    <a:t>intra-AS</a:t>
                  </a:r>
                </a:p>
                <a:p>
                  <a:pPr algn="ctr">
                    <a:lnSpc>
                      <a:spcPct val="85000"/>
                    </a:lnSpc>
                  </a:pPr>
                  <a:r>
                    <a:rPr lang="en-US" sz="2000" dirty="0">
                      <a:solidFill>
                        <a:srgbClr val="0000A8"/>
                      </a:solidFill>
                    </a:rPr>
                    <a:t>routing</a:t>
                  </a:r>
                </a:p>
              </p:txBody>
            </p:sp>
            <p:sp>
              <p:nvSpPr>
                <p:cNvPr id="278" name="Oval 277">
                  <a:extLst>
                    <a:ext uri="{FF2B5EF4-FFF2-40B4-BE49-F238E27FC236}">
                      <a16:creationId xmlns:a16="http://schemas.microsoft.com/office/drawing/2014/main" id="{AF109F00-AEAA-434C-BBF7-9540A765DEAD}"/>
                    </a:ext>
                  </a:extLst>
                </p:cNvPr>
                <p:cNvSpPr/>
                <p:nvPr/>
              </p:nvSpPr>
              <p:spPr>
                <a:xfrm>
                  <a:off x="2158089" y="2093530"/>
                  <a:ext cx="1290181" cy="864296"/>
                </a:xfrm>
                <a:prstGeom prst="ellipse">
                  <a:avLst/>
                </a:prstGeom>
                <a:noFill/>
                <a:ln w="381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Rectangle 278">
                  <a:extLst>
                    <a:ext uri="{FF2B5EF4-FFF2-40B4-BE49-F238E27FC236}">
                      <a16:creationId xmlns:a16="http://schemas.microsoft.com/office/drawing/2014/main" id="{BC93F16D-2C1A-E249-87B4-695F781B3787}"/>
                    </a:ext>
                  </a:extLst>
                </p:cNvPr>
                <p:cNvSpPr/>
                <p:nvPr/>
              </p:nvSpPr>
              <p:spPr>
                <a:xfrm>
                  <a:off x="2417523" y="2844399"/>
                  <a:ext cx="776614" cy="144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0" name="Straight Arrow Connector 279">
                  <a:extLst>
                    <a:ext uri="{FF2B5EF4-FFF2-40B4-BE49-F238E27FC236}">
                      <a16:creationId xmlns:a16="http://schemas.microsoft.com/office/drawing/2014/main" id="{BF12078B-FFCB-5B4D-96D9-6482BC5DACC1}"/>
                    </a:ext>
                  </a:extLst>
                </p:cNvPr>
                <p:cNvCxnSpPr>
                  <a:cxnSpLocks/>
                </p:cNvCxnSpPr>
                <p:nvPr/>
              </p:nvCxnSpPr>
              <p:spPr>
                <a:xfrm flipH="1">
                  <a:off x="3111009" y="2833557"/>
                  <a:ext cx="138182" cy="97585"/>
                </a:xfrm>
                <a:prstGeom prst="straightConnector1">
                  <a:avLst/>
                </a:prstGeom>
                <a:ln w="3810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12" name="Group 311">
            <a:extLst>
              <a:ext uri="{FF2B5EF4-FFF2-40B4-BE49-F238E27FC236}">
                <a16:creationId xmlns:a16="http://schemas.microsoft.com/office/drawing/2014/main" id="{78E22769-1D43-5840-8394-0FE0463D5740}"/>
              </a:ext>
            </a:extLst>
          </p:cNvPr>
          <p:cNvGrpSpPr/>
          <p:nvPr/>
        </p:nvGrpSpPr>
        <p:grpSpPr>
          <a:xfrm>
            <a:off x="1812296" y="3939436"/>
            <a:ext cx="5968456" cy="2124592"/>
            <a:chOff x="3202684" y="3763506"/>
            <a:chExt cx="5968456" cy="2124592"/>
          </a:xfrm>
        </p:grpSpPr>
        <p:grpSp>
          <p:nvGrpSpPr>
            <p:cNvPr id="310" name="Group 309">
              <a:extLst>
                <a:ext uri="{FF2B5EF4-FFF2-40B4-BE49-F238E27FC236}">
                  <a16:creationId xmlns:a16="http://schemas.microsoft.com/office/drawing/2014/main" id="{744E07CE-3F29-2C44-A38C-A63250BD37CA}"/>
                </a:ext>
              </a:extLst>
            </p:cNvPr>
            <p:cNvGrpSpPr/>
            <p:nvPr/>
          </p:nvGrpSpPr>
          <p:grpSpPr>
            <a:xfrm>
              <a:off x="3202684" y="3763506"/>
              <a:ext cx="5968456" cy="2124592"/>
              <a:chOff x="2563856" y="-1509951"/>
              <a:chExt cx="5968456" cy="2124592"/>
            </a:xfrm>
          </p:grpSpPr>
          <p:sp>
            <p:nvSpPr>
              <p:cNvPr id="304" name="Freeform 4">
                <a:extLst>
                  <a:ext uri="{FF2B5EF4-FFF2-40B4-BE49-F238E27FC236}">
                    <a16:creationId xmlns:a16="http://schemas.microsoft.com/office/drawing/2014/main" id="{D30911A6-6911-094B-927D-A42ABA72DF40}"/>
                  </a:ext>
                </a:extLst>
              </p:cNvPr>
              <p:cNvSpPr>
                <a:spLocks/>
              </p:cNvSpPr>
              <p:nvPr/>
            </p:nvSpPr>
            <p:spPr bwMode="auto">
              <a:xfrm>
                <a:off x="2563856" y="-1509951"/>
                <a:ext cx="1609399" cy="1316010"/>
              </a:xfrm>
              <a:custGeom>
                <a:avLst/>
                <a:gdLst>
                  <a:gd name="T0" fmla="*/ 134 w 1198"/>
                  <a:gd name="T1" fmla="*/ 270558 h 451"/>
                  <a:gd name="T2" fmla="*/ 273 w 1198"/>
                  <a:gd name="T3" fmla="*/ 132828 h 451"/>
                  <a:gd name="T4" fmla="*/ 679 w 1198"/>
                  <a:gd name="T5" fmla="*/ 73044 h 451"/>
                  <a:gd name="T6" fmla="*/ 1501 w 1198"/>
                  <a:gd name="T7" fmla="*/ 37135 h 451"/>
                  <a:gd name="T8" fmla="*/ 1796 w 1198"/>
                  <a:gd name="T9" fmla="*/ 294460 h 451"/>
                  <a:gd name="T10" fmla="*/ 1350 w 1198"/>
                  <a:gd name="T11" fmla="*/ 616944 h 451"/>
                  <a:gd name="T12" fmla="*/ 466 w 1198"/>
                  <a:gd name="T13" fmla="*/ 634874 h 451"/>
                  <a:gd name="T14" fmla="*/ 54 w 1198"/>
                  <a:gd name="T15" fmla="*/ 503524 h 451"/>
                  <a:gd name="T16" fmla="*/ 134 w 1198"/>
                  <a:gd name="T17" fmla="*/ 270558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gradFill>
                <a:gsLst>
                  <a:gs pos="24000">
                    <a:schemeClr val="bg1"/>
                  </a:gs>
                  <a:gs pos="99000">
                    <a:schemeClr val="bg1">
                      <a:alpha val="67000"/>
                    </a:schemeClr>
                  </a:gs>
                </a:gsLst>
                <a:path path="circl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8" name="Freeform 5">
                <a:extLst>
                  <a:ext uri="{FF2B5EF4-FFF2-40B4-BE49-F238E27FC236}">
                    <a16:creationId xmlns:a16="http://schemas.microsoft.com/office/drawing/2014/main" id="{5CB4E5C1-2135-4947-936C-2E606AB35C41}"/>
                  </a:ext>
                </a:extLst>
              </p:cNvPr>
              <p:cNvSpPr>
                <a:spLocks/>
              </p:cNvSpPr>
              <p:nvPr/>
            </p:nvSpPr>
            <p:spPr bwMode="auto">
              <a:xfrm>
                <a:off x="3733897" y="-479142"/>
                <a:ext cx="2744147" cy="1093783"/>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gradFill flip="none" rotWithShape="1">
                <a:gsLst>
                  <a:gs pos="20000">
                    <a:schemeClr val="bg1"/>
                  </a:gs>
                  <a:gs pos="99000">
                    <a:schemeClr val="bg1">
                      <a:alpha val="73000"/>
                    </a:schemeClr>
                  </a:gs>
                </a:gsLst>
                <a:path path="circle">
                  <a:fillToRect l="50000" t="50000" r="50000" b="50000"/>
                </a:path>
                <a:tileRect/>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Freeform 3">
                <a:extLst>
                  <a:ext uri="{FF2B5EF4-FFF2-40B4-BE49-F238E27FC236}">
                    <a16:creationId xmlns:a16="http://schemas.microsoft.com/office/drawing/2014/main" id="{17419CA7-50EA-4644-BAD8-E64BA60CCA3E}"/>
                  </a:ext>
                </a:extLst>
              </p:cNvPr>
              <p:cNvSpPr>
                <a:spLocks/>
              </p:cNvSpPr>
              <p:nvPr/>
            </p:nvSpPr>
            <p:spPr bwMode="auto">
              <a:xfrm>
                <a:off x="6377885" y="-1281366"/>
                <a:ext cx="2154427" cy="1384541"/>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gradFill>
                <a:gsLst>
                  <a:gs pos="24000">
                    <a:schemeClr val="bg1"/>
                  </a:gs>
                  <a:gs pos="99000">
                    <a:schemeClr val="bg1">
                      <a:alpha val="67000"/>
                    </a:schemeClr>
                  </a:gs>
                </a:gsLst>
                <a:path path="circl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284" name="Straight Arrow Connector 283">
                <a:extLst>
                  <a:ext uri="{FF2B5EF4-FFF2-40B4-BE49-F238E27FC236}">
                    <a16:creationId xmlns:a16="http://schemas.microsoft.com/office/drawing/2014/main" id="{D9F899E2-41E6-F644-9D09-629032DFBB9F}"/>
                  </a:ext>
                </a:extLst>
              </p:cNvPr>
              <p:cNvCxnSpPr>
                <a:cxnSpLocks/>
              </p:cNvCxnSpPr>
              <p:nvPr/>
            </p:nvCxnSpPr>
            <p:spPr>
              <a:xfrm flipV="1">
                <a:off x="5824603" y="-501042"/>
                <a:ext cx="814192" cy="50104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498B5083-E95A-D548-919E-B088084EACD8}"/>
                  </a:ext>
                </a:extLst>
              </p:cNvPr>
              <p:cNvCxnSpPr>
                <a:cxnSpLocks/>
              </p:cNvCxnSpPr>
              <p:nvPr/>
            </p:nvCxnSpPr>
            <p:spPr>
              <a:xfrm>
                <a:off x="4010416" y="-711896"/>
                <a:ext cx="724423" cy="436323"/>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11" name="TextBox 310">
              <a:extLst>
                <a:ext uri="{FF2B5EF4-FFF2-40B4-BE49-F238E27FC236}">
                  <a16:creationId xmlns:a16="http://schemas.microsoft.com/office/drawing/2014/main" id="{B03A980E-CDF4-394B-8ACB-E178989326AD}"/>
                </a:ext>
              </a:extLst>
            </p:cNvPr>
            <p:cNvSpPr txBox="1"/>
            <p:nvPr/>
          </p:nvSpPr>
          <p:spPr>
            <a:xfrm>
              <a:off x="4935255" y="4346532"/>
              <a:ext cx="2217106" cy="461665"/>
            </a:xfrm>
            <a:prstGeom prst="rect">
              <a:avLst/>
            </a:prstGeom>
            <a:noFill/>
          </p:spPr>
          <p:txBody>
            <a:bodyPr wrap="square" rtlCol="0">
              <a:spAutoFit/>
            </a:bodyPr>
            <a:lstStyle/>
            <a:p>
              <a:r>
                <a:rPr lang="en-US" sz="2400" dirty="0">
                  <a:solidFill>
                    <a:srgbClr val="C00000"/>
                  </a:solidFill>
                </a:rPr>
                <a:t>inter-AS routing</a:t>
              </a:r>
            </a:p>
          </p:txBody>
        </p:sp>
      </p:grpSp>
      <p:grpSp>
        <p:nvGrpSpPr>
          <p:cNvPr id="313" name="Group 312">
            <a:extLst>
              <a:ext uri="{FF2B5EF4-FFF2-40B4-BE49-F238E27FC236}">
                <a16:creationId xmlns:a16="http://schemas.microsoft.com/office/drawing/2014/main" id="{AFDBFFAE-83D8-D74E-B3C9-F3CDF234CDF3}"/>
              </a:ext>
            </a:extLst>
          </p:cNvPr>
          <p:cNvGrpSpPr/>
          <p:nvPr/>
        </p:nvGrpSpPr>
        <p:grpSpPr>
          <a:xfrm>
            <a:off x="3723768" y="1866380"/>
            <a:ext cx="2334629" cy="3331019"/>
            <a:chOff x="5176788" y="1691016"/>
            <a:chExt cx="2334629" cy="3331019"/>
          </a:xfrm>
        </p:grpSpPr>
        <p:sp>
          <p:nvSpPr>
            <p:cNvPr id="314" name="Freeform 313">
              <a:extLst>
                <a:ext uri="{FF2B5EF4-FFF2-40B4-BE49-F238E27FC236}">
                  <a16:creationId xmlns:a16="http://schemas.microsoft.com/office/drawing/2014/main" id="{DA2EECEA-6E2F-594A-A168-0AF941E524C3}"/>
                </a:ext>
              </a:extLst>
            </p:cNvPr>
            <p:cNvSpPr/>
            <p:nvPr/>
          </p:nvSpPr>
          <p:spPr bwMode="auto">
            <a:xfrm flipH="1">
              <a:off x="5219204" y="3674178"/>
              <a:ext cx="2255450" cy="134785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2217181 w 2532501"/>
                <a:gd name="connsiteY0" fmla="*/ 747595 h 747595"/>
                <a:gd name="connsiteX1" fmla="*/ 0 w 2532501"/>
                <a:gd name="connsiteY1" fmla="*/ 310 h 747595"/>
                <a:gd name="connsiteX2" fmla="*/ 2251233 w 2532501"/>
                <a:gd name="connsiteY2" fmla="*/ 1468 h 747595"/>
                <a:gd name="connsiteX3" fmla="*/ 2532501 w 2532501"/>
                <a:gd name="connsiteY3" fmla="*/ 710902 h 747595"/>
                <a:gd name="connsiteX4" fmla="*/ 2217181 w 2532501"/>
                <a:gd name="connsiteY4" fmla="*/ 747595 h 747595"/>
                <a:gd name="connsiteX0" fmla="*/ 1904181 w 2532501"/>
                <a:gd name="connsiteY0" fmla="*/ 1349639 h 1349639"/>
                <a:gd name="connsiteX1" fmla="*/ 0 w 2532501"/>
                <a:gd name="connsiteY1" fmla="*/ 310 h 1349639"/>
                <a:gd name="connsiteX2" fmla="*/ 2251233 w 2532501"/>
                <a:gd name="connsiteY2" fmla="*/ 1468 h 1349639"/>
                <a:gd name="connsiteX3" fmla="*/ 2532501 w 2532501"/>
                <a:gd name="connsiteY3" fmla="*/ 710902 h 1349639"/>
                <a:gd name="connsiteX4" fmla="*/ 1904181 w 2532501"/>
                <a:gd name="connsiteY4" fmla="*/ 1349639 h 1349639"/>
                <a:gd name="connsiteX0" fmla="*/ 1904181 w 2532501"/>
                <a:gd name="connsiteY0" fmla="*/ 1349639 h 1349639"/>
                <a:gd name="connsiteX1" fmla="*/ 0 w 2532501"/>
                <a:gd name="connsiteY1" fmla="*/ 310 h 1349639"/>
                <a:gd name="connsiteX2" fmla="*/ 2251233 w 2532501"/>
                <a:gd name="connsiteY2" fmla="*/ 1468 h 1349639"/>
                <a:gd name="connsiteX3" fmla="*/ 2532501 w 2532501"/>
                <a:gd name="connsiteY3" fmla="*/ 710902 h 1349639"/>
                <a:gd name="connsiteX4" fmla="*/ 1904181 w 2532501"/>
                <a:gd name="connsiteY4" fmla="*/ 1349639 h 1349639"/>
                <a:gd name="connsiteX0" fmla="*/ 1904181 w 2274923"/>
                <a:gd name="connsiteY0" fmla="*/ 1349639 h 1349639"/>
                <a:gd name="connsiteX1" fmla="*/ 0 w 2274923"/>
                <a:gd name="connsiteY1" fmla="*/ 310 h 1349639"/>
                <a:gd name="connsiteX2" fmla="*/ 2251233 w 2274923"/>
                <a:gd name="connsiteY2" fmla="*/ 1468 h 1349639"/>
                <a:gd name="connsiteX3" fmla="*/ 2244541 w 2274923"/>
                <a:gd name="connsiteY3" fmla="*/ 1338031 h 1349639"/>
                <a:gd name="connsiteX4" fmla="*/ 1904181 w 2274923"/>
                <a:gd name="connsiteY4" fmla="*/ 1349639 h 1349639"/>
                <a:gd name="connsiteX0" fmla="*/ 1904181 w 2251233"/>
                <a:gd name="connsiteY0" fmla="*/ 1349639 h 1349639"/>
                <a:gd name="connsiteX1" fmla="*/ 0 w 2251233"/>
                <a:gd name="connsiteY1" fmla="*/ 310 h 1349639"/>
                <a:gd name="connsiteX2" fmla="*/ 2251233 w 2251233"/>
                <a:gd name="connsiteY2" fmla="*/ 1468 h 1349639"/>
                <a:gd name="connsiteX3" fmla="*/ 2244541 w 2251233"/>
                <a:gd name="connsiteY3" fmla="*/ 1338031 h 1349639"/>
                <a:gd name="connsiteX4" fmla="*/ 1904181 w 2251233"/>
                <a:gd name="connsiteY4" fmla="*/ 1349639 h 1349639"/>
                <a:gd name="connsiteX0" fmla="*/ 1855043 w 2251233"/>
                <a:gd name="connsiteY0" fmla="*/ 1349639 h 1349639"/>
                <a:gd name="connsiteX1" fmla="*/ 0 w 2251233"/>
                <a:gd name="connsiteY1" fmla="*/ 310 h 1349639"/>
                <a:gd name="connsiteX2" fmla="*/ 2251233 w 2251233"/>
                <a:gd name="connsiteY2" fmla="*/ 1468 h 1349639"/>
                <a:gd name="connsiteX3" fmla="*/ 2244541 w 2251233"/>
                <a:gd name="connsiteY3" fmla="*/ 1338031 h 1349639"/>
                <a:gd name="connsiteX4" fmla="*/ 1855043 w 2251233"/>
                <a:gd name="connsiteY4" fmla="*/ 1349639 h 1349639"/>
                <a:gd name="connsiteX0" fmla="*/ 1855043 w 2254368"/>
                <a:gd name="connsiteY0" fmla="*/ 1349639 h 1349639"/>
                <a:gd name="connsiteX1" fmla="*/ 0 w 2254368"/>
                <a:gd name="connsiteY1" fmla="*/ 310 h 1349639"/>
                <a:gd name="connsiteX2" fmla="*/ 2251233 w 2254368"/>
                <a:gd name="connsiteY2" fmla="*/ 1468 h 1349639"/>
                <a:gd name="connsiteX3" fmla="*/ 2254368 w 2254368"/>
                <a:gd name="connsiteY3" fmla="*/ 1315058 h 1349639"/>
                <a:gd name="connsiteX4" fmla="*/ 1855043 w 2254368"/>
                <a:gd name="connsiteY4" fmla="*/ 1349639 h 1349639"/>
                <a:gd name="connsiteX0" fmla="*/ 1855043 w 2254368"/>
                <a:gd name="connsiteY0" fmla="*/ 1349639 h 1349639"/>
                <a:gd name="connsiteX1" fmla="*/ 0 w 2254368"/>
                <a:gd name="connsiteY1" fmla="*/ 310 h 1349639"/>
                <a:gd name="connsiteX2" fmla="*/ 2251233 w 2254368"/>
                <a:gd name="connsiteY2" fmla="*/ 1468 h 1349639"/>
                <a:gd name="connsiteX3" fmla="*/ 2254368 w 2254368"/>
                <a:gd name="connsiteY3" fmla="*/ 1315058 h 1349639"/>
                <a:gd name="connsiteX4" fmla="*/ 1855043 w 2254368"/>
                <a:gd name="connsiteY4" fmla="*/ 1349639 h 1349639"/>
                <a:gd name="connsiteX0" fmla="*/ 1855043 w 2254368"/>
                <a:gd name="connsiteY0" fmla="*/ 1349639 h 1349639"/>
                <a:gd name="connsiteX1" fmla="*/ 0 w 2254368"/>
                <a:gd name="connsiteY1" fmla="*/ 310 h 1349639"/>
                <a:gd name="connsiteX2" fmla="*/ 2251233 w 2254368"/>
                <a:gd name="connsiteY2" fmla="*/ 1468 h 1349639"/>
                <a:gd name="connsiteX3" fmla="*/ 2254368 w 2254368"/>
                <a:gd name="connsiteY3" fmla="*/ 1315058 h 1349639"/>
                <a:gd name="connsiteX4" fmla="*/ 1855043 w 2254368"/>
                <a:gd name="connsiteY4" fmla="*/ 1349639 h 134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368" h="1349639">
                  <a:moveTo>
                    <a:pt x="1855043" y="1349639"/>
                  </a:moveTo>
                  <a:cubicBezTo>
                    <a:pt x="1304110" y="746280"/>
                    <a:pt x="628999" y="499249"/>
                    <a:pt x="0" y="310"/>
                  </a:cubicBezTo>
                  <a:cubicBezTo>
                    <a:pt x="333077" y="4877"/>
                    <a:pt x="1918156" y="-3099"/>
                    <a:pt x="2251233" y="1468"/>
                  </a:cubicBezTo>
                  <a:cubicBezTo>
                    <a:pt x="2089546" y="493074"/>
                    <a:pt x="2029736" y="828030"/>
                    <a:pt x="2254368" y="1315058"/>
                  </a:cubicBezTo>
                  <a:cubicBezTo>
                    <a:pt x="2028914" y="1268083"/>
                    <a:pt x="1915520" y="1271535"/>
                    <a:pt x="1855043" y="1349639"/>
                  </a:cubicBezTo>
                  <a:close/>
                </a:path>
              </a:pathLst>
            </a:custGeom>
            <a:gradFill rotWithShape="1">
              <a:gsLst>
                <a:gs pos="0">
                  <a:srgbClr val="FFFFFF">
                    <a:lumMod val="9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15" name="Group 314">
              <a:extLst>
                <a:ext uri="{FF2B5EF4-FFF2-40B4-BE49-F238E27FC236}">
                  <a16:creationId xmlns:a16="http://schemas.microsoft.com/office/drawing/2014/main" id="{600673E8-B325-EB44-9A2A-C4636D3BA1D7}"/>
                </a:ext>
              </a:extLst>
            </p:cNvPr>
            <p:cNvGrpSpPr/>
            <p:nvPr/>
          </p:nvGrpSpPr>
          <p:grpSpPr>
            <a:xfrm>
              <a:off x="5176788" y="1691016"/>
              <a:ext cx="2334629" cy="2102794"/>
              <a:chOff x="5176788" y="1691016"/>
              <a:chExt cx="2334629" cy="2102794"/>
            </a:xfrm>
          </p:grpSpPr>
          <p:grpSp>
            <p:nvGrpSpPr>
              <p:cNvPr id="316" name="Group 28">
                <a:extLst>
                  <a:ext uri="{FF2B5EF4-FFF2-40B4-BE49-F238E27FC236}">
                    <a16:creationId xmlns:a16="http://schemas.microsoft.com/office/drawing/2014/main" id="{66AF714D-93D9-7849-A0E5-53CA64E792D4}"/>
                  </a:ext>
                </a:extLst>
              </p:cNvPr>
              <p:cNvGrpSpPr>
                <a:grpSpLocks/>
              </p:cNvGrpSpPr>
              <p:nvPr/>
            </p:nvGrpSpPr>
            <p:grpSpPr bwMode="auto">
              <a:xfrm>
                <a:off x="5176788" y="1691016"/>
                <a:ext cx="2334629" cy="2102794"/>
                <a:chOff x="1858002" y="3709936"/>
                <a:chExt cx="1045872" cy="1739899"/>
              </a:xfrm>
            </p:grpSpPr>
            <p:sp>
              <p:nvSpPr>
                <p:cNvPr id="330" name="Rectangle 329">
                  <a:extLst>
                    <a:ext uri="{FF2B5EF4-FFF2-40B4-BE49-F238E27FC236}">
                      <a16:creationId xmlns:a16="http://schemas.microsoft.com/office/drawing/2014/main" id="{4500FA73-0BCC-C84B-A5CA-CA01BB6F74E4}"/>
                    </a:ext>
                  </a:extLst>
                </p:cNvPr>
                <p:cNvSpPr/>
                <p:nvPr/>
              </p:nvSpPr>
              <p:spPr bwMode="auto">
                <a:xfrm rot="10800000">
                  <a:off x="1867527" y="3957547"/>
                  <a:ext cx="1033544"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31" name="Group 498">
                  <a:extLst>
                    <a:ext uri="{FF2B5EF4-FFF2-40B4-BE49-F238E27FC236}">
                      <a16:creationId xmlns:a16="http://schemas.microsoft.com/office/drawing/2014/main" id="{C0D2A279-F942-0D48-8005-63696D9EA9B2}"/>
                    </a:ext>
                  </a:extLst>
                </p:cNvPr>
                <p:cNvGrpSpPr>
                  <a:grpSpLocks/>
                </p:cNvGrpSpPr>
                <p:nvPr/>
              </p:nvGrpSpPr>
              <p:grpSpPr bwMode="auto">
                <a:xfrm>
                  <a:off x="1858805" y="5088863"/>
                  <a:ext cx="1035373" cy="360972"/>
                  <a:chOff x="4128636" y="3606589"/>
                  <a:chExt cx="568145" cy="338667"/>
                </a:xfrm>
              </p:grpSpPr>
              <p:sp>
                <p:nvSpPr>
                  <p:cNvPr id="345" name="Oval 344">
                    <a:extLst>
                      <a:ext uri="{FF2B5EF4-FFF2-40B4-BE49-F238E27FC236}">
                        <a16:creationId xmlns:a16="http://schemas.microsoft.com/office/drawing/2014/main" id="{588FE4E7-26AC-4943-A3F8-4D8DBC528B55}"/>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6" name="Rectangle 345">
                    <a:extLst>
                      <a:ext uri="{FF2B5EF4-FFF2-40B4-BE49-F238E27FC236}">
                        <a16:creationId xmlns:a16="http://schemas.microsoft.com/office/drawing/2014/main" id="{3806B90C-D448-5046-B33D-F8620D8693A3}"/>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7" name="Oval 346">
                    <a:extLst>
                      <a:ext uri="{FF2B5EF4-FFF2-40B4-BE49-F238E27FC236}">
                        <a16:creationId xmlns:a16="http://schemas.microsoft.com/office/drawing/2014/main" id="{77D5E21E-12EC-7C4E-A4FD-F87EB3559FC3}"/>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8" name="Straight Connector 347">
                    <a:extLst>
                      <a:ext uri="{FF2B5EF4-FFF2-40B4-BE49-F238E27FC236}">
                        <a16:creationId xmlns:a16="http://schemas.microsoft.com/office/drawing/2014/main" id="{EB1D307E-35F6-7B4D-9ECA-535608E8FF64}"/>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349" name="Straight Connector 348">
                    <a:extLst>
                      <a:ext uri="{FF2B5EF4-FFF2-40B4-BE49-F238E27FC236}">
                        <a16:creationId xmlns:a16="http://schemas.microsoft.com/office/drawing/2014/main" id="{9890F937-B02F-3941-AA75-F2A6C60ADB6E}"/>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332" name="Rectangle 331">
                  <a:extLst>
                    <a:ext uri="{FF2B5EF4-FFF2-40B4-BE49-F238E27FC236}">
                      <a16:creationId xmlns:a16="http://schemas.microsoft.com/office/drawing/2014/main" id="{C1A7B8C0-653F-D043-A5D6-8D8D02496547}"/>
                    </a:ext>
                  </a:extLst>
                </p:cNvPr>
                <p:cNvSpPr/>
                <p:nvPr/>
              </p:nvSpPr>
              <p:spPr bwMode="auto">
                <a:xfrm>
                  <a:off x="1859676" y="4691826"/>
                  <a:ext cx="103742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33" name="Straight Connector 332">
                  <a:extLst>
                    <a:ext uri="{FF2B5EF4-FFF2-40B4-BE49-F238E27FC236}">
                      <a16:creationId xmlns:a16="http://schemas.microsoft.com/office/drawing/2014/main" id="{441ECEE8-5F06-204E-BCD7-77C25E8AF081}"/>
                    </a:ext>
                  </a:extLst>
                </p:cNvPr>
                <p:cNvCxnSpPr>
                  <a:cxnSpLocks/>
                  <a:stCxn id="337" idx="1"/>
                </p:cNvCxnSpPr>
                <p:nvPr/>
              </p:nvCxnSpPr>
              <p:spPr bwMode="auto">
                <a:xfrm flipH="1">
                  <a:off x="1861178" y="3924839"/>
                  <a:ext cx="1007" cy="1295073"/>
                </a:xfrm>
                <a:prstGeom prst="line">
                  <a:avLst/>
                </a:prstGeom>
                <a:noFill/>
                <a:ln w="3175" cap="flat" cmpd="sng" algn="ctr">
                  <a:solidFill>
                    <a:srgbClr val="000000"/>
                  </a:solidFill>
                  <a:prstDash val="sysDash"/>
                </a:ln>
                <a:effectLst/>
              </p:spPr>
            </p:cxnSp>
            <p:cxnSp>
              <p:nvCxnSpPr>
                <p:cNvPr id="334" name="Straight Connector 333">
                  <a:extLst>
                    <a:ext uri="{FF2B5EF4-FFF2-40B4-BE49-F238E27FC236}">
                      <a16:creationId xmlns:a16="http://schemas.microsoft.com/office/drawing/2014/main" id="{D714DFB4-74AF-AA45-805C-53E5CDD7DB02}"/>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335" name="Group 504">
                  <a:extLst>
                    <a:ext uri="{FF2B5EF4-FFF2-40B4-BE49-F238E27FC236}">
                      <a16:creationId xmlns:a16="http://schemas.microsoft.com/office/drawing/2014/main" id="{2A0950AE-6556-8E45-8D36-C13C7443E2BF}"/>
                    </a:ext>
                  </a:extLst>
                </p:cNvPr>
                <p:cNvGrpSpPr>
                  <a:grpSpLocks/>
                </p:cNvGrpSpPr>
                <p:nvPr/>
              </p:nvGrpSpPr>
              <p:grpSpPr bwMode="auto">
                <a:xfrm>
                  <a:off x="1858002" y="3709936"/>
                  <a:ext cx="1045872" cy="398402"/>
                  <a:chOff x="2185125" y="1574638"/>
                  <a:chExt cx="1201487" cy="429505"/>
                </a:xfrm>
              </p:grpSpPr>
              <p:sp>
                <p:nvSpPr>
                  <p:cNvPr id="336" name="Oval 335">
                    <a:extLst>
                      <a:ext uri="{FF2B5EF4-FFF2-40B4-BE49-F238E27FC236}">
                        <a16:creationId xmlns:a16="http://schemas.microsoft.com/office/drawing/2014/main" id="{26F4269B-B9E1-DD40-BD3F-9AD462CC181B}"/>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37" name="Rectangle 336">
                    <a:extLst>
                      <a:ext uri="{FF2B5EF4-FFF2-40B4-BE49-F238E27FC236}">
                        <a16:creationId xmlns:a16="http://schemas.microsoft.com/office/drawing/2014/main" id="{D6F97DEA-39E6-7943-9504-B9FD46A24726}"/>
                      </a:ext>
                    </a:extLst>
                  </p:cNvPr>
                  <p:cNvSpPr/>
                  <p:nvPr/>
                </p:nvSpPr>
                <p:spPr bwMode="auto">
                  <a:xfrm>
                    <a:off x="2189930" y="1749849"/>
                    <a:ext cx="1195120"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8" name="Oval 337">
                    <a:extLst>
                      <a:ext uri="{FF2B5EF4-FFF2-40B4-BE49-F238E27FC236}">
                        <a16:creationId xmlns:a16="http://schemas.microsoft.com/office/drawing/2014/main" id="{CC4C5A26-4306-EB49-843F-3B0B4CF63CF3}"/>
                      </a:ext>
                    </a:extLst>
                  </p:cNvPr>
                  <p:cNvSpPr>
                    <a:spLocks noChangeArrowheads="1"/>
                  </p:cNvSpPr>
                  <p:nvPr/>
                </p:nvSpPr>
                <p:spPr bwMode="auto">
                  <a:xfrm flipV="1">
                    <a:off x="2189930"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39" name="Freeform 338">
                    <a:extLst>
                      <a:ext uri="{FF2B5EF4-FFF2-40B4-BE49-F238E27FC236}">
                        <a16:creationId xmlns:a16="http://schemas.microsoft.com/office/drawing/2014/main" id="{01521615-126F-9F48-B7B9-BC8FDF45A504}"/>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0" name="Freeform 339">
                    <a:extLst>
                      <a:ext uri="{FF2B5EF4-FFF2-40B4-BE49-F238E27FC236}">
                        <a16:creationId xmlns:a16="http://schemas.microsoft.com/office/drawing/2014/main" id="{682F4762-B963-474F-AB4B-BD6A92DA5D21}"/>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1" name="Freeform 340">
                    <a:extLst>
                      <a:ext uri="{FF2B5EF4-FFF2-40B4-BE49-F238E27FC236}">
                        <a16:creationId xmlns:a16="http://schemas.microsoft.com/office/drawing/2014/main" id="{78975C37-66B2-6A46-9D38-D07296BACE37}"/>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2" name="Freeform 341">
                    <a:extLst>
                      <a:ext uri="{FF2B5EF4-FFF2-40B4-BE49-F238E27FC236}">
                        <a16:creationId xmlns:a16="http://schemas.microsoft.com/office/drawing/2014/main" id="{B027AD38-44DC-4749-ABE8-13603800E487}"/>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43" name="Straight Connector 342">
                    <a:extLst>
                      <a:ext uri="{FF2B5EF4-FFF2-40B4-BE49-F238E27FC236}">
                        <a16:creationId xmlns:a16="http://schemas.microsoft.com/office/drawing/2014/main" id="{673C16FC-B30B-D341-BF16-BD40997429AA}"/>
                      </a:ext>
                    </a:extLst>
                  </p:cNvPr>
                  <p:cNvCxnSpPr>
                    <a:cxnSpLocks noChangeShapeType="1"/>
                    <a:endCxn id="338" idx="2"/>
                  </p:cNvCxnSpPr>
                  <p:nvPr/>
                </p:nvCxnSpPr>
                <p:spPr bwMode="auto">
                  <a:xfrm flipH="1" flipV="1">
                    <a:off x="2189930"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4" name="Straight Connector 343">
                    <a:extLst>
                      <a:ext uri="{FF2B5EF4-FFF2-40B4-BE49-F238E27FC236}">
                        <a16:creationId xmlns:a16="http://schemas.microsoft.com/office/drawing/2014/main" id="{5A3BCC1F-E36B-CC49-9618-2077B91F993F}"/>
                      </a:ext>
                    </a:extLst>
                  </p:cNvPr>
                  <p:cNvCxnSpPr>
                    <a:cxnSpLocks noChangeShapeType="1"/>
                  </p:cNvCxnSpPr>
                  <p:nvPr/>
                </p:nvCxnSpPr>
                <p:spPr bwMode="auto">
                  <a:xfrm flipH="1" flipV="1">
                    <a:off x="3384788"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17" name="Group 316">
                <a:extLst>
                  <a:ext uri="{FF2B5EF4-FFF2-40B4-BE49-F238E27FC236}">
                    <a16:creationId xmlns:a16="http://schemas.microsoft.com/office/drawing/2014/main" id="{920E80F8-831C-F447-978D-EA9239497E52}"/>
                  </a:ext>
                </a:extLst>
              </p:cNvPr>
              <p:cNvGrpSpPr/>
              <p:nvPr/>
            </p:nvGrpSpPr>
            <p:grpSpPr>
              <a:xfrm>
                <a:off x="5741299" y="2747246"/>
                <a:ext cx="1221860" cy="1008038"/>
                <a:chOff x="1992768" y="2310128"/>
                <a:chExt cx="1136650" cy="928372"/>
              </a:xfrm>
            </p:grpSpPr>
            <p:sp>
              <p:nvSpPr>
                <p:cNvPr id="326" name="Rectangle 325">
                  <a:extLst>
                    <a:ext uri="{FF2B5EF4-FFF2-40B4-BE49-F238E27FC236}">
                      <a16:creationId xmlns:a16="http://schemas.microsoft.com/office/drawing/2014/main" id="{6900D1B6-2E57-BA49-B3A0-822412AEDB17}"/>
                    </a:ext>
                  </a:extLst>
                </p:cNvPr>
                <p:cNvSpPr/>
                <p:nvPr/>
              </p:nvSpPr>
              <p:spPr>
                <a:xfrm>
                  <a:off x="1992768" y="2337583"/>
                  <a:ext cx="1136650" cy="900917"/>
                </a:xfrm>
                <a:prstGeom prst="rect">
                  <a:avLst/>
                </a:prstGeom>
                <a:solidFill>
                  <a:schemeClr val="bg1"/>
                </a:solidFill>
                <a:ln w="19050">
                  <a:solidFill>
                    <a:srgbClr val="C0000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7" name="Straight Connector 326">
                  <a:extLst>
                    <a:ext uri="{FF2B5EF4-FFF2-40B4-BE49-F238E27FC236}">
                      <a16:creationId xmlns:a16="http://schemas.microsoft.com/office/drawing/2014/main" id="{8763EADC-6E94-F24D-B1CA-7347697DEEA6}"/>
                    </a:ext>
                  </a:extLst>
                </p:cNvPr>
                <p:cNvCxnSpPr>
                  <a:cxnSpLocks/>
                </p:cNvCxnSpPr>
                <p:nvPr/>
              </p:nvCxnSpPr>
              <p:spPr>
                <a:xfrm>
                  <a:off x="1992768" y="2735763"/>
                  <a:ext cx="11366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F9577E6-692B-3740-9F2B-DD6835189CDE}"/>
                    </a:ext>
                  </a:extLst>
                </p:cNvPr>
                <p:cNvCxnSpPr>
                  <a:cxnSpLocks/>
                </p:cNvCxnSpPr>
                <p:nvPr/>
              </p:nvCxnSpPr>
              <p:spPr>
                <a:xfrm flipV="1">
                  <a:off x="2543809" y="2758130"/>
                  <a:ext cx="0" cy="4521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9" name="TextBox 328">
                  <a:extLst>
                    <a:ext uri="{FF2B5EF4-FFF2-40B4-BE49-F238E27FC236}">
                      <a16:creationId xmlns:a16="http://schemas.microsoft.com/office/drawing/2014/main" id="{78F7BED9-504A-A643-AF52-F41992DB5B48}"/>
                    </a:ext>
                  </a:extLst>
                </p:cNvPr>
                <p:cNvSpPr txBox="1"/>
                <p:nvPr/>
              </p:nvSpPr>
              <p:spPr>
                <a:xfrm>
                  <a:off x="2011312" y="2310128"/>
                  <a:ext cx="1094850" cy="391536"/>
                </a:xfrm>
                <a:prstGeom prst="rect">
                  <a:avLst/>
                </a:prstGeom>
                <a:noFill/>
              </p:spPr>
              <p:txBody>
                <a:bodyPr wrap="none" rtlCol="0">
                  <a:spAutoFit/>
                </a:bodyPr>
                <a:lstStyle/>
                <a:p>
                  <a:pPr algn="ctr">
                    <a:lnSpc>
                      <a:spcPct val="80000"/>
                    </a:lnSpc>
                  </a:pPr>
                  <a:r>
                    <a:rPr lang="en-US" sz="1600" dirty="0"/>
                    <a:t>forwarding</a:t>
                  </a:r>
                </a:p>
                <a:p>
                  <a:pPr algn="ctr">
                    <a:lnSpc>
                      <a:spcPct val="80000"/>
                    </a:lnSpc>
                  </a:pPr>
                  <a:r>
                    <a:rPr lang="en-US" sz="1600" dirty="0"/>
                    <a:t>table</a:t>
                  </a:r>
                </a:p>
              </p:txBody>
            </p:sp>
          </p:grpSp>
        </p:grpSp>
      </p:grpSp>
      <p:sp>
        <p:nvSpPr>
          <p:cNvPr id="350" name="Rectangle 124">
            <a:extLst>
              <a:ext uri="{FF2B5EF4-FFF2-40B4-BE49-F238E27FC236}">
                <a16:creationId xmlns:a16="http://schemas.microsoft.com/office/drawing/2014/main" id="{95E0DFFE-7997-234A-8A51-545E71EE1AA5}"/>
              </a:ext>
            </a:extLst>
          </p:cNvPr>
          <p:cNvSpPr txBox="1">
            <a:spLocks noChangeArrowheads="1"/>
          </p:cNvSpPr>
          <p:nvPr/>
        </p:nvSpPr>
        <p:spPr>
          <a:xfrm>
            <a:off x="6300592" y="1641655"/>
            <a:ext cx="5711869" cy="84551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buNone/>
              <a:defRPr/>
            </a:pPr>
            <a:r>
              <a:rPr lang="en-US" dirty="0"/>
              <a:t>forwarding table  configured by intra- and inter-AS routing algorithms</a:t>
            </a:r>
          </a:p>
        </p:txBody>
      </p:sp>
      <p:grpSp>
        <p:nvGrpSpPr>
          <p:cNvPr id="3" name="Group 2">
            <a:extLst>
              <a:ext uri="{FF2B5EF4-FFF2-40B4-BE49-F238E27FC236}">
                <a16:creationId xmlns:a16="http://schemas.microsoft.com/office/drawing/2014/main" id="{D62FEDEC-3FA5-1F45-A814-2033B8639820}"/>
              </a:ext>
            </a:extLst>
          </p:cNvPr>
          <p:cNvGrpSpPr/>
          <p:nvPr/>
        </p:nvGrpSpPr>
        <p:grpSpPr>
          <a:xfrm>
            <a:off x="3770936" y="2327478"/>
            <a:ext cx="989852" cy="1051967"/>
            <a:chOff x="-167080" y="2120214"/>
            <a:chExt cx="989852" cy="1051967"/>
          </a:xfrm>
        </p:grpSpPr>
        <p:grpSp>
          <p:nvGrpSpPr>
            <p:cNvPr id="197" name="Group 90">
              <a:extLst>
                <a:ext uri="{FF2B5EF4-FFF2-40B4-BE49-F238E27FC236}">
                  <a16:creationId xmlns:a16="http://schemas.microsoft.com/office/drawing/2014/main" id="{21522C5A-8A50-B941-AC04-C41FAA3C8996}"/>
                </a:ext>
              </a:extLst>
            </p:cNvPr>
            <p:cNvGrpSpPr>
              <a:grpSpLocks/>
            </p:cNvGrpSpPr>
            <p:nvPr/>
          </p:nvGrpSpPr>
          <p:grpSpPr bwMode="auto">
            <a:xfrm>
              <a:off x="-167080" y="2120214"/>
              <a:ext cx="989852" cy="697506"/>
              <a:chOff x="1653" y="2898"/>
              <a:chExt cx="678" cy="473"/>
            </a:xfrm>
            <a:effectLst>
              <a:outerShdw blurRad="50800" dist="38100" dir="18900000" algn="bl" rotWithShape="0">
                <a:prstClr val="black">
                  <a:alpha val="40000"/>
                </a:prstClr>
              </a:outerShdw>
            </a:effectLst>
          </p:grpSpPr>
          <p:sp>
            <p:nvSpPr>
              <p:cNvPr id="257" name="Oval 91">
                <a:extLst>
                  <a:ext uri="{FF2B5EF4-FFF2-40B4-BE49-F238E27FC236}">
                    <a16:creationId xmlns:a16="http://schemas.microsoft.com/office/drawing/2014/main" id="{78DAB5F6-AD90-0740-9E2E-4701E6DC64B5}"/>
                  </a:ext>
                </a:extLst>
              </p:cNvPr>
              <p:cNvSpPr>
                <a:spLocks noChangeArrowheads="1"/>
              </p:cNvSpPr>
              <p:nvPr/>
            </p:nvSpPr>
            <p:spPr bwMode="auto">
              <a:xfrm>
                <a:off x="1653" y="2898"/>
                <a:ext cx="678" cy="378"/>
              </a:xfrm>
              <a:prstGeom prst="ellipse">
                <a:avLst/>
              </a:prstGeom>
              <a:solidFill>
                <a:schemeClr val="bg1"/>
              </a:solidFill>
              <a:ln w="9525">
                <a:solidFill>
                  <a:srgbClr val="3333CC"/>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9" name="Text Box 92">
                <a:extLst>
                  <a:ext uri="{FF2B5EF4-FFF2-40B4-BE49-F238E27FC236}">
                    <a16:creationId xmlns:a16="http://schemas.microsoft.com/office/drawing/2014/main" id="{E7EEC607-F92F-6844-AD84-7DF57F2A731D}"/>
                  </a:ext>
                </a:extLst>
              </p:cNvPr>
              <p:cNvSpPr txBox="1">
                <a:spLocks noChangeArrowheads="1"/>
              </p:cNvSpPr>
              <p:nvPr/>
            </p:nvSpPr>
            <p:spPr bwMode="auto">
              <a:xfrm>
                <a:off x="1733" y="2933"/>
                <a:ext cx="517" cy="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99"/>
                    </a:solidFill>
                    <a:effectLst/>
                    <a:uLnTx/>
                    <a:uFillTx/>
                    <a:latin typeface="Arial" charset="0"/>
                    <a:ea typeface="ＭＳ Ｐゴシック" charset="0"/>
                  </a:rPr>
                  <a:t>Intra-AS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99"/>
                    </a:solidFill>
                    <a:effectLst/>
                    <a:uLnTx/>
                    <a:uFillTx/>
                    <a:latin typeface="Arial" charset="0"/>
                    <a:ea typeface="ＭＳ Ｐゴシック" charset="0"/>
                  </a:rPr>
                  <a:t>Routing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000099"/>
                  </a:solidFill>
                  <a:effectLst/>
                  <a:uLnTx/>
                  <a:uFillTx/>
                  <a:latin typeface="Arial" charset="0"/>
                  <a:ea typeface="ＭＳ Ｐゴシック" charset="0"/>
                </a:endParaRPr>
              </a:p>
            </p:txBody>
          </p:sp>
        </p:grpSp>
        <p:sp>
          <p:nvSpPr>
            <p:cNvPr id="223" name="Bent-Up Arrow 222">
              <a:extLst>
                <a:ext uri="{FF2B5EF4-FFF2-40B4-BE49-F238E27FC236}">
                  <a16:creationId xmlns:a16="http://schemas.microsoft.com/office/drawing/2014/main" id="{C7996A1F-F62A-AB45-8B0A-AA38AB6CC92F}"/>
                </a:ext>
              </a:extLst>
            </p:cNvPr>
            <p:cNvSpPr/>
            <p:nvPr/>
          </p:nvSpPr>
          <p:spPr>
            <a:xfrm rot="5400000">
              <a:off x="-37103" y="2815767"/>
              <a:ext cx="524728" cy="188100"/>
            </a:xfrm>
            <a:prstGeom prst="bentUpArrow">
              <a:avLst>
                <a:gd name="adj1" fmla="val 16723"/>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D016E9A-DBBF-0D44-95FF-82C9E6AB7794}"/>
              </a:ext>
            </a:extLst>
          </p:cNvPr>
          <p:cNvGrpSpPr/>
          <p:nvPr/>
        </p:nvGrpSpPr>
        <p:grpSpPr>
          <a:xfrm>
            <a:off x="5032107" y="2338321"/>
            <a:ext cx="989852" cy="1047923"/>
            <a:chOff x="1057515" y="2118865"/>
            <a:chExt cx="989852" cy="1047923"/>
          </a:xfrm>
        </p:grpSpPr>
        <p:grpSp>
          <p:nvGrpSpPr>
            <p:cNvPr id="198" name="Group 90">
              <a:extLst>
                <a:ext uri="{FF2B5EF4-FFF2-40B4-BE49-F238E27FC236}">
                  <a16:creationId xmlns:a16="http://schemas.microsoft.com/office/drawing/2014/main" id="{4C733312-8EE4-8141-86B8-69843921312F}"/>
                </a:ext>
              </a:extLst>
            </p:cNvPr>
            <p:cNvGrpSpPr>
              <a:grpSpLocks/>
            </p:cNvGrpSpPr>
            <p:nvPr/>
          </p:nvGrpSpPr>
          <p:grpSpPr bwMode="auto">
            <a:xfrm>
              <a:off x="1057515" y="2118865"/>
              <a:ext cx="989852" cy="697506"/>
              <a:chOff x="1653" y="2898"/>
              <a:chExt cx="678" cy="473"/>
            </a:xfrm>
            <a:effectLst>
              <a:outerShdw blurRad="50800" dist="38100" dir="18900000" algn="bl" rotWithShape="0">
                <a:prstClr val="black">
                  <a:alpha val="40000"/>
                </a:prstClr>
              </a:outerShdw>
            </a:effectLst>
          </p:grpSpPr>
          <p:sp>
            <p:nvSpPr>
              <p:cNvPr id="225" name="Oval 91">
                <a:extLst>
                  <a:ext uri="{FF2B5EF4-FFF2-40B4-BE49-F238E27FC236}">
                    <a16:creationId xmlns:a16="http://schemas.microsoft.com/office/drawing/2014/main" id="{923EF0B8-E767-1C4C-9DF0-0A6B906BE6E4}"/>
                  </a:ext>
                </a:extLst>
              </p:cNvPr>
              <p:cNvSpPr>
                <a:spLocks noChangeArrowheads="1"/>
              </p:cNvSpPr>
              <p:nvPr/>
            </p:nvSpPr>
            <p:spPr bwMode="auto">
              <a:xfrm>
                <a:off x="1653" y="2898"/>
                <a:ext cx="678" cy="378"/>
              </a:xfrm>
              <a:prstGeom prst="ellipse">
                <a:avLst/>
              </a:prstGeom>
              <a:solidFill>
                <a:schemeClr val="bg1"/>
              </a:solidFill>
              <a:ln w="9525">
                <a:solidFill>
                  <a:srgbClr val="C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6" name="Text Box 92">
                <a:extLst>
                  <a:ext uri="{FF2B5EF4-FFF2-40B4-BE49-F238E27FC236}">
                    <a16:creationId xmlns:a16="http://schemas.microsoft.com/office/drawing/2014/main" id="{2744196D-C4EA-B148-BCCE-65DCAF41A3F0}"/>
                  </a:ext>
                </a:extLst>
              </p:cNvPr>
              <p:cNvSpPr txBox="1">
                <a:spLocks noChangeArrowheads="1"/>
              </p:cNvSpPr>
              <p:nvPr/>
            </p:nvSpPr>
            <p:spPr bwMode="auto">
              <a:xfrm>
                <a:off x="1733" y="2933"/>
                <a:ext cx="517" cy="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Arial" charset="0"/>
                    <a:ea typeface="ＭＳ Ｐゴシック" charset="0"/>
                  </a:rPr>
                  <a:t>Inter-AS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Arial" charset="0"/>
                    <a:ea typeface="ＭＳ Ｐゴシック" charset="0"/>
                  </a:rPr>
                  <a:t>Routing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000099"/>
                  </a:solidFill>
                  <a:effectLst/>
                  <a:uLnTx/>
                  <a:uFillTx/>
                  <a:latin typeface="Arial" charset="0"/>
                  <a:ea typeface="ＭＳ Ｐゴシック" charset="0"/>
                </a:endParaRPr>
              </a:p>
            </p:txBody>
          </p:sp>
        </p:grpSp>
        <p:sp>
          <p:nvSpPr>
            <p:cNvPr id="224" name="Bent-Up Arrow 223">
              <a:extLst>
                <a:ext uri="{FF2B5EF4-FFF2-40B4-BE49-F238E27FC236}">
                  <a16:creationId xmlns:a16="http://schemas.microsoft.com/office/drawing/2014/main" id="{E6589BCE-3634-A944-B320-BEDCD95A1431}"/>
                </a:ext>
              </a:extLst>
            </p:cNvPr>
            <p:cNvSpPr/>
            <p:nvPr/>
          </p:nvSpPr>
          <p:spPr>
            <a:xfrm rot="16200000" flipH="1">
              <a:off x="1454529" y="2810374"/>
              <a:ext cx="524728" cy="188100"/>
            </a:xfrm>
            <a:prstGeom prst="bentUpArrow">
              <a:avLst>
                <a:gd name="adj1" fmla="val 16723"/>
                <a:gd name="adj2" fmla="val 25000"/>
                <a:gd name="adj3" fmla="val 2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3" name="Rectangle 124">
            <a:extLst>
              <a:ext uri="{FF2B5EF4-FFF2-40B4-BE49-F238E27FC236}">
                <a16:creationId xmlns:a16="http://schemas.microsoft.com/office/drawing/2014/main" id="{3C7AC551-226D-8E4E-ABA0-62752C629EE6}"/>
              </a:ext>
            </a:extLst>
          </p:cNvPr>
          <p:cNvSpPr txBox="1">
            <a:spLocks noChangeArrowheads="1"/>
          </p:cNvSpPr>
          <p:nvPr/>
        </p:nvSpPr>
        <p:spPr>
          <a:xfrm>
            <a:off x="6392032" y="2464615"/>
            <a:ext cx="5711869" cy="68092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2288" lvl="1" indent="-236538">
              <a:buFont typeface="Wingdings" pitchFamily="2" charset="2"/>
              <a:buChar char="§"/>
              <a:defRPr/>
            </a:pPr>
            <a:r>
              <a:rPr lang="en-US" dirty="0"/>
              <a:t>intra-AS routing determine entries for destinations within AS</a:t>
            </a:r>
          </a:p>
        </p:txBody>
      </p:sp>
      <p:sp>
        <p:nvSpPr>
          <p:cNvPr id="305" name="Rectangle 124">
            <a:extLst>
              <a:ext uri="{FF2B5EF4-FFF2-40B4-BE49-F238E27FC236}">
                <a16:creationId xmlns:a16="http://schemas.microsoft.com/office/drawing/2014/main" id="{3ADE1EDF-5A87-0F4C-B6A9-5C485661FF09}"/>
              </a:ext>
            </a:extLst>
          </p:cNvPr>
          <p:cNvSpPr txBox="1">
            <a:spLocks noChangeArrowheads="1"/>
          </p:cNvSpPr>
          <p:nvPr/>
        </p:nvSpPr>
        <p:spPr>
          <a:xfrm>
            <a:off x="6385936" y="3165655"/>
            <a:ext cx="5711869" cy="760169"/>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2288" lvl="1" indent="-236538">
              <a:buFont typeface="Wingdings" pitchFamily="2" charset="2"/>
              <a:buChar char="§"/>
              <a:defRPr/>
            </a:pPr>
            <a:r>
              <a:rPr lang="en-US" dirty="0"/>
              <a:t>inter-AS &amp; intra-AS determine entries for external destinations</a:t>
            </a:r>
          </a:p>
        </p:txBody>
      </p:sp>
    </p:spTree>
    <p:extLst>
      <p:ext uri="{BB962C8B-B14F-4D97-AF65-F5344CB8AC3E}">
        <p14:creationId xmlns:p14="http://schemas.microsoft.com/office/powerpoint/2010/main" val="94115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dissolve">
                                      <p:cBhvr>
                                        <p:cTn id="7" dur="500"/>
                                        <p:tgtEl>
                                          <p:spTgt spid="2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82"/>
                                        </p:tgtEl>
                                      </p:cBhvr>
                                    </p:animEffect>
                                    <p:set>
                                      <p:cBhvr>
                                        <p:cTn id="12" dur="1" fill="hold">
                                          <p:stCondLst>
                                            <p:cond delay="499"/>
                                          </p:stCondLst>
                                        </p:cTn>
                                        <p:tgtEl>
                                          <p:spTgt spid="28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dissolve">
                                      <p:cBhvr>
                                        <p:cTn id="15" dur="500"/>
                                        <p:tgtEl>
                                          <p:spTgt spid="3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12"/>
                                        </p:tgtEl>
                                      </p:cBhvr>
                                    </p:animEffect>
                                    <p:set>
                                      <p:cBhvr>
                                        <p:cTn id="20" dur="1" fill="hold">
                                          <p:stCondLst>
                                            <p:cond delay="499"/>
                                          </p:stCondLst>
                                        </p:cTn>
                                        <p:tgtEl>
                                          <p:spTgt spid="312"/>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350"/>
                                        </p:tgtEl>
                                        <p:attrNameLst>
                                          <p:attrName>style.visibility</p:attrName>
                                        </p:attrNameLst>
                                      </p:cBhvr>
                                      <p:to>
                                        <p:strVal val="visible"/>
                                      </p:to>
                                    </p:set>
                                    <p:animEffect transition="in" filter="dissolve">
                                      <p:cBhvr>
                                        <p:cTn id="23" dur="500"/>
                                        <p:tgtEl>
                                          <p:spTgt spid="350"/>
                                        </p:tgtEl>
                                      </p:cBhvr>
                                    </p:animEffect>
                                  </p:childTnLst>
                                </p:cTn>
                              </p:par>
                              <p:par>
                                <p:cTn id="24" presetID="22" presetClass="entr" presetSubtype="4" fill="hold" nodeType="withEffect">
                                  <p:stCondLst>
                                    <p:cond delay="0"/>
                                  </p:stCondLst>
                                  <p:childTnLst>
                                    <p:set>
                                      <p:cBhvr>
                                        <p:cTn id="25" dur="1" fill="hold">
                                          <p:stCondLst>
                                            <p:cond delay="0"/>
                                          </p:stCondLst>
                                        </p:cTn>
                                        <p:tgtEl>
                                          <p:spTgt spid="313"/>
                                        </p:tgtEl>
                                        <p:attrNameLst>
                                          <p:attrName>style.visibility</p:attrName>
                                        </p:attrNameLst>
                                      </p:cBhvr>
                                      <p:to>
                                        <p:strVal val="visible"/>
                                      </p:to>
                                    </p:set>
                                    <p:animEffect transition="in" filter="wipe(down)">
                                      <p:cBhvr>
                                        <p:cTn id="26" dur="500"/>
                                        <p:tgtEl>
                                          <p:spTgt spid="31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03"/>
                                        </p:tgtEl>
                                        <p:attrNameLst>
                                          <p:attrName>style.visibility</p:attrName>
                                        </p:attrNameLst>
                                      </p:cBhvr>
                                      <p:to>
                                        <p:strVal val="visible"/>
                                      </p:to>
                                    </p:set>
                                    <p:animEffect transition="in" filter="dissolve">
                                      <p:cBhvr>
                                        <p:cTn id="31" dur="500"/>
                                        <p:tgtEl>
                                          <p:spTgt spid="303"/>
                                        </p:tgtEl>
                                      </p:cBhvr>
                                    </p:animEffect>
                                  </p:childTnLst>
                                </p:cTn>
                              </p:par>
                              <p:par>
                                <p:cTn id="32" presetID="9"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dissolv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dissolve">
                                      <p:cBhvr>
                                        <p:cTn id="39" dur="500"/>
                                        <p:tgtEl>
                                          <p:spTgt spid="305"/>
                                        </p:tgtEl>
                                      </p:cBhvr>
                                    </p:animEffect>
                                  </p:childTnLst>
                                </p:cTn>
                              </p:par>
                              <p:par>
                                <p:cTn id="40" presetID="9"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dissolv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p:bldP spid="303" grpId="0"/>
      <p:bldP spid="30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a:xfrm>
            <a:off x="838200" y="451821"/>
            <a:ext cx="10873636" cy="894622"/>
          </a:xfrm>
        </p:spPr>
        <p:txBody>
          <a:bodyPr>
            <a:noAutofit/>
          </a:bodyPr>
          <a:lstStyle/>
          <a:p>
            <a:r>
              <a:rPr lang="en-US" sz="4000" b="0" kern="0" dirty="0">
                <a:solidFill>
                  <a:srgbClr val="000099"/>
                </a:solidFill>
                <a:latin typeface="+mn-lt"/>
                <a:ea typeface="ＭＳ Ｐゴシック" charset="0"/>
              </a:rPr>
              <a:t>Inter-AS routing:  a role in intradomain forwarding</a:t>
            </a:r>
            <a:endParaRPr lang="en-US" sz="40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49</a:t>
            </a:fld>
            <a:endParaRPr lang="en-US" dirty="0"/>
          </a:p>
        </p:txBody>
      </p:sp>
      <p:sp>
        <p:nvSpPr>
          <p:cNvPr id="133" name="Freeform 3">
            <a:extLst>
              <a:ext uri="{FF2B5EF4-FFF2-40B4-BE49-F238E27FC236}">
                <a16:creationId xmlns:a16="http://schemas.microsoft.com/office/drawing/2014/main" id="{E9C365D2-5973-C342-80CF-5D128AC2921C}"/>
              </a:ext>
            </a:extLst>
          </p:cNvPr>
          <p:cNvSpPr>
            <a:spLocks/>
          </p:cNvSpPr>
          <p:nvPr/>
        </p:nvSpPr>
        <p:spPr bwMode="auto">
          <a:xfrm>
            <a:off x="5446783" y="4100650"/>
            <a:ext cx="2351995" cy="1511508"/>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 name="Freeform 4">
            <a:extLst>
              <a:ext uri="{FF2B5EF4-FFF2-40B4-BE49-F238E27FC236}">
                <a16:creationId xmlns:a16="http://schemas.microsoft.com/office/drawing/2014/main" id="{4090092D-F797-484C-B1D2-AD83E59BF3EE}"/>
              </a:ext>
            </a:extLst>
          </p:cNvPr>
          <p:cNvSpPr>
            <a:spLocks/>
          </p:cNvSpPr>
          <p:nvPr/>
        </p:nvSpPr>
        <p:spPr bwMode="auto">
          <a:xfrm>
            <a:off x="1620228" y="3847012"/>
            <a:ext cx="1832250" cy="1498236"/>
          </a:xfrm>
          <a:custGeom>
            <a:avLst/>
            <a:gdLst>
              <a:gd name="T0" fmla="*/ 134 w 1198"/>
              <a:gd name="T1" fmla="*/ 270558 h 451"/>
              <a:gd name="T2" fmla="*/ 273 w 1198"/>
              <a:gd name="T3" fmla="*/ 132828 h 451"/>
              <a:gd name="T4" fmla="*/ 679 w 1198"/>
              <a:gd name="T5" fmla="*/ 73044 h 451"/>
              <a:gd name="T6" fmla="*/ 1501 w 1198"/>
              <a:gd name="T7" fmla="*/ 37135 h 451"/>
              <a:gd name="T8" fmla="*/ 1796 w 1198"/>
              <a:gd name="T9" fmla="*/ 294460 h 451"/>
              <a:gd name="T10" fmla="*/ 1350 w 1198"/>
              <a:gd name="T11" fmla="*/ 616944 h 451"/>
              <a:gd name="T12" fmla="*/ 466 w 1198"/>
              <a:gd name="T13" fmla="*/ 634874 h 451"/>
              <a:gd name="T14" fmla="*/ 54 w 1198"/>
              <a:gd name="T15" fmla="*/ 503524 h 451"/>
              <a:gd name="T16" fmla="*/ 134 w 1198"/>
              <a:gd name="T17" fmla="*/ 270558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 name="Freeform 5">
            <a:extLst>
              <a:ext uri="{FF2B5EF4-FFF2-40B4-BE49-F238E27FC236}">
                <a16:creationId xmlns:a16="http://schemas.microsoft.com/office/drawing/2014/main" id="{D3A2AF50-CEA9-924C-8C29-0549AF5748DF}"/>
              </a:ext>
            </a:extLst>
          </p:cNvPr>
          <p:cNvSpPr>
            <a:spLocks/>
          </p:cNvSpPr>
          <p:nvPr/>
        </p:nvSpPr>
        <p:spPr bwMode="auto">
          <a:xfrm>
            <a:off x="2802795" y="4927925"/>
            <a:ext cx="2930139" cy="1167917"/>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 name="Oval 6">
            <a:extLst>
              <a:ext uri="{FF2B5EF4-FFF2-40B4-BE49-F238E27FC236}">
                <a16:creationId xmlns:a16="http://schemas.microsoft.com/office/drawing/2014/main" id="{D886B232-293A-5347-8A9F-D005603A3D64}"/>
              </a:ext>
            </a:extLst>
          </p:cNvPr>
          <p:cNvSpPr>
            <a:spLocks noChangeArrowheads="1"/>
          </p:cNvSpPr>
          <p:nvPr/>
        </p:nvSpPr>
        <p:spPr bwMode="auto">
          <a:xfrm>
            <a:off x="2001278" y="492645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 name="Line 7">
            <a:extLst>
              <a:ext uri="{FF2B5EF4-FFF2-40B4-BE49-F238E27FC236}">
                <a16:creationId xmlns:a16="http://schemas.microsoft.com/office/drawing/2014/main" id="{48D605CF-ABE3-1B4F-A232-D527090F964F}"/>
              </a:ext>
            </a:extLst>
          </p:cNvPr>
          <p:cNvSpPr>
            <a:spLocks noChangeShapeType="1"/>
          </p:cNvSpPr>
          <p:nvPr/>
        </p:nvSpPr>
        <p:spPr bwMode="auto">
          <a:xfrm>
            <a:off x="2001278" y="4916128"/>
            <a:ext cx="0" cy="7668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 name="Line 8">
            <a:extLst>
              <a:ext uri="{FF2B5EF4-FFF2-40B4-BE49-F238E27FC236}">
                <a16:creationId xmlns:a16="http://schemas.microsoft.com/office/drawing/2014/main" id="{6E612E8D-CA6C-F94A-8F5F-7BEED5AE7E82}"/>
              </a:ext>
            </a:extLst>
          </p:cNvPr>
          <p:cNvSpPr>
            <a:spLocks noChangeShapeType="1"/>
          </p:cNvSpPr>
          <p:nvPr/>
        </p:nvSpPr>
        <p:spPr bwMode="auto">
          <a:xfrm>
            <a:off x="2458245" y="4916128"/>
            <a:ext cx="0" cy="7668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 name="Rectangle 9">
            <a:extLst>
              <a:ext uri="{FF2B5EF4-FFF2-40B4-BE49-F238E27FC236}">
                <a16:creationId xmlns:a16="http://schemas.microsoft.com/office/drawing/2014/main" id="{0E2B504C-B9E0-FC47-9368-53C623397F64}"/>
              </a:ext>
            </a:extLst>
          </p:cNvPr>
          <p:cNvSpPr>
            <a:spLocks noChangeArrowheads="1"/>
          </p:cNvSpPr>
          <p:nvPr/>
        </p:nvSpPr>
        <p:spPr bwMode="auto">
          <a:xfrm>
            <a:off x="2001278" y="4916128"/>
            <a:ext cx="452588" cy="75207"/>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 name="Oval 10">
            <a:extLst>
              <a:ext uri="{FF2B5EF4-FFF2-40B4-BE49-F238E27FC236}">
                <a16:creationId xmlns:a16="http://schemas.microsoft.com/office/drawing/2014/main" id="{9EFBE396-B625-0344-8E23-5BBAD57A09A7}"/>
              </a:ext>
            </a:extLst>
          </p:cNvPr>
          <p:cNvSpPr>
            <a:spLocks noChangeArrowheads="1"/>
          </p:cNvSpPr>
          <p:nvPr/>
        </p:nvSpPr>
        <p:spPr bwMode="auto">
          <a:xfrm>
            <a:off x="1996898" y="4829124"/>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 name="Rectangle 11">
            <a:extLst>
              <a:ext uri="{FF2B5EF4-FFF2-40B4-BE49-F238E27FC236}">
                <a16:creationId xmlns:a16="http://schemas.microsoft.com/office/drawing/2014/main" id="{F0DBD69C-A5DB-DC4A-AE43-093463BEFD9F}"/>
              </a:ext>
            </a:extLst>
          </p:cNvPr>
          <p:cNvSpPr>
            <a:spLocks noChangeArrowheads="1"/>
          </p:cNvSpPr>
          <p:nvPr/>
        </p:nvSpPr>
        <p:spPr bwMode="auto">
          <a:xfrm>
            <a:off x="2123914" y="4848294"/>
            <a:ext cx="205854" cy="18285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 name="Text Box 12">
            <a:extLst>
              <a:ext uri="{FF2B5EF4-FFF2-40B4-BE49-F238E27FC236}">
                <a16:creationId xmlns:a16="http://schemas.microsoft.com/office/drawing/2014/main" id="{9C707F26-D218-B941-ACA7-2537E8CEE743}"/>
              </a:ext>
            </a:extLst>
          </p:cNvPr>
          <p:cNvSpPr txBox="1">
            <a:spLocks noChangeArrowheads="1"/>
          </p:cNvSpPr>
          <p:nvPr/>
        </p:nvSpPr>
        <p:spPr bwMode="auto">
          <a:xfrm>
            <a:off x="1998358" y="4752442"/>
            <a:ext cx="467187"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 name="Oval 13">
            <a:extLst>
              <a:ext uri="{FF2B5EF4-FFF2-40B4-BE49-F238E27FC236}">
                <a16:creationId xmlns:a16="http://schemas.microsoft.com/office/drawing/2014/main" id="{F5CAF371-FE17-244E-B591-ECED8083E85E}"/>
              </a:ext>
            </a:extLst>
          </p:cNvPr>
          <p:cNvSpPr>
            <a:spLocks noChangeArrowheads="1"/>
          </p:cNvSpPr>
          <p:nvPr/>
        </p:nvSpPr>
        <p:spPr bwMode="auto">
          <a:xfrm>
            <a:off x="3779509" y="5820083"/>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 name="Line 14">
            <a:extLst>
              <a:ext uri="{FF2B5EF4-FFF2-40B4-BE49-F238E27FC236}">
                <a16:creationId xmlns:a16="http://schemas.microsoft.com/office/drawing/2014/main" id="{21854A4C-DB2D-E340-B5A9-97C52C8C104F}"/>
              </a:ext>
            </a:extLst>
          </p:cNvPr>
          <p:cNvSpPr>
            <a:spLocks noChangeShapeType="1"/>
          </p:cNvSpPr>
          <p:nvPr/>
        </p:nvSpPr>
        <p:spPr bwMode="auto">
          <a:xfrm>
            <a:off x="3779509" y="5809761"/>
            <a:ext cx="0" cy="7668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 name="Line 15">
            <a:extLst>
              <a:ext uri="{FF2B5EF4-FFF2-40B4-BE49-F238E27FC236}">
                <a16:creationId xmlns:a16="http://schemas.microsoft.com/office/drawing/2014/main" id="{E1CB0695-60DD-C243-A589-4B84D9A97D8C}"/>
              </a:ext>
            </a:extLst>
          </p:cNvPr>
          <p:cNvSpPr>
            <a:spLocks noChangeShapeType="1"/>
          </p:cNvSpPr>
          <p:nvPr/>
        </p:nvSpPr>
        <p:spPr bwMode="auto">
          <a:xfrm>
            <a:off x="4236476" y="5809761"/>
            <a:ext cx="0" cy="7668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6" name="Rectangle 16">
            <a:extLst>
              <a:ext uri="{FF2B5EF4-FFF2-40B4-BE49-F238E27FC236}">
                <a16:creationId xmlns:a16="http://schemas.microsoft.com/office/drawing/2014/main" id="{5BD440AE-D73F-7F45-9AA6-838A5A161111}"/>
              </a:ext>
            </a:extLst>
          </p:cNvPr>
          <p:cNvSpPr>
            <a:spLocks noChangeArrowheads="1"/>
          </p:cNvSpPr>
          <p:nvPr/>
        </p:nvSpPr>
        <p:spPr bwMode="auto">
          <a:xfrm>
            <a:off x="3779509" y="5809761"/>
            <a:ext cx="452588" cy="75207"/>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7" name="Oval 17">
            <a:extLst>
              <a:ext uri="{FF2B5EF4-FFF2-40B4-BE49-F238E27FC236}">
                <a16:creationId xmlns:a16="http://schemas.microsoft.com/office/drawing/2014/main" id="{E5795699-8636-AB42-9278-8D9E1A42842D}"/>
              </a:ext>
            </a:extLst>
          </p:cNvPr>
          <p:cNvSpPr>
            <a:spLocks noChangeArrowheads="1"/>
          </p:cNvSpPr>
          <p:nvPr/>
        </p:nvSpPr>
        <p:spPr bwMode="auto">
          <a:xfrm>
            <a:off x="3775129" y="5722757"/>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8" name="Group 18">
            <a:extLst>
              <a:ext uri="{FF2B5EF4-FFF2-40B4-BE49-F238E27FC236}">
                <a16:creationId xmlns:a16="http://schemas.microsoft.com/office/drawing/2014/main" id="{6B8409BD-7477-6747-91EB-78CFC8F8BA47}"/>
              </a:ext>
            </a:extLst>
          </p:cNvPr>
          <p:cNvGrpSpPr>
            <a:grpSpLocks/>
          </p:cNvGrpSpPr>
          <p:nvPr/>
        </p:nvGrpSpPr>
        <p:grpSpPr bwMode="auto">
          <a:xfrm>
            <a:off x="3778049" y="5637228"/>
            <a:ext cx="468647" cy="396679"/>
            <a:chOff x="2897" y="2425"/>
            <a:chExt cx="323" cy="269"/>
          </a:xfrm>
        </p:grpSpPr>
        <p:sp>
          <p:nvSpPr>
            <p:cNvPr id="251" name="Rectangle 19">
              <a:extLst>
                <a:ext uri="{FF2B5EF4-FFF2-40B4-BE49-F238E27FC236}">
                  <a16:creationId xmlns:a16="http://schemas.microsoft.com/office/drawing/2014/main" id="{7D7609E8-756E-1B41-AE93-5463D8AF72AE}"/>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2" name="Text Box 20">
              <a:extLst>
                <a:ext uri="{FF2B5EF4-FFF2-40B4-BE49-F238E27FC236}">
                  <a16:creationId xmlns:a16="http://schemas.microsoft.com/office/drawing/2014/main" id="{7B4233D3-81BD-B448-80FE-0C01096615A5}"/>
                </a:ext>
              </a:extLst>
            </p:cNvPr>
            <p:cNvSpPr txBox="1">
              <a:spLocks noChangeArrowheads="1"/>
            </p:cNvSpPr>
            <p:nvPr/>
          </p:nvSpPr>
          <p:spPr bwMode="auto">
            <a:xfrm>
              <a:off x="2897" y="2425"/>
              <a:ext cx="323"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sp>
        <p:nvSpPr>
          <p:cNvPr id="149" name="Oval 21">
            <a:extLst>
              <a:ext uri="{FF2B5EF4-FFF2-40B4-BE49-F238E27FC236}">
                <a16:creationId xmlns:a16="http://schemas.microsoft.com/office/drawing/2014/main" id="{7AA5B5C8-99AF-D744-91DD-4758CEDCAEAA}"/>
              </a:ext>
            </a:extLst>
          </p:cNvPr>
          <p:cNvSpPr>
            <a:spLocks noChangeArrowheads="1"/>
          </p:cNvSpPr>
          <p:nvPr/>
        </p:nvSpPr>
        <p:spPr bwMode="auto">
          <a:xfrm>
            <a:off x="2820315" y="4731797"/>
            <a:ext cx="456967" cy="1223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0" name="Line 22">
            <a:extLst>
              <a:ext uri="{FF2B5EF4-FFF2-40B4-BE49-F238E27FC236}">
                <a16:creationId xmlns:a16="http://schemas.microsoft.com/office/drawing/2014/main" id="{3F1A6000-25C3-6A47-897A-6B2052E82150}"/>
              </a:ext>
            </a:extLst>
          </p:cNvPr>
          <p:cNvSpPr>
            <a:spLocks noChangeShapeType="1"/>
          </p:cNvSpPr>
          <p:nvPr/>
        </p:nvSpPr>
        <p:spPr bwMode="auto">
          <a:xfrm>
            <a:off x="2820315" y="4721475"/>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1" name="Line 23">
            <a:extLst>
              <a:ext uri="{FF2B5EF4-FFF2-40B4-BE49-F238E27FC236}">
                <a16:creationId xmlns:a16="http://schemas.microsoft.com/office/drawing/2014/main" id="{2C6C2593-75EB-9041-B98E-049BD334D460}"/>
              </a:ext>
            </a:extLst>
          </p:cNvPr>
          <p:cNvSpPr>
            <a:spLocks noChangeShapeType="1"/>
          </p:cNvSpPr>
          <p:nvPr/>
        </p:nvSpPr>
        <p:spPr bwMode="auto">
          <a:xfrm>
            <a:off x="3277282" y="4721475"/>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2" name="Rectangle 24">
            <a:extLst>
              <a:ext uri="{FF2B5EF4-FFF2-40B4-BE49-F238E27FC236}">
                <a16:creationId xmlns:a16="http://schemas.microsoft.com/office/drawing/2014/main" id="{503F2144-C006-BA4A-A54C-154D6C9ABA2E}"/>
              </a:ext>
            </a:extLst>
          </p:cNvPr>
          <p:cNvSpPr>
            <a:spLocks noChangeArrowheads="1"/>
          </p:cNvSpPr>
          <p:nvPr/>
        </p:nvSpPr>
        <p:spPr bwMode="auto">
          <a:xfrm>
            <a:off x="2820315" y="4721475"/>
            <a:ext cx="452588" cy="6930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3" name="Oval 25">
            <a:extLst>
              <a:ext uri="{FF2B5EF4-FFF2-40B4-BE49-F238E27FC236}">
                <a16:creationId xmlns:a16="http://schemas.microsoft.com/office/drawing/2014/main" id="{D492E009-7760-4343-874C-AD3B41835873}"/>
              </a:ext>
            </a:extLst>
          </p:cNvPr>
          <p:cNvSpPr>
            <a:spLocks noChangeArrowheads="1"/>
          </p:cNvSpPr>
          <p:nvPr/>
        </p:nvSpPr>
        <p:spPr bwMode="auto">
          <a:xfrm>
            <a:off x="2815935" y="4634471"/>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4" name="Rectangle 26">
            <a:extLst>
              <a:ext uri="{FF2B5EF4-FFF2-40B4-BE49-F238E27FC236}">
                <a16:creationId xmlns:a16="http://schemas.microsoft.com/office/drawing/2014/main" id="{F8BDB031-7C07-264D-B086-6DC72DC78BDE}"/>
              </a:ext>
            </a:extLst>
          </p:cNvPr>
          <p:cNvSpPr>
            <a:spLocks noChangeArrowheads="1"/>
          </p:cNvSpPr>
          <p:nvPr/>
        </p:nvSpPr>
        <p:spPr bwMode="auto">
          <a:xfrm>
            <a:off x="2942952" y="4653641"/>
            <a:ext cx="207314" cy="162211"/>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5" name="Text Box 27">
            <a:extLst>
              <a:ext uri="{FF2B5EF4-FFF2-40B4-BE49-F238E27FC236}">
                <a16:creationId xmlns:a16="http://schemas.microsoft.com/office/drawing/2014/main" id="{B087AFAB-7C65-874C-8F8F-3012C906099F}"/>
              </a:ext>
            </a:extLst>
          </p:cNvPr>
          <p:cNvSpPr txBox="1">
            <a:spLocks noChangeArrowheads="1"/>
          </p:cNvSpPr>
          <p:nvPr/>
        </p:nvSpPr>
        <p:spPr bwMode="auto">
          <a:xfrm>
            <a:off x="2818855" y="4556315"/>
            <a:ext cx="467187"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6" name="Oval 28">
            <a:extLst>
              <a:ext uri="{FF2B5EF4-FFF2-40B4-BE49-F238E27FC236}">
                <a16:creationId xmlns:a16="http://schemas.microsoft.com/office/drawing/2014/main" id="{87CEC350-ADF1-E24F-A235-1A9B645EFA00}"/>
              </a:ext>
            </a:extLst>
          </p:cNvPr>
          <p:cNvSpPr>
            <a:spLocks noChangeArrowheads="1"/>
          </p:cNvSpPr>
          <p:nvPr/>
        </p:nvSpPr>
        <p:spPr bwMode="auto">
          <a:xfrm>
            <a:off x="3726950" y="5236125"/>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7" name="Line 29">
            <a:extLst>
              <a:ext uri="{FF2B5EF4-FFF2-40B4-BE49-F238E27FC236}">
                <a16:creationId xmlns:a16="http://schemas.microsoft.com/office/drawing/2014/main" id="{5782FBF4-093E-9947-AAA6-533CA371CD3F}"/>
              </a:ext>
            </a:extLst>
          </p:cNvPr>
          <p:cNvSpPr>
            <a:spLocks noChangeShapeType="1"/>
          </p:cNvSpPr>
          <p:nvPr/>
        </p:nvSpPr>
        <p:spPr bwMode="auto">
          <a:xfrm>
            <a:off x="3726950" y="5227277"/>
            <a:ext cx="0" cy="752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8" name="Line 30">
            <a:extLst>
              <a:ext uri="{FF2B5EF4-FFF2-40B4-BE49-F238E27FC236}">
                <a16:creationId xmlns:a16="http://schemas.microsoft.com/office/drawing/2014/main" id="{FA0971A2-9137-1943-A6F3-BD3716BCCBB6}"/>
              </a:ext>
            </a:extLst>
          </p:cNvPr>
          <p:cNvSpPr>
            <a:spLocks noChangeShapeType="1"/>
          </p:cNvSpPr>
          <p:nvPr/>
        </p:nvSpPr>
        <p:spPr bwMode="auto">
          <a:xfrm>
            <a:off x="4183917" y="5227277"/>
            <a:ext cx="0" cy="752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Rectangle 31">
            <a:extLst>
              <a:ext uri="{FF2B5EF4-FFF2-40B4-BE49-F238E27FC236}">
                <a16:creationId xmlns:a16="http://schemas.microsoft.com/office/drawing/2014/main" id="{FBE8FDDA-4B2E-BE4C-95BF-585222778ECA}"/>
              </a:ext>
            </a:extLst>
          </p:cNvPr>
          <p:cNvSpPr>
            <a:spLocks noChangeArrowheads="1"/>
          </p:cNvSpPr>
          <p:nvPr/>
        </p:nvSpPr>
        <p:spPr bwMode="auto">
          <a:xfrm>
            <a:off x="3726950" y="5227277"/>
            <a:ext cx="452588" cy="70783"/>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0" name="Oval 32">
            <a:extLst>
              <a:ext uri="{FF2B5EF4-FFF2-40B4-BE49-F238E27FC236}">
                <a16:creationId xmlns:a16="http://schemas.microsoft.com/office/drawing/2014/main" id="{6DE39B5B-BD23-3044-9274-CFE1A3DFE64E}"/>
              </a:ext>
            </a:extLst>
          </p:cNvPr>
          <p:cNvSpPr>
            <a:spLocks noChangeArrowheads="1"/>
          </p:cNvSpPr>
          <p:nvPr/>
        </p:nvSpPr>
        <p:spPr bwMode="auto">
          <a:xfrm>
            <a:off x="3722570" y="5138799"/>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61" name="Group 33">
            <a:extLst>
              <a:ext uri="{FF2B5EF4-FFF2-40B4-BE49-F238E27FC236}">
                <a16:creationId xmlns:a16="http://schemas.microsoft.com/office/drawing/2014/main" id="{D6CD68FD-658B-EA4A-AFA2-F4EE9AE43DCA}"/>
              </a:ext>
            </a:extLst>
          </p:cNvPr>
          <p:cNvGrpSpPr>
            <a:grpSpLocks/>
          </p:cNvGrpSpPr>
          <p:nvPr/>
        </p:nvGrpSpPr>
        <p:grpSpPr bwMode="auto">
          <a:xfrm>
            <a:off x="3729870" y="5053269"/>
            <a:ext cx="452588" cy="398153"/>
            <a:chOff x="2899" y="2425"/>
            <a:chExt cx="319" cy="270"/>
          </a:xfrm>
        </p:grpSpPr>
        <p:sp>
          <p:nvSpPr>
            <p:cNvPr id="249" name="Rectangle 34">
              <a:extLst>
                <a:ext uri="{FF2B5EF4-FFF2-40B4-BE49-F238E27FC236}">
                  <a16:creationId xmlns:a16="http://schemas.microsoft.com/office/drawing/2014/main" id="{C85F8938-221C-6441-94A5-77506E21CEF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0" name="Text Box 35">
              <a:extLst>
                <a:ext uri="{FF2B5EF4-FFF2-40B4-BE49-F238E27FC236}">
                  <a16:creationId xmlns:a16="http://schemas.microsoft.com/office/drawing/2014/main" id="{430475AC-A5D0-EF4C-9180-A3E96828AD84}"/>
                </a:ext>
              </a:extLst>
            </p:cNvPr>
            <p:cNvSpPr txBox="1">
              <a:spLocks noChangeArrowheads="1"/>
            </p:cNvSpPr>
            <p:nvPr/>
          </p:nvSpPr>
          <p:spPr bwMode="auto">
            <a:xfrm>
              <a:off x="2899" y="2425"/>
              <a:ext cx="319"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sp>
        <p:nvSpPr>
          <p:cNvPr id="162" name="Line 36">
            <a:extLst>
              <a:ext uri="{FF2B5EF4-FFF2-40B4-BE49-F238E27FC236}">
                <a16:creationId xmlns:a16="http://schemas.microsoft.com/office/drawing/2014/main" id="{AF16B8FF-7450-3B46-865A-EC0F92A90E8F}"/>
              </a:ext>
            </a:extLst>
          </p:cNvPr>
          <p:cNvSpPr>
            <a:spLocks noChangeShapeType="1"/>
          </p:cNvSpPr>
          <p:nvPr/>
        </p:nvSpPr>
        <p:spPr bwMode="auto">
          <a:xfrm>
            <a:off x="6347578" y="4971418"/>
            <a:ext cx="449668" cy="14451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3" name="Line 37">
            <a:extLst>
              <a:ext uri="{FF2B5EF4-FFF2-40B4-BE49-F238E27FC236}">
                <a16:creationId xmlns:a16="http://schemas.microsoft.com/office/drawing/2014/main" id="{B705DAC1-A436-FC47-B3A5-64086AE0207E}"/>
              </a:ext>
            </a:extLst>
          </p:cNvPr>
          <p:cNvSpPr>
            <a:spLocks noChangeShapeType="1"/>
          </p:cNvSpPr>
          <p:nvPr/>
        </p:nvSpPr>
        <p:spPr bwMode="auto">
          <a:xfrm>
            <a:off x="6820605" y="4846819"/>
            <a:ext cx="132856" cy="171058"/>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4" name="Line 38">
            <a:extLst>
              <a:ext uri="{FF2B5EF4-FFF2-40B4-BE49-F238E27FC236}">
                <a16:creationId xmlns:a16="http://schemas.microsoft.com/office/drawing/2014/main" id="{B646BCF5-2213-9142-8477-66C7DFEE38E7}"/>
              </a:ext>
            </a:extLst>
          </p:cNvPr>
          <p:cNvSpPr>
            <a:spLocks noChangeShapeType="1"/>
          </p:cNvSpPr>
          <p:nvPr/>
        </p:nvSpPr>
        <p:spPr bwMode="auto">
          <a:xfrm flipV="1">
            <a:off x="6248301" y="4781935"/>
            <a:ext cx="166435" cy="112073"/>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5" name="Freeform 39">
            <a:extLst>
              <a:ext uri="{FF2B5EF4-FFF2-40B4-BE49-F238E27FC236}">
                <a16:creationId xmlns:a16="http://schemas.microsoft.com/office/drawing/2014/main" id="{1A359E4A-1EBE-234F-9DE9-E4FB43E18A2D}"/>
              </a:ext>
            </a:extLst>
          </p:cNvPr>
          <p:cNvSpPr>
            <a:spLocks/>
          </p:cNvSpPr>
          <p:nvPr/>
        </p:nvSpPr>
        <p:spPr bwMode="auto">
          <a:xfrm>
            <a:off x="4233556" y="5716858"/>
            <a:ext cx="385429" cy="120921"/>
          </a:xfrm>
          <a:custGeom>
            <a:avLst/>
            <a:gdLst>
              <a:gd name="T0" fmla="*/ 0 w 264"/>
              <a:gd name="T1" fmla="*/ 82 h 82"/>
              <a:gd name="T2" fmla="*/ 264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6" name="Freeform 40">
            <a:extLst>
              <a:ext uri="{FF2B5EF4-FFF2-40B4-BE49-F238E27FC236}">
                <a16:creationId xmlns:a16="http://schemas.microsoft.com/office/drawing/2014/main" id="{097126F1-D995-444D-8642-03F5F5E0DBAA}"/>
              </a:ext>
            </a:extLst>
          </p:cNvPr>
          <p:cNvSpPr>
            <a:spLocks/>
          </p:cNvSpPr>
          <p:nvPr/>
        </p:nvSpPr>
        <p:spPr bwMode="auto">
          <a:xfrm>
            <a:off x="3561975" y="5663771"/>
            <a:ext cx="221914" cy="174008"/>
          </a:xfrm>
          <a:custGeom>
            <a:avLst/>
            <a:gdLst>
              <a:gd name="T0" fmla="*/ 0 w 152"/>
              <a:gd name="T1" fmla="*/ 0 h 118"/>
              <a:gd name="T2" fmla="*/ 152 w 152"/>
              <a:gd name="T3" fmla="*/ 118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7" name="Freeform 41">
            <a:extLst>
              <a:ext uri="{FF2B5EF4-FFF2-40B4-BE49-F238E27FC236}">
                <a16:creationId xmlns:a16="http://schemas.microsoft.com/office/drawing/2014/main" id="{8FA74CA7-BEE7-3E46-BAFF-EC2177B4B95C}"/>
              </a:ext>
            </a:extLst>
          </p:cNvPr>
          <p:cNvSpPr>
            <a:spLocks/>
          </p:cNvSpPr>
          <p:nvPr/>
        </p:nvSpPr>
        <p:spPr bwMode="auto">
          <a:xfrm>
            <a:off x="3743010" y="5560546"/>
            <a:ext cx="823417" cy="120921"/>
          </a:xfrm>
          <a:custGeom>
            <a:avLst/>
            <a:gdLst>
              <a:gd name="T0" fmla="*/ 0 w 564"/>
              <a:gd name="T1" fmla="*/ 0 h 82"/>
              <a:gd name="T2" fmla="*/ 564 w 564"/>
              <a:gd name="T3" fmla="*/ 82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8" name="Freeform 42">
            <a:extLst>
              <a:ext uri="{FF2B5EF4-FFF2-40B4-BE49-F238E27FC236}">
                <a16:creationId xmlns:a16="http://schemas.microsoft.com/office/drawing/2014/main" id="{A5B0DFEC-B8A9-C34F-94A0-A4E2936DD8A8}"/>
              </a:ext>
            </a:extLst>
          </p:cNvPr>
          <p:cNvSpPr>
            <a:spLocks/>
          </p:cNvSpPr>
          <p:nvPr/>
        </p:nvSpPr>
        <p:spPr bwMode="auto">
          <a:xfrm>
            <a:off x="3652492" y="5321654"/>
            <a:ext cx="110957" cy="138616"/>
          </a:xfrm>
          <a:custGeom>
            <a:avLst/>
            <a:gdLst>
              <a:gd name="T0" fmla="*/ 0 w 76"/>
              <a:gd name="T1" fmla="*/ 94 h 94"/>
              <a:gd name="T2" fmla="*/ 7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9" name="Freeform 43">
            <a:extLst>
              <a:ext uri="{FF2B5EF4-FFF2-40B4-BE49-F238E27FC236}">
                <a16:creationId xmlns:a16="http://schemas.microsoft.com/office/drawing/2014/main" id="{698BCEC3-16FB-314C-831F-6D55ED13B108}"/>
              </a:ext>
            </a:extLst>
          </p:cNvPr>
          <p:cNvSpPr>
            <a:spLocks/>
          </p:cNvSpPr>
          <p:nvPr/>
        </p:nvSpPr>
        <p:spPr bwMode="auto">
          <a:xfrm>
            <a:off x="2446565" y="4767189"/>
            <a:ext cx="367910" cy="16810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0" name="Freeform 44">
            <a:extLst>
              <a:ext uri="{FF2B5EF4-FFF2-40B4-BE49-F238E27FC236}">
                <a16:creationId xmlns:a16="http://schemas.microsoft.com/office/drawing/2014/main" id="{8CB7EA9B-46A2-DA43-BD84-E5E548E767A3}"/>
              </a:ext>
            </a:extLst>
          </p:cNvPr>
          <p:cNvSpPr>
            <a:spLocks/>
          </p:cNvSpPr>
          <p:nvPr/>
        </p:nvSpPr>
        <p:spPr bwMode="auto">
          <a:xfrm>
            <a:off x="3083108" y="4855667"/>
            <a:ext cx="648222" cy="380458"/>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1" name="Freeform 45">
            <a:extLst>
              <a:ext uri="{FF2B5EF4-FFF2-40B4-BE49-F238E27FC236}">
                <a16:creationId xmlns:a16="http://schemas.microsoft.com/office/drawing/2014/main" id="{7D4FB268-A169-0F4B-9C84-1ACD0524121A}"/>
              </a:ext>
            </a:extLst>
          </p:cNvPr>
          <p:cNvSpPr>
            <a:spLocks/>
          </p:cNvSpPr>
          <p:nvPr/>
        </p:nvSpPr>
        <p:spPr bwMode="auto">
          <a:xfrm>
            <a:off x="5016095" y="5029675"/>
            <a:ext cx="954814" cy="61935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cap="flat"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2" name="Oval 46">
            <a:extLst>
              <a:ext uri="{FF2B5EF4-FFF2-40B4-BE49-F238E27FC236}">
                <a16:creationId xmlns:a16="http://schemas.microsoft.com/office/drawing/2014/main" id="{77EAE8E4-EF1C-944D-B5DF-947BBACAF6BC}"/>
              </a:ext>
            </a:extLst>
          </p:cNvPr>
          <p:cNvSpPr>
            <a:spLocks noChangeArrowheads="1"/>
          </p:cNvSpPr>
          <p:nvPr/>
        </p:nvSpPr>
        <p:spPr bwMode="auto">
          <a:xfrm>
            <a:off x="5890611" y="4936773"/>
            <a:ext cx="456967" cy="12092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3" name="Line 47">
            <a:extLst>
              <a:ext uri="{FF2B5EF4-FFF2-40B4-BE49-F238E27FC236}">
                <a16:creationId xmlns:a16="http://schemas.microsoft.com/office/drawing/2014/main" id="{7605033D-73A1-924E-99FE-EDD6125246F5}"/>
              </a:ext>
            </a:extLst>
          </p:cNvPr>
          <p:cNvSpPr>
            <a:spLocks noChangeShapeType="1"/>
          </p:cNvSpPr>
          <p:nvPr/>
        </p:nvSpPr>
        <p:spPr bwMode="auto">
          <a:xfrm>
            <a:off x="5890611" y="4924975"/>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4" name="Line 48">
            <a:extLst>
              <a:ext uri="{FF2B5EF4-FFF2-40B4-BE49-F238E27FC236}">
                <a16:creationId xmlns:a16="http://schemas.microsoft.com/office/drawing/2014/main" id="{DBC0B4AB-D0E3-C74F-9785-E25E20C244C4}"/>
              </a:ext>
            </a:extLst>
          </p:cNvPr>
          <p:cNvSpPr>
            <a:spLocks noChangeShapeType="1"/>
          </p:cNvSpPr>
          <p:nvPr/>
        </p:nvSpPr>
        <p:spPr bwMode="auto">
          <a:xfrm>
            <a:off x="6347578" y="4924975"/>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5" name="Rectangle 49">
            <a:extLst>
              <a:ext uri="{FF2B5EF4-FFF2-40B4-BE49-F238E27FC236}">
                <a16:creationId xmlns:a16="http://schemas.microsoft.com/office/drawing/2014/main" id="{592A5C53-BD83-384A-9C2D-08CEEB785BC8}"/>
              </a:ext>
            </a:extLst>
          </p:cNvPr>
          <p:cNvSpPr>
            <a:spLocks noChangeArrowheads="1"/>
          </p:cNvSpPr>
          <p:nvPr/>
        </p:nvSpPr>
        <p:spPr bwMode="auto">
          <a:xfrm>
            <a:off x="5890611" y="4924975"/>
            <a:ext cx="452588" cy="737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6" name="Oval 50">
            <a:extLst>
              <a:ext uri="{FF2B5EF4-FFF2-40B4-BE49-F238E27FC236}">
                <a16:creationId xmlns:a16="http://schemas.microsoft.com/office/drawing/2014/main" id="{5D02A58E-4F5A-EC40-B29A-0D5700D169BA}"/>
              </a:ext>
            </a:extLst>
          </p:cNvPr>
          <p:cNvSpPr>
            <a:spLocks noChangeArrowheads="1"/>
          </p:cNvSpPr>
          <p:nvPr/>
        </p:nvSpPr>
        <p:spPr bwMode="auto">
          <a:xfrm>
            <a:off x="5886231" y="4837972"/>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7" name="Rectangle 51">
            <a:extLst>
              <a:ext uri="{FF2B5EF4-FFF2-40B4-BE49-F238E27FC236}">
                <a16:creationId xmlns:a16="http://schemas.microsoft.com/office/drawing/2014/main" id="{A8B4ED51-5EBD-7A42-A070-7C85A13AFB2E}"/>
              </a:ext>
            </a:extLst>
          </p:cNvPr>
          <p:cNvSpPr>
            <a:spLocks noChangeArrowheads="1"/>
          </p:cNvSpPr>
          <p:nvPr/>
        </p:nvSpPr>
        <p:spPr bwMode="auto">
          <a:xfrm>
            <a:off x="6013247" y="4857142"/>
            <a:ext cx="205854" cy="17990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8" name="Text Box 52">
            <a:extLst>
              <a:ext uri="{FF2B5EF4-FFF2-40B4-BE49-F238E27FC236}">
                <a16:creationId xmlns:a16="http://schemas.microsoft.com/office/drawing/2014/main" id="{6864AE40-C653-554F-B5F5-7FCE890517DF}"/>
              </a:ext>
            </a:extLst>
          </p:cNvPr>
          <p:cNvSpPr txBox="1">
            <a:spLocks noChangeArrowheads="1"/>
          </p:cNvSpPr>
          <p:nvPr/>
        </p:nvSpPr>
        <p:spPr bwMode="auto">
          <a:xfrm>
            <a:off x="5887691" y="4761290"/>
            <a:ext cx="467187"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9" name="Text Box 53">
            <a:extLst>
              <a:ext uri="{FF2B5EF4-FFF2-40B4-BE49-F238E27FC236}">
                <a16:creationId xmlns:a16="http://schemas.microsoft.com/office/drawing/2014/main" id="{9674ED05-1E44-A445-B61A-D179B03704BB}"/>
              </a:ext>
            </a:extLst>
          </p:cNvPr>
          <p:cNvSpPr txBox="1">
            <a:spLocks noChangeArrowheads="1"/>
          </p:cNvSpPr>
          <p:nvPr/>
        </p:nvSpPr>
        <p:spPr bwMode="auto">
          <a:xfrm>
            <a:off x="1840470" y="5215261"/>
            <a:ext cx="665742"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AS3</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0" name="Text Box 54">
            <a:extLst>
              <a:ext uri="{FF2B5EF4-FFF2-40B4-BE49-F238E27FC236}">
                <a16:creationId xmlns:a16="http://schemas.microsoft.com/office/drawing/2014/main" id="{005A3212-FAC4-D446-8E0A-533A16ECE775}"/>
              </a:ext>
            </a:extLst>
          </p:cNvPr>
          <p:cNvSpPr txBox="1">
            <a:spLocks noChangeArrowheads="1"/>
          </p:cNvSpPr>
          <p:nvPr/>
        </p:nvSpPr>
        <p:spPr bwMode="auto">
          <a:xfrm>
            <a:off x="5345452" y="5839068"/>
            <a:ext cx="665742"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AS1</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1" name="Text Box 55">
            <a:extLst>
              <a:ext uri="{FF2B5EF4-FFF2-40B4-BE49-F238E27FC236}">
                <a16:creationId xmlns:a16="http://schemas.microsoft.com/office/drawing/2014/main" id="{7DE50C34-9B18-1849-8D31-CE3E7E2F0717}"/>
              </a:ext>
            </a:extLst>
          </p:cNvPr>
          <p:cNvSpPr txBox="1">
            <a:spLocks noChangeArrowheads="1"/>
          </p:cNvSpPr>
          <p:nvPr/>
        </p:nvSpPr>
        <p:spPr bwMode="auto">
          <a:xfrm>
            <a:off x="7116511" y="5463035"/>
            <a:ext cx="616103" cy="368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AS2</a:t>
            </a:r>
          </a:p>
        </p:txBody>
      </p:sp>
      <p:sp>
        <p:nvSpPr>
          <p:cNvPr id="182" name="Oval 56">
            <a:extLst>
              <a:ext uri="{FF2B5EF4-FFF2-40B4-BE49-F238E27FC236}">
                <a16:creationId xmlns:a16="http://schemas.microsoft.com/office/drawing/2014/main" id="{4CAC6F24-F619-7E4B-9E0A-AF6FB0ECB08F}"/>
              </a:ext>
            </a:extLst>
          </p:cNvPr>
          <p:cNvSpPr>
            <a:spLocks noChangeArrowheads="1"/>
          </p:cNvSpPr>
          <p:nvPr/>
        </p:nvSpPr>
        <p:spPr bwMode="auto">
          <a:xfrm>
            <a:off x="3280202" y="554580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3" name="Line 57">
            <a:extLst>
              <a:ext uri="{FF2B5EF4-FFF2-40B4-BE49-F238E27FC236}">
                <a16:creationId xmlns:a16="http://schemas.microsoft.com/office/drawing/2014/main" id="{37706C00-5AFA-4E4F-AEE2-E86CBA64F507}"/>
              </a:ext>
            </a:extLst>
          </p:cNvPr>
          <p:cNvSpPr>
            <a:spLocks noChangeShapeType="1"/>
          </p:cNvSpPr>
          <p:nvPr/>
        </p:nvSpPr>
        <p:spPr bwMode="auto">
          <a:xfrm>
            <a:off x="3280202" y="5535477"/>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4" name="Line 58">
            <a:extLst>
              <a:ext uri="{FF2B5EF4-FFF2-40B4-BE49-F238E27FC236}">
                <a16:creationId xmlns:a16="http://schemas.microsoft.com/office/drawing/2014/main" id="{F53BFE68-5413-9042-B5B8-E870B9DF06EF}"/>
              </a:ext>
            </a:extLst>
          </p:cNvPr>
          <p:cNvSpPr>
            <a:spLocks noChangeShapeType="1"/>
          </p:cNvSpPr>
          <p:nvPr/>
        </p:nvSpPr>
        <p:spPr bwMode="auto">
          <a:xfrm>
            <a:off x="3738630" y="5535477"/>
            <a:ext cx="0" cy="737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5" name="Rectangle 59">
            <a:extLst>
              <a:ext uri="{FF2B5EF4-FFF2-40B4-BE49-F238E27FC236}">
                <a16:creationId xmlns:a16="http://schemas.microsoft.com/office/drawing/2014/main" id="{E66B86FC-0EE6-A646-BA10-BADF35B023EA}"/>
              </a:ext>
            </a:extLst>
          </p:cNvPr>
          <p:cNvSpPr>
            <a:spLocks noChangeArrowheads="1"/>
          </p:cNvSpPr>
          <p:nvPr/>
        </p:nvSpPr>
        <p:spPr bwMode="auto">
          <a:xfrm>
            <a:off x="3280202" y="5535477"/>
            <a:ext cx="452588" cy="6930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6" name="Oval 60">
            <a:extLst>
              <a:ext uri="{FF2B5EF4-FFF2-40B4-BE49-F238E27FC236}">
                <a16:creationId xmlns:a16="http://schemas.microsoft.com/office/drawing/2014/main" id="{E2C4F48E-C2B7-F040-A479-AD3AA9552BB4}"/>
              </a:ext>
            </a:extLst>
          </p:cNvPr>
          <p:cNvSpPr>
            <a:spLocks noChangeArrowheads="1"/>
          </p:cNvSpPr>
          <p:nvPr/>
        </p:nvSpPr>
        <p:spPr bwMode="auto">
          <a:xfrm>
            <a:off x="3275822" y="5455847"/>
            <a:ext cx="456967" cy="14156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7" name="Rectangle 61">
            <a:extLst>
              <a:ext uri="{FF2B5EF4-FFF2-40B4-BE49-F238E27FC236}">
                <a16:creationId xmlns:a16="http://schemas.microsoft.com/office/drawing/2014/main" id="{782B4D58-3187-1646-B67F-4472AD6DF18D}"/>
              </a:ext>
            </a:extLst>
          </p:cNvPr>
          <p:cNvSpPr>
            <a:spLocks noChangeArrowheads="1"/>
          </p:cNvSpPr>
          <p:nvPr/>
        </p:nvSpPr>
        <p:spPr bwMode="auto">
          <a:xfrm>
            <a:off x="3399919" y="5494187"/>
            <a:ext cx="207314" cy="141566"/>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8" name="Text Box 62">
            <a:extLst>
              <a:ext uri="{FF2B5EF4-FFF2-40B4-BE49-F238E27FC236}">
                <a16:creationId xmlns:a16="http://schemas.microsoft.com/office/drawing/2014/main" id="{CEC455E8-C4B8-6444-936D-9F9CEE323826}"/>
              </a:ext>
            </a:extLst>
          </p:cNvPr>
          <p:cNvSpPr txBox="1">
            <a:spLocks noChangeArrowheads="1"/>
          </p:cNvSpPr>
          <p:nvPr/>
        </p:nvSpPr>
        <p:spPr bwMode="auto">
          <a:xfrm>
            <a:off x="3280202" y="5367368"/>
            <a:ext cx="467187" cy="396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9" name="Group 63">
            <a:extLst>
              <a:ext uri="{FF2B5EF4-FFF2-40B4-BE49-F238E27FC236}">
                <a16:creationId xmlns:a16="http://schemas.microsoft.com/office/drawing/2014/main" id="{8B168416-DE6F-9546-A33D-5DC186D755BF}"/>
              </a:ext>
            </a:extLst>
          </p:cNvPr>
          <p:cNvGrpSpPr>
            <a:grpSpLocks/>
          </p:cNvGrpSpPr>
          <p:nvPr/>
        </p:nvGrpSpPr>
        <p:grpSpPr bwMode="auto">
          <a:xfrm>
            <a:off x="6394297" y="4593181"/>
            <a:ext cx="461347" cy="396679"/>
            <a:chOff x="4320" y="1936"/>
            <a:chExt cx="316" cy="269"/>
          </a:xfrm>
        </p:grpSpPr>
        <p:sp>
          <p:nvSpPr>
            <p:cNvPr id="242" name="Oval 64">
              <a:extLst>
                <a:ext uri="{FF2B5EF4-FFF2-40B4-BE49-F238E27FC236}">
                  <a16:creationId xmlns:a16="http://schemas.microsoft.com/office/drawing/2014/main" id="{17477FF4-6D5F-744F-A7C6-65D539FF25C9}"/>
                </a:ext>
              </a:extLst>
            </p:cNvPr>
            <p:cNvSpPr>
              <a:spLocks noChangeArrowheads="1"/>
            </p:cNvSpPr>
            <p:nvPr/>
          </p:nvSpPr>
          <p:spPr bwMode="auto">
            <a:xfrm>
              <a:off x="4323" y="2054"/>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3" name="Line 65">
              <a:extLst>
                <a:ext uri="{FF2B5EF4-FFF2-40B4-BE49-F238E27FC236}">
                  <a16:creationId xmlns:a16="http://schemas.microsoft.com/office/drawing/2014/main" id="{7681775B-D11F-204C-B161-6FEDD638731C}"/>
                </a:ext>
              </a:extLst>
            </p:cNvPr>
            <p:cNvSpPr>
              <a:spLocks noChangeShapeType="1"/>
            </p:cNvSpPr>
            <p:nvPr/>
          </p:nvSpPr>
          <p:spPr bwMode="auto">
            <a:xfrm>
              <a:off x="4323" y="2047"/>
              <a:ext cx="0" cy="5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4" name="Line 66">
              <a:extLst>
                <a:ext uri="{FF2B5EF4-FFF2-40B4-BE49-F238E27FC236}">
                  <a16:creationId xmlns:a16="http://schemas.microsoft.com/office/drawing/2014/main" id="{C9C1462B-D75D-9043-BD36-C8666A0E3E76}"/>
                </a:ext>
              </a:extLst>
            </p:cNvPr>
            <p:cNvSpPr>
              <a:spLocks noChangeShapeType="1"/>
            </p:cNvSpPr>
            <p:nvPr/>
          </p:nvSpPr>
          <p:spPr bwMode="auto">
            <a:xfrm>
              <a:off x="4636" y="2047"/>
              <a:ext cx="0" cy="5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Rectangle 67">
              <a:extLst>
                <a:ext uri="{FF2B5EF4-FFF2-40B4-BE49-F238E27FC236}">
                  <a16:creationId xmlns:a16="http://schemas.microsoft.com/office/drawing/2014/main" id="{D2A31C20-F821-2245-A13A-E48BBF035C90}"/>
                </a:ext>
              </a:extLst>
            </p:cNvPr>
            <p:cNvSpPr>
              <a:spLocks noChangeArrowheads="1"/>
            </p:cNvSpPr>
            <p:nvPr/>
          </p:nvSpPr>
          <p:spPr bwMode="auto">
            <a:xfrm>
              <a:off x="4323" y="2047"/>
              <a:ext cx="310" cy="51"/>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6" name="Oval 68">
              <a:extLst>
                <a:ext uri="{FF2B5EF4-FFF2-40B4-BE49-F238E27FC236}">
                  <a16:creationId xmlns:a16="http://schemas.microsoft.com/office/drawing/2014/main" id="{E3B56467-2A6B-814A-A9D2-32B39DA9E2D8}"/>
                </a:ext>
              </a:extLst>
            </p:cNvPr>
            <p:cNvSpPr>
              <a:spLocks noChangeArrowheads="1"/>
            </p:cNvSpPr>
            <p:nvPr/>
          </p:nvSpPr>
          <p:spPr bwMode="auto">
            <a:xfrm>
              <a:off x="4320" y="198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7" name="Rectangle 69">
              <a:extLst>
                <a:ext uri="{FF2B5EF4-FFF2-40B4-BE49-F238E27FC236}">
                  <a16:creationId xmlns:a16="http://schemas.microsoft.com/office/drawing/2014/main" id="{4CCA8E7D-2AA0-DB42-8739-0E698AF3EF16}"/>
                </a:ext>
              </a:extLst>
            </p:cNvPr>
            <p:cNvSpPr>
              <a:spLocks noChangeArrowheads="1"/>
            </p:cNvSpPr>
            <p:nvPr/>
          </p:nvSpPr>
          <p:spPr bwMode="auto">
            <a:xfrm>
              <a:off x="4407" y="2001"/>
              <a:ext cx="141" cy="118"/>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8" name="Text Box 70">
              <a:extLst>
                <a:ext uri="{FF2B5EF4-FFF2-40B4-BE49-F238E27FC236}">
                  <a16:creationId xmlns:a16="http://schemas.microsoft.com/office/drawing/2014/main" id="{B0E12A9A-8AC6-2C4B-B109-A569883BDF8B}"/>
                </a:ext>
              </a:extLst>
            </p:cNvPr>
            <p:cNvSpPr txBox="1">
              <a:spLocks noChangeArrowheads="1"/>
            </p:cNvSpPr>
            <p:nvPr/>
          </p:nvSpPr>
          <p:spPr bwMode="auto">
            <a:xfrm>
              <a:off x="4325" y="1936"/>
              <a:ext cx="310"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0" name="Group 71">
            <a:extLst>
              <a:ext uri="{FF2B5EF4-FFF2-40B4-BE49-F238E27FC236}">
                <a16:creationId xmlns:a16="http://schemas.microsoft.com/office/drawing/2014/main" id="{21E7E3D0-5FA0-9646-84AD-FC33AA41FD3A}"/>
              </a:ext>
            </a:extLst>
          </p:cNvPr>
          <p:cNvGrpSpPr>
            <a:grpSpLocks/>
          </p:cNvGrpSpPr>
          <p:nvPr/>
        </p:nvGrpSpPr>
        <p:grpSpPr bwMode="auto">
          <a:xfrm>
            <a:off x="6797246" y="4920552"/>
            <a:ext cx="468647" cy="396679"/>
            <a:chOff x="4596" y="2158"/>
            <a:chExt cx="321" cy="269"/>
          </a:xfrm>
        </p:grpSpPr>
        <p:sp>
          <p:nvSpPr>
            <p:cNvPr id="235" name="Oval 72">
              <a:extLst>
                <a:ext uri="{FF2B5EF4-FFF2-40B4-BE49-F238E27FC236}">
                  <a16:creationId xmlns:a16="http://schemas.microsoft.com/office/drawing/2014/main" id="{5608D056-551C-0B44-A60B-A3E90AFB7DFB}"/>
                </a:ext>
              </a:extLst>
            </p:cNvPr>
            <p:cNvSpPr>
              <a:spLocks noChangeArrowheads="1"/>
            </p:cNvSpPr>
            <p:nvPr/>
          </p:nvSpPr>
          <p:spPr bwMode="auto">
            <a:xfrm>
              <a:off x="4599" y="2276"/>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6" name="Line 73">
              <a:extLst>
                <a:ext uri="{FF2B5EF4-FFF2-40B4-BE49-F238E27FC236}">
                  <a16:creationId xmlns:a16="http://schemas.microsoft.com/office/drawing/2014/main" id="{FA977711-B8B6-4247-BDAB-A3001746C4D4}"/>
                </a:ext>
              </a:extLst>
            </p:cNvPr>
            <p:cNvSpPr>
              <a:spLocks noChangeShapeType="1"/>
            </p:cNvSpPr>
            <p:nvPr/>
          </p:nvSpPr>
          <p:spPr bwMode="auto">
            <a:xfrm>
              <a:off x="4599" y="2269"/>
              <a:ext cx="0" cy="5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7" name="Line 74">
              <a:extLst>
                <a:ext uri="{FF2B5EF4-FFF2-40B4-BE49-F238E27FC236}">
                  <a16:creationId xmlns:a16="http://schemas.microsoft.com/office/drawing/2014/main" id="{6CA75CE1-2E8D-0F48-8641-8C18C90BD88D}"/>
                </a:ext>
              </a:extLst>
            </p:cNvPr>
            <p:cNvSpPr>
              <a:spLocks noChangeShapeType="1"/>
            </p:cNvSpPr>
            <p:nvPr/>
          </p:nvSpPr>
          <p:spPr bwMode="auto">
            <a:xfrm>
              <a:off x="4910" y="2269"/>
              <a:ext cx="0" cy="5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Rectangle 75">
              <a:extLst>
                <a:ext uri="{FF2B5EF4-FFF2-40B4-BE49-F238E27FC236}">
                  <a16:creationId xmlns:a16="http://schemas.microsoft.com/office/drawing/2014/main" id="{4ED73E8C-48F2-3A4F-B322-2CCB3CBA0862}"/>
                </a:ext>
              </a:extLst>
            </p:cNvPr>
            <p:cNvSpPr>
              <a:spLocks noChangeArrowheads="1"/>
            </p:cNvSpPr>
            <p:nvPr/>
          </p:nvSpPr>
          <p:spPr bwMode="auto">
            <a:xfrm>
              <a:off x="4599" y="2269"/>
              <a:ext cx="310" cy="51"/>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Oval 76">
              <a:extLst>
                <a:ext uri="{FF2B5EF4-FFF2-40B4-BE49-F238E27FC236}">
                  <a16:creationId xmlns:a16="http://schemas.microsoft.com/office/drawing/2014/main" id="{6345CAD2-BEAC-0E49-9C80-9EB68603FE17}"/>
                </a:ext>
              </a:extLst>
            </p:cNvPr>
            <p:cNvSpPr>
              <a:spLocks noChangeArrowheads="1"/>
            </p:cNvSpPr>
            <p:nvPr/>
          </p:nvSpPr>
          <p:spPr bwMode="auto">
            <a:xfrm>
              <a:off x="4596" y="220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0" name="Rectangle 77">
              <a:extLst>
                <a:ext uri="{FF2B5EF4-FFF2-40B4-BE49-F238E27FC236}">
                  <a16:creationId xmlns:a16="http://schemas.microsoft.com/office/drawing/2014/main" id="{E1F2376F-3613-4042-A35F-DEE5F89C6C4C}"/>
                </a:ext>
              </a:extLst>
            </p:cNvPr>
            <p:cNvSpPr>
              <a:spLocks noChangeArrowheads="1"/>
            </p:cNvSpPr>
            <p:nvPr/>
          </p:nvSpPr>
          <p:spPr bwMode="auto">
            <a:xfrm>
              <a:off x="4683" y="2221"/>
              <a:ext cx="141" cy="11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1" name="Text Box 78">
              <a:extLst>
                <a:ext uri="{FF2B5EF4-FFF2-40B4-BE49-F238E27FC236}">
                  <a16:creationId xmlns:a16="http://schemas.microsoft.com/office/drawing/2014/main" id="{7C2657A7-4F00-3C45-AD0D-9FB7A649BB45}"/>
                </a:ext>
              </a:extLst>
            </p:cNvPr>
            <p:cNvSpPr txBox="1">
              <a:spLocks noChangeArrowheads="1"/>
            </p:cNvSpPr>
            <p:nvPr/>
          </p:nvSpPr>
          <p:spPr bwMode="auto">
            <a:xfrm>
              <a:off x="4598" y="2158"/>
              <a:ext cx="319"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1" name="Group 79">
            <a:extLst>
              <a:ext uri="{FF2B5EF4-FFF2-40B4-BE49-F238E27FC236}">
                <a16:creationId xmlns:a16="http://schemas.microsoft.com/office/drawing/2014/main" id="{46AC6AA7-B51A-F140-B460-7AA4784A8771}"/>
              </a:ext>
            </a:extLst>
          </p:cNvPr>
          <p:cNvGrpSpPr>
            <a:grpSpLocks/>
          </p:cNvGrpSpPr>
          <p:nvPr/>
        </p:nvGrpSpPr>
        <p:grpSpPr bwMode="auto">
          <a:xfrm>
            <a:off x="4562047" y="5466169"/>
            <a:ext cx="468647" cy="396679"/>
            <a:chOff x="2015" y="1976"/>
            <a:chExt cx="321" cy="269"/>
          </a:xfrm>
        </p:grpSpPr>
        <p:sp>
          <p:nvSpPr>
            <p:cNvPr id="227" name="Oval 80">
              <a:extLst>
                <a:ext uri="{FF2B5EF4-FFF2-40B4-BE49-F238E27FC236}">
                  <a16:creationId xmlns:a16="http://schemas.microsoft.com/office/drawing/2014/main" id="{F0AF513D-168E-BC43-A87F-98530A7A7340}"/>
                </a:ext>
              </a:extLst>
            </p:cNvPr>
            <p:cNvSpPr>
              <a:spLocks noChangeArrowheads="1"/>
            </p:cNvSpPr>
            <p:nvPr/>
          </p:nvSpPr>
          <p:spPr bwMode="auto">
            <a:xfrm>
              <a:off x="2019" y="2102"/>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8" name="Line 81">
              <a:extLst>
                <a:ext uri="{FF2B5EF4-FFF2-40B4-BE49-F238E27FC236}">
                  <a16:creationId xmlns:a16="http://schemas.microsoft.com/office/drawing/2014/main" id="{98E003C3-39B5-AD4E-B694-FF067F96F0C8}"/>
                </a:ext>
              </a:extLst>
            </p:cNvPr>
            <p:cNvSpPr>
              <a:spLocks noChangeShapeType="1"/>
            </p:cNvSpPr>
            <p:nvPr/>
          </p:nvSpPr>
          <p:spPr bwMode="auto">
            <a:xfrm>
              <a:off x="2019" y="2097"/>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9" name="Line 82">
              <a:extLst>
                <a:ext uri="{FF2B5EF4-FFF2-40B4-BE49-F238E27FC236}">
                  <a16:creationId xmlns:a16="http://schemas.microsoft.com/office/drawing/2014/main" id="{FD35A7A2-366B-1C41-BFC6-E12754C8019D}"/>
                </a:ext>
              </a:extLst>
            </p:cNvPr>
            <p:cNvSpPr>
              <a:spLocks noChangeShapeType="1"/>
            </p:cNvSpPr>
            <p:nvPr/>
          </p:nvSpPr>
          <p:spPr bwMode="auto">
            <a:xfrm>
              <a:off x="2330" y="2097"/>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0" name="Rectangle 83">
              <a:extLst>
                <a:ext uri="{FF2B5EF4-FFF2-40B4-BE49-F238E27FC236}">
                  <a16:creationId xmlns:a16="http://schemas.microsoft.com/office/drawing/2014/main" id="{5442F6D1-04E0-A44F-8910-B76948571B99}"/>
                </a:ext>
              </a:extLst>
            </p:cNvPr>
            <p:cNvSpPr>
              <a:spLocks noChangeArrowheads="1"/>
            </p:cNvSpPr>
            <p:nvPr/>
          </p:nvSpPr>
          <p:spPr bwMode="auto">
            <a:xfrm>
              <a:off x="2019" y="2097"/>
              <a:ext cx="310" cy="47"/>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1" name="Oval 84">
              <a:extLst>
                <a:ext uri="{FF2B5EF4-FFF2-40B4-BE49-F238E27FC236}">
                  <a16:creationId xmlns:a16="http://schemas.microsoft.com/office/drawing/2014/main" id="{7CE682FE-3948-5143-B692-07DEF21A92CD}"/>
                </a:ext>
              </a:extLst>
            </p:cNvPr>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2" name="Group 85">
              <a:extLst>
                <a:ext uri="{FF2B5EF4-FFF2-40B4-BE49-F238E27FC236}">
                  <a16:creationId xmlns:a16="http://schemas.microsoft.com/office/drawing/2014/main" id="{ACD8E934-A29C-E940-B27E-262F5DE7DCDF}"/>
                </a:ext>
              </a:extLst>
            </p:cNvPr>
            <p:cNvGrpSpPr>
              <a:grpSpLocks/>
            </p:cNvGrpSpPr>
            <p:nvPr/>
          </p:nvGrpSpPr>
          <p:grpSpPr bwMode="auto">
            <a:xfrm>
              <a:off x="2015" y="1976"/>
              <a:ext cx="321" cy="269"/>
              <a:chOff x="2894" y="2425"/>
              <a:chExt cx="328" cy="269"/>
            </a:xfrm>
          </p:grpSpPr>
          <p:sp>
            <p:nvSpPr>
              <p:cNvPr id="233" name="Rectangle 86">
                <a:extLst>
                  <a:ext uri="{FF2B5EF4-FFF2-40B4-BE49-F238E27FC236}">
                    <a16:creationId xmlns:a16="http://schemas.microsoft.com/office/drawing/2014/main" id="{6556355B-9BE3-D746-A820-E89A58911EF8}"/>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4" name="Text Box 87">
                <a:extLst>
                  <a:ext uri="{FF2B5EF4-FFF2-40B4-BE49-F238E27FC236}">
                    <a16:creationId xmlns:a16="http://schemas.microsoft.com/office/drawing/2014/main" id="{87A983D3-02A0-4A4B-A676-14BB88EA3128}"/>
                  </a:ext>
                </a:extLst>
              </p:cNvPr>
              <p:cNvSpPr txBox="1">
                <a:spLocks noChangeArrowheads="1"/>
              </p:cNvSpPr>
              <p:nvPr/>
            </p:nvSpPr>
            <p:spPr bwMode="auto">
              <a:xfrm>
                <a:off x="2894" y="2425"/>
                <a:ext cx="328"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99" name="Group 99">
            <a:extLst>
              <a:ext uri="{FF2B5EF4-FFF2-40B4-BE49-F238E27FC236}">
                <a16:creationId xmlns:a16="http://schemas.microsoft.com/office/drawing/2014/main" id="{4C6CCD3C-47D1-7847-84AE-9A444B7FD9F9}"/>
              </a:ext>
            </a:extLst>
          </p:cNvPr>
          <p:cNvGrpSpPr>
            <a:grpSpLocks/>
          </p:cNvGrpSpPr>
          <p:nvPr/>
        </p:nvGrpSpPr>
        <p:grpSpPr bwMode="auto">
          <a:xfrm>
            <a:off x="2231951" y="4354289"/>
            <a:ext cx="461347" cy="396679"/>
            <a:chOff x="2016" y="1976"/>
            <a:chExt cx="316" cy="269"/>
          </a:xfrm>
        </p:grpSpPr>
        <p:sp>
          <p:nvSpPr>
            <p:cNvPr id="215" name="Oval 100">
              <a:extLst>
                <a:ext uri="{FF2B5EF4-FFF2-40B4-BE49-F238E27FC236}">
                  <a16:creationId xmlns:a16="http://schemas.microsoft.com/office/drawing/2014/main" id="{9CFFD192-2352-574C-A1F6-73C764467286}"/>
                </a:ext>
              </a:extLst>
            </p:cNvPr>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6" name="Line 101">
              <a:extLst>
                <a:ext uri="{FF2B5EF4-FFF2-40B4-BE49-F238E27FC236}">
                  <a16:creationId xmlns:a16="http://schemas.microsoft.com/office/drawing/2014/main" id="{AA179453-C4E3-E244-B9A9-11831D82618D}"/>
                </a:ext>
              </a:extLst>
            </p:cNvPr>
            <p:cNvSpPr>
              <a:spLocks noChangeShapeType="1"/>
            </p:cNvSpPr>
            <p:nvPr/>
          </p:nvSpPr>
          <p:spPr bwMode="auto">
            <a:xfrm>
              <a:off x="2019" y="209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7" name="Line 102">
              <a:extLst>
                <a:ext uri="{FF2B5EF4-FFF2-40B4-BE49-F238E27FC236}">
                  <a16:creationId xmlns:a16="http://schemas.microsoft.com/office/drawing/2014/main" id="{1CE386C9-63A7-F044-A083-5284BFD15472}"/>
                </a:ext>
              </a:extLst>
            </p:cNvPr>
            <p:cNvSpPr>
              <a:spLocks noChangeShapeType="1"/>
            </p:cNvSpPr>
            <p:nvPr/>
          </p:nvSpPr>
          <p:spPr bwMode="auto">
            <a:xfrm>
              <a:off x="2332" y="2095"/>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8" name="Rectangle 103">
              <a:extLst>
                <a:ext uri="{FF2B5EF4-FFF2-40B4-BE49-F238E27FC236}">
                  <a16:creationId xmlns:a16="http://schemas.microsoft.com/office/drawing/2014/main" id="{50227DAD-D708-784A-BD13-83429F1C25BE}"/>
                </a:ext>
              </a:extLst>
            </p:cNvPr>
            <p:cNvSpPr>
              <a:spLocks noChangeArrowheads="1"/>
            </p:cNvSpPr>
            <p:nvPr/>
          </p:nvSpPr>
          <p:spPr bwMode="auto">
            <a:xfrm>
              <a:off x="2019" y="2095"/>
              <a:ext cx="310" cy="50"/>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9" name="Oval 104">
              <a:extLst>
                <a:ext uri="{FF2B5EF4-FFF2-40B4-BE49-F238E27FC236}">
                  <a16:creationId xmlns:a16="http://schemas.microsoft.com/office/drawing/2014/main" id="{6DA156B1-5FE9-414A-BB48-46A4A52B9073}"/>
                </a:ext>
              </a:extLst>
            </p:cNvPr>
            <p:cNvSpPr>
              <a:spLocks noChangeArrowheads="1"/>
            </p:cNvSpPr>
            <p:nvPr/>
          </p:nvSpPr>
          <p:spPr bwMode="auto">
            <a:xfrm>
              <a:off x="2016" y="2037"/>
              <a:ext cx="313" cy="94"/>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20" name="Group 105">
              <a:extLst>
                <a:ext uri="{FF2B5EF4-FFF2-40B4-BE49-F238E27FC236}">
                  <a16:creationId xmlns:a16="http://schemas.microsoft.com/office/drawing/2014/main" id="{80512439-7B6B-C54B-82D0-66D0AB25D2A7}"/>
                </a:ext>
              </a:extLst>
            </p:cNvPr>
            <p:cNvGrpSpPr>
              <a:grpSpLocks/>
            </p:cNvGrpSpPr>
            <p:nvPr/>
          </p:nvGrpSpPr>
          <p:grpSpPr bwMode="auto">
            <a:xfrm>
              <a:off x="2020" y="1976"/>
              <a:ext cx="308" cy="269"/>
              <a:chOff x="2899" y="2425"/>
              <a:chExt cx="315" cy="269"/>
            </a:xfrm>
          </p:grpSpPr>
          <p:sp>
            <p:nvSpPr>
              <p:cNvPr id="221" name="Rectangle 106">
                <a:extLst>
                  <a:ext uri="{FF2B5EF4-FFF2-40B4-BE49-F238E27FC236}">
                    <a16:creationId xmlns:a16="http://schemas.microsoft.com/office/drawing/2014/main" id="{91098A50-7FC0-CB4E-9B97-2D7AE96D06C6}"/>
                  </a:ext>
                </a:extLst>
              </p:cNvPr>
              <p:cNvSpPr>
                <a:spLocks noChangeArrowheads="1"/>
              </p:cNvSpPr>
              <p:nvPr/>
            </p:nvSpPr>
            <p:spPr bwMode="auto">
              <a:xfrm>
                <a:off x="2982" y="2490"/>
                <a:ext cx="142" cy="130"/>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2" name="Text Box 107">
                <a:extLst>
                  <a:ext uri="{FF2B5EF4-FFF2-40B4-BE49-F238E27FC236}">
                    <a16:creationId xmlns:a16="http://schemas.microsoft.com/office/drawing/2014/main" id="{FBCF2ABD-1064-2947-85B9-C0D4E2616D8E}"/>
                  </a:ext>
                </a:extLst>
              </p:cNvPr>
              <p:cNvSpPr txBox="1">
                <a:spLocks noChangeArrowheads="1"/>
              </p:cNvSpPr>
              <p:nvPr/>
            </p:nvSpPr>
            <p:spPr bwMode="auto">
              <a:xfrm>
                <a:off x="2899" y="2425"/>
                <a:ext cx="315"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200" name="Line 108">
            <a:extLst>
              <a:ext uri="{FF2B5EF4-FFF2-40B4-BE49-F238E27FC236}">
                <a16:creationId xmlns:a16="http://schemas.microsoft.com/office/drawing/2014/main" id="{47A25237-349D-A842-8706-F347B2434568}"/>
              </a:ext>
            </a:extLst>
          </p:cNvPr>
          <p:cNvSpPr>
            <a:spLocks noChangeShapeType="1"/>
          </p:cNvSpPr>
          <p:nvPr/>
        </p:nvSpPr>
        <p:spPr bwMode="auto">
          <a:xfrm flipH="1">
            <a:off x="2266990" y="4669862"/>
            <a:ext cx="90518" cy="15926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109">
            <a:extLst>
              <a:ext uri="{FF2B5EF4-FFF2-40B4-BE49-F238E27FC236}">
                <a16:creationId xmlns:a16="http://schemas.microsoft.com/office/drawing/2014/main" id="{6A3F47BD-80C7-0747-85CB-F22F1B792701}"/>
              </a:ext>
            </a:extLst>
          </p:cNvPr>
          <p:cNvSpPr>
            <a:spLocks noChangeShapeType="1"/>
          </p:cNvSpPr>
          <p:nvPr/>
        </p:nvSpPr>
        <p:spPr bwMode="auto">
          <a:xfrm>
            <a:off x="1818783" y="4737696"/>
            <a:ext cx="211694" cy="16221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110">
            <a:extLst>
              <a:ext uri="{FF2B5EF4-FFF2-40B4-BE49-F238E27FC236}">
                <a16:creationId xmlns:a16="http://schemas.microsoft.com/office/drawing/2014/main" id="{6CB9126B-13F6-7D4E-B1DD-C7EB25541B07}"/>
              </a:ext>
            </a:extLst>
          </p:cNvPr>
          <p:cNvSpPr>
            <a:spLocks noChangeShapeType="1"/>
          </p:cNvSpPr>
          <p:nvPr/>
        </p:nvSpPr>
        <p:spPr bwMode="auto">
          <a:xfrm flipH="1">
            <a:off x="2547302" y="4214198"/>
            <a:ext cx="198555" cy="22414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Line 111">
            <a:extLst>
              <a:ext uri="{FF2B5EF4-FFF2-40B4-BE49-F238E27FC236}">
                <a16:creationId xmlns:a16="http://schemas.microsoft.com/office/drawing/2014/main" id="{22C33C4C-9469-EC40-8CEF-2C586DEC66C3}"/>
              </a:ext>
            </a:extLst>
          </p:cNvPr>
          <p:cNvSpPr>
            <a:spLocks noChangeShapeType="1"/>
          </p:cNvSpPr>
          <p:nvPr/>
        </p:nvSpPr>
        <p:spPr bwMode="auto">
          <a:xfrm>
            <a:off x="2139974" y="4200926"/>
            <a:ext cx="175195" cy="26248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Line 112">
            <a:extLst>
              <a:ext uri="{FF2B5EF4-FFF2-40B4-BE49-F238E27FC236}">
                <a16:creationId xmlns:a16="http://schemas.microsoft.com/office/drawing/2014/main" id="{4C48EF93-B210-4F4B-9854-165045A32FD0}"/>
              </a:ext>
            </a:extLst>
          </p:cNvPr>
          <p:cNvSpPr>
            <a:spLocks noChangeShapeType="1"/>
          </p:cNvSpPr>
          <p:nvPr/>
        </p:nvSpPr>
        <p:spPr bwMode="auto">
          <a:xfrm flipH="1">
            <a:off x="3103547" y="4338068"/>
            <a:ext cx="102197" cy="30377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7" name="Line 115">
            <a:extLst>
              <a:ext uri="{FF2B5EF4-FFF2-40B4-BE49-F238E27FC236}">
                <a16:creationId xmlns:a16="http://schemas.microsoft.com/office/drawing/2014/main" id="{257DE23D-92D6-6B48-8933-BB087A4B7F3B}"/>
              </a:ext>
            </a:extLst>
          </p:cNvPr>
          <p:cNvSpPr>
            <a:spLocks noChangeShapeType="1"/>
          </p:cNvSpPr>
          <p:nvPr/>
        </p:nvSpPr>
        <p:spPr bwMode="auto">
          <a:xfrm flipH="1" flipV="1">
            <a:off x="6356338" y="4388206"/>
            <a:ext cx="185415" cy="29787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Line 116">
            <a:extLst>
              <a:ext uri="{FF2B5EF4-FFF2-40B4-BE49-F238E27FC236}">
                <a16:creationId xmlns:a16="http://schemas.microsoft.com/office/drawing/2014/main" id="{3008FEDF-B989-AD47-B8DC-811C63A78E62}"/>
              </a:ext>
            </a:extLst>
          </p:cNvPr>
          <p:cNvSpPr>
            <a:spLocks noChangeShapeType="1"/>
          </p:cNvSpPr>
          <p:nvPr/>
        </p:nvSpPr>
        <p:spPr bwMode="auto">
          <a:xfrm flipH="1" flipV="1">
            <a:off x="5900830" y="4538619"/>
            <a:ext cx="198555" cy="272809"/>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9" name="Line 117">
            <a:extLst>
              <a:ext uri="{FF2B5EF4-FFF2-40B4-BE49-F238E27FC236}">
                <a16:creationId xmlns:a16="http://schemas.microsoft.com/office/drawing/2014/main" id="{7072AB1C-E687-5F42-AD97-F842F241CC4D}"/>
              </a:ext>
            </a:extLst>
          </p:cNvPr>
          <p:cNvSpPr>
            <a:spLocks noChangeShapeType="1"/>
          </p:cNvSpPr>
          <p:nvPr/>
        </p:nvSpPr>
        <p:spPr bwMode="auto">
          <a:xfrm flipH="1">
            <a:off x="3141506" y="5637228"/>
            <a:ext cx="197095" cy="17253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118">
            <a:extLst>
              <a:ext uri="{FF2B5EF4-FFF2-40B4-BE49-F238E27FC236}">
                <a16:creationId xmlns:a16="http://schemas.microsoft.com/office/drawing/2014/main" id="{368439BD-38EC-0F4F-AB79-71712E1AE097}"/>
              </a:ext>
            </a:extLst>
          </p:cNvPr>
          <p:cNvSpPr>
            <a:spLocks noChangeShapeType="1"/>
          </p:cNvSpPr>
          <p:nvPr/>
        </p:nvSpPr>
        <p:spPr bwMode="auto">
          <a:xfrm flipH="1" flipV="1">
            <a:off x="3091868" y="5488289"/>
            <a:ext cx="185415" cy="1179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119">
            <a:extLst>
              <a:ext uri="{FF2B5EF4-FFF2-40B4-BE49-F238E27FC236}">
                <a16:creationId xmlns:a16="http://schemas.microsoft.com/office/drawing/2014/main" id="{05F4047A-FA71-B345-8F4D-7557CE9C3159}"/>
              </a:ext>
            </a:extLst>
          </p:cNvPr>
          <p:cNvSpPr>
            <a:spLocks noChangeShapeType="1"/>
          </p:cNvSpPr>
          <p:nvPr/>
        </p:nvSpPr>
        <p:spPr bwMode="auto">
          <a:xfrm flipH="1">
            <a:off x="3487517" y="5887917"/>
            <a:ext cx="309511" cy="2212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Line 120">
            <a:extLst>
              <a:ext uri="{FF2B5EF4-FFF2-40B4-BE49-F238E27FC236}">
                <a16:creationId xmlns:a16="http://schemas.microsoft.com/office/drawing/2014/main" id="{00691E04-3135-5045-8A22-A3445401A5C1}"/>
              </a:ext>
            </a:extLst>
          </p:cNvPr>
          <p:cNvSpPr>
            <a:spLocks noChangeShapeType="1"/>
          </p:cNvSpPr>
          <p:nvPr/>
        </p:nvSpPr>
        <p:spPr bwMode="auto">
          <a:xfrm flipV="1">
            <a:off x="4192677" y="5212531"/>
            <a:ext cx="334331" cy="1474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Line 121">
            <a:extLst>
              <a:ext uri="{FF2B5EF4-FFF2-40B4-BE49-F238E27FC236}">
                <a16:creationId xmlns:a16="http://schemas.microsoft.com/office/drawing/2014/main" id="{C2D8B9BD-B900-B448-8B0A-9B6A048DBB86}"/>
              </a:ext>
            </a:extLst>
          </p:cNvPr>
          <p:cNvSpPr>
            <a:spLocks noChangeShapeType="1"/>
          </p:cNvSpPr>
          <p:nvPr/>
        </p:nvSpPr>
        <p:spPr bwMode="auto">
          <a:xfrm>
            <a:off x="4859879" y="5762572"/>
            <a:ext cx="173735" cy="16221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4" name="Line 122">
            <a:extLst>
              <a:ext uri="{FF2B5EF4-FFF2-40B4-BE49-F238E27FC236}">
                <a16:creationId xmlns:a16="http://schemas.microsoft.com/office/drawing/2014/main" id="{EA45D5A9-0BF3-874E-B10C-996FD8308B65}"/>
              </a:ext>
            </a:extLst>
          </p:cNvPr>
          <p:cNvSpPr>
            <a:spLocks noChangeShapeType="1"/>
          </p:cNvSpPr>
          <p:nvPr/>
        </p:nvSpPr>
        <p:spPr bwMode="auto">
          <a:xfrm>
            <a:off x="4156178" y="5324603"/>
            <a:ext cx="211694" cy="11059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Freeform 113">
            <a:extLst>
              <a:ext uri="{FF2B5EF4-FFF2-40B4-BE49-F238E27FC236}">
                <a16:creationId xmlns:a16="http://schemas.microsoft.com/office/drawing/2014/main" id="{DE260962-6C23-A34F-81F9-3BDEB6DE3340}"/>
              </a:ext>
            </a:extLst>
          </p:cNvPr>
          <p:cNvSpPr>
            <a:spLocks/>
          </p:cNvSpPr>
          <p:nvPr/>
        </p:nvSpPr>
        <p:spPr bwMode="auto">
          <a:xfrm flipH="1">
            <a:off x="642829" y="4609186"/>
            <a:ext cx="1171575" cy="1758950"/>
          </a:xfrm>
          <a:custGeom>
            <a:avLst/>
            <a:gdLst>
              <a:gd name="T0" fmla="*/ 2147483647 w 738"/>
              <a:gd name="T1" fmla="*/ 2147483647 h 1108"/>
              <a:gd name="T2" fmla="*/ 2147483647 w 738"/>
              <a:gd name="T3" fmla="*/ 2147483647 h 1108"/>
              <a:gd name="T4" fmla="*/ 2147483647 w 738"/>
              <a:gd name="T5" fmla="*/ 2147483647 h 1108"/>
              <a:gd name="T6" fmla="*/ 2147483647 w 738"/>
              <a:gd name="T7" fmla="*/ 2147483647 h 1108"/>
              <a:gd name="T8" fmla="*/ 2147483647 w 738"/>
              <a:gd name="T9" fmla="*/ 2147483647 h 1108"/>
              <a:gd name="T10" fmla="*/ 2147483647 w 738"/>
              <a:gd name="T11" fmla="*/ 2147483647 h 1108"/>
              <a:gd name="T12" fmla="*/ 2147483647 w 738"/>
              <a:gd name="T13" fmla="*/ 2147483647 h 1108"/>
              <a:gd name="T14" fmla="*/ 2147483647 w 738"/>
              <a:gd name="T15" fmla="*/ 2147483647 h 1108"/>
              <a:gd name="T16" fmla="*/ 0 60000 65536"/>
              <a:gd name="T17" fmla="*/ 0 60000 65536"/>
              <a:gd name="T18" fmla="*/ 0 60000 65536"/>
              <a:gd name="T19" fmla="*/ 0 60000 65536"/>
              <a:gd name="T20" fmla="*/ 0 60000 65536"/>
              <a:gd name="T21" fmla="*/ 0 60000 65536"/>
              <a:gd name="T22" fmla="*/ 0 60000 65536"/>
              <a:gd name="T23" fmla="*/ 0 60000 65536"/>
              <a:gd name="T24" fmla="*/ 0 w 738"/>
              <a:gd name="T25" fmla="*/ 0 h 1108"/>
              <a:gd name="T26" fmla="*/ 738 w 738"/>
              <a:gd name="T27" fmla="*/ 1108 h 1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9CE0FA"/>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193" name="Text Box 114">
            <a:extLst>
              <a:ext uri="{FF2B5EF4-FFF2-40B4-BE49-F238E27FC236}">
                <a16:creationId xmlns:a16="http://schemas.microsoft.com/office/drawing/2014/main" id="{A4A13EDE-492A-BE49-A65F-4D86BD672C46}"/>
              </a:ext>
            </a:extLst>
          </p:cNvPr>
          <p:cNvSpPr txBox="1">
            <a:spLocks noChangeArrowheads="1"/>
          </p:cNvSpPr>
          <p:nvPr/>
        </p:nvSpPr>
        <p:spPr bwMode="auto">
          <a:xfrm>
            <a:off x="699979" y="5393411"/>
            <a:ext cx="893763"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other</a:t>
            </a:r>
          </a:p>
          <a:p>
            <a:r>
              <a:rPr lang="en-US" sz="1400" dirty="0"/>
              <a:t>networks</a:t>
            </a:r>
          </a:p>
        </p:txBody>
      </p:sp>
      <p:sp>
        <p:nvSpPr>
          <p:cNvPr id="194" name="Line 115">
            <a:extLst>
              <a:ext uri="{FF2B5EF4-FFF2-40B4-BE49-F238E27FC236}">
                <a16:creationId xmlns:a16="http://schemas.microsoft.com/office/drawing/2014/main" id="{C8C2397B-C8B2-224A-BCB5-A3C329D27E90}"/>
              </a:ext>
            </a:extLst>
          </p:cNvPr>
          <p:cNvSpPr>
            <a:spLocks noChangeShapeType="1"/>
          </p:cNvSpPr>
          <p:nvPr/>
        </p:nvSpPr>
        <p:spPr bwMode="auto">
          <a:xfrm flipH="1">
            <a:off x="1500079" y="4955261"/>
            <a:ext cx="468313" cy="2682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95" name="Freeform 5">
            <a:extLst>
              <a:ext uri="{FF2B5EF4-FFF2-40B4-BE49-F238E27FC236}">
                <a16:creationId xmlns:a16="http://schemas.microsoft.com/office/drawing/2014/main" id="{8885E14F-4041-E249-995C-43DC3D2D8B1C}"/>
              </a:ext>
            </a:extLst>
          </p:cNvPr>
          <p:cNvSpPr>
            <a:spLocks/>
          </p:cNvSpPr>
          <p:nvPr/>
        </p:nvSpPr>
        <p:spPr bwMode="auto">
          <a:xfrm>
            <a:off x="8053714" y="3961226"/>
            <a:ext cx="1171575" cy="1758950"/>
          </a:xfrm>
          <a:custGeom>
            <a:avLst/>
            <a:gdLst>
              <a:gd name="T0" fmla="*/ 2147483647 w 738"/>
              <a:gd name="T1" fmla="*/ 2147483647 h 1108"/>
              <a:gd name="T2" fmla="*/ 2147483647 w 738"/>
              <a:gd name="T3" fmla="*/ 2147483647 h 1108"/>
              <a:gd name="T4" fmla="*/ 2147483647 w 738"/>
              <a:gd name="T5" fmla="*/ 2147483647 h 1108"/>
              <a:gd name="T6" fmla="*/ 2147483647 w 738"/>
              <a:gd name="T7" fmla="*/ 2147483647 h 1108"/>
              <a:gd name="T8" fmla="*/ 2147483647 w 738"/>
              <a:gd name="T9" fmla="*/ 2147483647 h 1108"/>
              <a:gd name="T10" fmla="*/ 2147483647 w 738"/>
              <a:gd name="T11" fmla="*/ 2147483647 h 1108"/>
              <a:gd name="T12" fmla="*/ 2147483647 w 738"/>
              <a:gd name="T13" fmla="*/ 2147483647 h 1108"/>
              <a:gd name="T14" fmla="*/ 2147483647 w 738"/>
              <a:gd name="T15" fmla="*/ 2147483647 h 1108"/>
              <a:gd name="T16" fmla="*/ 0 60000 65536"/>
              <a:gd name="T17" fmla="*/ 0 60000 65536"/>
              <a:gd name="T18" fmla="*/ 0 60000 65536"/>
              <a:gd name="T19" fmla="*/ 0 60000 65536"/>
              <a:gd name="T20" fmla="*/ 0 60000 65536"/>
              <a:gd name="T21" fmla="*/ 0 60000 65536"/>
              <a:gd name="T22" fmla="*/ 0 60000 65536"/>
              <a:gd name="T23" fmla="*/ 0 60000 65536"/>
              <a:gd name="T24" fmla="*/ 0 w 738"/>
              <a:gd name="T25" fmla="*/ 0 h 1108"/>
              <a:gd name="T26" fmla="*/ 738 w 738"/>
              <a:gd name="T27" fmla="*/ 1108 h 1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9CE0FA"/>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196" name="Line 92">
            <a:extLst>
              <a:ext uri="{FF2B5EF4-FFF2-40B4-BE49-F238E27FC236}">
                <a16:creationId xmlns:a16="http://schemas.microsoft.com/office/drawing/2014/main" id="{F329414D-E5C4-DA4F-A3DD-7175FB210C97}"/>
              </a:ext>
            </a:extLst>
          </p:cNvPr>
          <p:cNvSpPr>
            <a:spLocks noChangeShapeType="1"/>
          </p:cNvSpPr>
          <p:nvPr/>
        </p:nvSpPr>
        <p:spPr bwMode="auto">
          <a:xfrm>
            <a:off x="6848694" y="4790989"/>
            <a:ext cx="131827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r>
              <a:rPr lang="en-US" dirty="0"/>
              <a:t>        </a:t>
            </a:r>
          </a:p>
        </p:txBody>
      </p:sp>
      <p:sp>
        <p:nvSpPr>
          <p:cNvPr id="197" name="Line 93">
            <a:extLst>
              <a:ext uri="{FF2B5EF4-FFF2-40B4-BE49-F238E27FC236}">
                <a16:creationId xmlns:a16="http://schemas.microsoft.com/office/drawing/2014/main" id="{BFA90A4C-DC4C-B649-B9F1-BBC4626B9420}"/>
              </a:ext>
            </a:extLst>
          </p:cNvPr>
          <p:cNvSpPr>
            <a:spLocks noChangeShapeType="1"/>
          </p:cNvSpPr>
          <p:nvPr/>
        </p:nvSpPr>
        <p:spPr bwMode="auto">
          <a:xfrm>
            <a:off x="7290584" y="5105814"/>
            <a:ext cx="1339849"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r>
              <a:rPr lang="en-US" dirty="0"/>
              <a:t>                </a:t>
            </a:r>
          </a:p>
        </p:txBody>
      </p:sp>
      <p:sp>
        <p:nvSpPr>
          <p:cNvPr id="198" name="Text Box 112">
            <a:extLst>
              <a:ext uri="{FF2B5EF4-FFF2-40B4-BE49-F238E27FC236}">
                <a16:creationId xmlns:a16="http://schemas.microsoft.com/office/drawing/2014/main" id="{840A7965-8696-C241-A087-39B4E4084143}"/>
              </a:ext>
            </a:extLst>
          </p:cNvPr>
          <p:cNvSpPr txBox="1">
            <a:spLocks noChangeArrowheads="1"/>
          </p:cNvSpPr>
          <p:nvPr/>
        </p:nvSpPr>
        <p:spPr bwMode="auto">
          <a:xfrm>
            <a:off x="8433127" y="4558126"/>
            <a:ext cx="893762"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other</a:t>
            </a:r>
          </a:p>
          <a:p>
            <a:r>
              <a:rPr lang="en-US" sz="1400" dirty="0"/>
              <a:t>networks</a:t>
            </a:r>
          </a:p>
        </p:txBody>
      </p:sp>
      <p:sp>
        <p:nvSpPr>
          <p:cNvPr id="223" name="Rectangle 3">
            <a:extLst>
              <a:ext uri="{FF2B5EF4-FFF2-40B4-BE49-F238E27FC236}">
                <a16:creationId xmlns:a16="http://schemas.microsoft.com/office/drawing/2014/main" id="{C4812894-1377-0F41-8D66-2DB2C98C7B52}"/>
              </a:ext>
            </a:extLst>
          </p:cNvPr>
          <p:cNvSpPr txBox="1">
            <a:spLocks noChangeArrowheads="1"/>
          </p:cNvSpPr>
          <p:nvPr/>
        </p:nvSpPr>
        <p:spPr>
          <a:xfrm>
            <a:off x="657073" y="1558642"/>
            <a:ext cx="5004692" cy="72126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t>suppose router in AS</a:t>
            </a:r>
            <a:r>
              <a:rPr lang="en-US" sz="2400" dirty="0">
                <a:latin typeface="Arial"/>
                <a:cs typeface="Arial"/>
              </a:rPr>
              <a:t>1</a:t>
            </a:r>
            <a:r>
              <a:rPr lang="en-US" sz="2400" dirty="0"/>
              <a:t> receives datagram destined outside of AS</a:t>
            </a:r>
            <a:r>
              <a:rPr lang="en-US" sz="2400" dirty="0">
                <a:latin typeface="Arial"/>
                <a:cs typeface="Arial"/>
              </a:rPr>
              <a:t>1</a:t>
            </a:r>
            <a:r>
              <a:rPr lang="en-US" sz="2400" dirty="0"/>
              <a:t>:</a:t>
            </a:r>
          </a:p>
          <a:p>
            <a:pPr lvl="1">
              <a:defRPr/>
            </a:pPr>
            <a:endParaRPr lang="en-US" dirty="0"/>
          </a:p>
        </p:txBody>
      </p:sp>
      <p:sp>
        <p:nvSpPr>
          <p:cNvPr id="2" name="Rectangle 1">
            <a:extLst>
              <a:ext uri="{FF2B5EF4-FFF2-40B4-BE49-F238E27FC236}">
                <a16:creationId xmlns:a16="http://schemas.microsoft.com/office/drawing/2014/main" id="{A7C7CFEE-647F-FD4B-8F1F-D357C9361183}"/>
              </a:ext>
            </a:extLst>
          </p:cNvPr>
          <p:cNvSpPr/>
          <p:nvPr/>
        </p:nvSpPr>
        <p:spPr>
          <a:xfrm>
            <a:off x="6108525" y="1488552"/>
            <a:ext cx="5490576" cy="2000548"/>
          </a:xfrm>
          <a:prstGeom prst="rect">
            <a:avLst/>
          </a:prstGeom>
        </p:spPr>
        <p:txBody>
          <a:bodyPr wrap="square">
            <a:spAutoFit/>
          </a:bodyPr>
          <a:lstStyle/>
          <a:p>
            <a:pPr marL="457200" indent="-457200">
              <a:buFont typeface="Wingdings" charset="0"/>
              <a:buNone/>
              <a:defRPr/>
            </a:pPr>
            <a:r>
              <a:rPr lang="en-US" sz="2800" dirty="0">
                <a:solidFill>
                  <a:srgbClr val="CC0000"/>
                </a:solidFill>
              </a:rPr>
              <a:t>AS</a:t>
            </a:r>
            <a:r>
              <a:rPr lang="en-US" sz="2800" dirty="0">
                <a:solidFill>
                  <a:srgbClr val="CC0000"/>
                </a:solidFill>
                <a:cs typeface="Arial"/>
              </a:rPr>
              <a:t>1</a:t>
            </a:r>
            <a:r>
              <a:rPr lang="en-US" sz="2800" dirty="0">
                <a:solidFill>
                  <a:srgbClr val="CC0000"/>
                </a:solidFill>
              </a:rPr>
              <a:t> inter-domain routing must:</a:t>
            </a:r>
          </a:p>
          <a:p>
            <a:pPr marL="457200" indent="-333375">
              <a:buFont typeface="ZapfDingbats" charset="0"/>
              <a:buAutoNum type="arabicPeriod"/>
              <a:defRPr/>
            </a:pPr>
            <a:r>
              <a:rPr lang="en-US" sz="2400" dirty="0"/>
              <a:t>learn which destinations reachable through AS2, which through AS3</a:t>
            </a:r>
          </a:p>
          <a:p>
            <a:pPr marL="457200" indent="-333375">
              <a:buFont typeface="ZapfDingbats" charset="0"/>
              <a:buAutoNum type="arabicPeriod"/>
              <a:defRPr/>
            </a:pPr>
            <a:r>
              <a:rPr lang="en-US" sz="2400" dirty="0"/>
              <a:t>propagate this reachability info to all routers in AS</a:t>
            </a:r>
            <a:r>
              <a:rPr lang="en-US" sz="2400" dirty="0">
                <a:cs typeface="Arial"/>
              </a:rPr>
              <a:t>1</a:t>
            </a:r>
          </a:p>
        </p:txBody>
      </p:sp>
      <p:grpSp>
        <p:nvGrpSpPr>
          <p:cNvPr id="3" name="Group 2">
            <a:extLst>
              <a:ext uri="{FF2B5EF4-FFF2-40B4-BE49-F238E27FC236}">
                <a16:creationId xmlns:a16="http://schemas.microsoft.com/office/drawing/2014/main" id="{7AF74606-0A42-EC43-8837-07801EF753FD}"/>
              </a:ext>
            </a:extLst>
          </p:cNvPr>
          <p:cNvGrpSpPr/>
          <p:nvPr/>
        </p:nvGrpSpPr>
        <p:grpSpPr>
          <a:xfrm>
            <a:off x="2670048" y="5701792"/>
            <a:ext cx="763742" cy="443198"/>
            <a:chOff x="2670048" y="5701792"/>
            <a:chExt cx="763742" cy="443198"/>
          </a:xfrm>
        </p:grpSpPr>
        <p:sp>
          <p:nvSpPr>
            <p:cNvPr id="124" name="Right Arrow 123">
              <a:extLst>
                <a:ext uri="{FF2B5EF4-FFF2-40B4-BE49-F238E27FC236}">
                  <a16:creationId xmlns:a16="http://schemas.microsoft.com/office/drawing/2014/main" id="{28ACB7EC-F781-384A-AD08-E17B83DAE67A}"/>
                </a:ext>
              </a:extLst>
            </p:cNvPr>
            <p:cNvSpPr/>
            <p:nvPr/>
          </p:nvSpPr>
          <p:spPr>
            <a:xfrm rot="19174881">
              <a:off x="2896614" y="5786744"/>
              <a:ext cx="537176" cy="202520"/>
            </a:xfrm>
            <a:prstGeom prst="rightArrow">
              <a:avLst/>
            </a:prstGeom>
            <a:gradFill>
              <a:gsLst>
                <a:gs pos="0">
                  <a:schemeClr val="accent1">
                    <a:lumMod val="5000"/>
                    <a:lumOff val="95000"/>
                  </a:schemeClr>
                </a:gs>
                <a:gs pos="35000">
                  <a:schemeClr val="accent1">
                    <a:lumMod val="20000"/>
                    <a:lumOff val="80000"/>
                  </a:schemeClr>
                </a:gs>
                <a:gs pos="68000">
                  <a:schemeClr val="accent1">
                    <a:lumMod val="45000"/>
                    <a:lumOff val="55000"/>
                  </a:schemeClr>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201">
              <a:extLst>
                <a:ext uri="{FF2B5EF4-FFF2-40B4-BE49-F238E27FC236}">
                  <a16:creationId xmlns:a16="http://schemas.microsoft.com/office/drawing/2014/main" id="{E20C8ADF-2589-C646-B6EA-D4B0EBC7A0E8}"/>
                </a:ext>
              </a:extLst>
            </p:cNvPr>
            <p:cNvGrpSpPr>
              <a:grpSpLocks/>
            </p:cNvGrpSpPr>
            <p:nvPr/>
          </p:nvGrpSpPr>
          <p:grpSpPr bwMode="auto">
            <a:xfrm>
              <a:off x="2670048" y="5701792"/>
              <a:ext cx="245122" cy="443198"/>
              <a:chOff x="375561" y="297711"/>
              <a:chExt cx="1252683" cy="2138362"/>
            </a:xfrm>
          </p:grpSpPr>
          <p:sp>
            <p:nvSpPr>
              <p:cNvPr id="121" name="Freeform 120">
                <a:extLst>
                  <a:ext uri="{FF2B5EF4-FFF2-40B4-BE49-F238E27FC236}">
                    <a16:creationId xmlns:a16="http://schemas.microsoft.com/office/drawing/2014/main" id="{7DDF526C-1102-2F48-8FE7-A7023586C9F7}"/>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2" name="Freeform 121">
                <a:extLst>
                  <a:ext uri="{FF2B5EF4-FFF2-40B4-BE49-F238E27FC236}">
                    <a16:creationId xmlns:a16="http://schemas.microsoft.com/office/drawing/2014/main" id="{D87569FE-AD98-464C-82C6-8AF331C6E022}"/>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3" name="Rectangle 122">
                <a:extLst>
                  <a:ext uri="{FF2B5EF4-FFF2-40B4-BE49-F238E27FC236}">
                    <a16:creationId xmlns:a16="http://schemas.microsoft.com/office/drawing/2014/main" id="{1DD79E3A-D063-E04C-BF26-4BCE30BD1540}"/>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sp>
        <p:nvSpPr>
          <p:cNvPr id="126" name="Rectangle 3">
            <a:extLst>
              <a:ext uri="{FF2B5EF4-FFF2-40B4-BE49-F238E27FC236}">
                <a16:creationId xmlns:a16="http://schemas.microsoft.com/office/drawing/2014/main" id="{2805B67C-421E-F747-ADEA-BA4F2FA77522}"/>
              </a:ext>
            </a:extLst>
          </p:cNvPr>
          <p:cNvSpPr txBox="1">
            <a:spLocks noChangeArrowheads="1"/>
          </p:cNvSpPr>
          <p:nvPr/>
        </p:nvSpPr>
        <p:spPr>
          <a:xfrm>
            <a:off x="602209" y="2259682"/>
            <a:ext cx="5004692" cy="1998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r>
              <a:rPr lang="en-US" dirty="0"/>
              <a:t>router should forward packet to gateway router in AS1, but which one?</a:t>
            </a:r>
          </a:p>
          <a:p>
            <a:pPr lvl="1">
              <a:defRPr/>
            </a:pPr>
            <a:endParaRPr lang="en-US" dirty="0"/>
          </a:p>
        </p:txBody>
      </p:sp>
      <p:grpSp>
        <p:nvGrpSpPr>
          <p:cNvPr id="8" name="Group 7">
            <a:extLst>
              <a:ext uri="{FF2B5EF4-FFF2-40B4-BE49-F238E27FC236}">
                <a16:creationId xmlns:a16="http://schemas.microsoft.com/office/drawing/2014/main" id="{11C63B2F-6BBA-B44E-97F7-4159A78FD0F4}"/>
              </a:ext>
            </a:extLst>
          </p:cNvPr>
          <p:cNvGrpSpPr/>
          <p:nvPr/>
        </p:nvGrpSpPr>
        <p:grpSpPr>
          <a:xfrm>
            <a:off x="528828" y="2261616"/>
            <a:ext cx="3400044" cy="3791712"/>
            <a:chOff x="528828" y="2261616"/>
            <a:chExt cx="3400044" cy="3791712"/>
          </a:xfrm>
        </p:grpSpPr>
        <p:pic>
          <p:nvPicPr>
            <p:cNvPr id="7" name="Picture 6" descr="A close up of a sign&#10;&#10;Description automatically generated">
              <a:extLst>
                <a:ext uri="{FF2B5EF4-FFF2-40B4-BE49-F238E27FC236}">
                  <a16:creationId xmlns:a16="http://schemas.microsoft.com/office/drawing/2014/main" id="{0AD2C625-9B0A-A742-966B-89B7C34CA760}"/>
                </a:ext>
              </a:extLst>
            </p:cNvPr>
            <p:cNvPicPr>
              <a:picLocks noChangeAspect="1"/>
            </p:cNvPicPr>
            <p:nvPr/>
          </p:nvPicPr>
          <p:blipFill>
            <a:blip r:embed="rId2"/>
            <a:stretch>
              <a:fillRect/>
            </a:stretch>
          </p:blipFill>
          <p:spPr>
            <a:xfrm>
              <a:off x="3081528" y="5205984"/>
              <a:ext cx="847344" cy="847344"/>
            </a:xfrm>
            <a:prstGeom prst="rect">
              <a:avLst/>
            </a:prstGeom>
          </p:spPr>
        </p:pic>
        <p:pic>
          <p:nvPicPr>
            <p:cNvPr id="129" name="Picture 128" descr="A close up of a sign&#10;&#10;Description automatically generated">
              <a:extLst>
                <a:ext uri="{FF2B5EF4-FFF2-40B4-BE49-F238E27FC236}">
                  <a16:creationId xmlns:a16="http://schemas.microsoft.com/office/drawing/2014/main" id="{9F88A575-F276-AF48-A7CD-00AEA286AE13}"/>
                </a:ext>
              </a:extLst>
            </p:cNvPr>
            <p:cNvPicPr>
              <a:picLocks noChangeAspect="1"/>
            </p:cNvPicPr>
            <p:nvPr/>
          </p:nvPicPr>
          <p:blipFill>
            <a:blip r:embed="rId2"/>
            <a:stretch>
              <a:fillRect/>
            </a:stretch>
          </p:blipFill>
          <p:spPr>
            <a:xfrm>
              <a:off x="528828" y="2261616"/>
              <a:ext cx="847344" cy="847344"/>
            </a:xfrm>
            <a:prstGeom prst="rect">
              <a:avLst/>
            </a:prstGeom>
          </p:spPr>
        </p:pic>
      </p:grpSp>
    </p:spTree>
    <p:extLst>
      <p:ext uri="{BB962C8B-B14F-4D97-AF65-F5344CB8AC3E}">
        <p14:creationId xmlns:p14="http://schemas.microsoft.com/office/powerpoint/2010/main" val="275773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dissolve">
                                      <p:cBhvr>
                                        <p:cTn id="12" dur="500"/>
                                        <p:tgtEl>
                                          <p:spTgt spid="126"/>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xit" presetSubtype="0" fill="hold"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3347168" y="89794"/>
            <a:ext cx="7320835" cy="538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tx1"/>
                </a:solidFill>
                <a:latin typeface="Arial"/>
                <a:ea typeface="ＭＳ Ｐゴシック" pitchFamily="34" charset="-128"/>
                <a:cs typeface="Arial"/>
              </a:rPr>
              <a:t>Introduction</a:t>
            </a:r>
          </a:p>
        </p:txBody>
      </p:sp>
      <p:pic>
        <p:nvPicPr>
          <p:cNvPr id="4" name="Picture 3">
            <a:extLst>
              <a:ext uri="{FF2B5EF4-FFF2-40B4-BE49-F238E27FC236}">
                <a16:creationId xmlns:a16="http://schemas.microsoft.com/office/drawing/2014/main" id="{EC6BF312-E624-7D49-8B77-C452489B8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310" y="2511260"/>
            <a:ext cx="5990541" cy="4192113"/>
          </a:xfrm>
          <a:prstGeom prst="rect">
            <a:avLst/>
          </a:prstGeom>
        </p:spPr>
      </p:pic>
      <p:sp>
        <p:nvSpPr>
          <p:cNvPr id="18" name="Rectangle 3">
            <a:extLst>
              <a:ext uri="{FF2B5EF4-FFF2-40B4-BE49-F238E27FC236}">
                <a16:creationId xmlns:a16="http://schemas.microsoft.com/office/drawing/2014/main" id="{34C4672F-48CA-FD4C-B0D2-DA6031583F38}"/>
              </a:ext>
            </a:extLst>
          </p:cNvPr>
          <p:cNvSpPr txBox="1">
            <a:spLocks noChangeArrowheads="1"/>
          </p:cNvSpPr>
          <p:nvPr/>
        </p:nvSpPr>
        <p:spPr bwMode="auto">
          <a:xfrm>
            <a:off x="8612955" y="4748335"/>
            <a:ext cx="1979628" cy="167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r">
              <a:buNone/>
            </a:pPr>
            <a:r>
              <a:rPr lang="en-US" sz="1600" b="1" dirty="0">
                <a:solidFill>
                  <a:srgbClr val="00B9FA"/>
                </a:solidFill>
                <a:latin typeface="Arial"/>
                <a:ea typeface="ＭＳ Ｐゴシック" pitchFamily="34" charset="-128"/>
                <a:cs typeface="Arial"/>
              </a:rPr>
              <a:t>Figure</a:t>
            </a:r>
            <a:r>
              <a:rPr lang="en-US" sz="1600" dirty="0">
                <a:latin typeface="Arial"/>
                <a:ea typeface="ＭＳ Ｐゴシック" pitchFamily="34" charset="-128"/>
                <a:cs typeface="Arial"/>
              </a:rPr>
              <a:t>: </a:t>
            </a:r>
          </a:p>
          <a:p>
            <a:pPr marL="0" indent="0" algn="r">
              <a:buNone/>
            </a:pPr>
            <a:r>
              <a:rPr lang="en-MY" sz="1600" dirty="0">
                <a:latin typeface="Arial"/>
                <a:ea typeface="ＭＳ Ｐゴシック" pitchFamily="34" charset="-128"/>
                <a:cs typeface="Arial"/>
              </a:rPr>
              <a:t>Per-router control: Individual routing algorithm components interact in the control plane</a:t>
            </a:r>
          </a:p>
        </p:txBody>
      </p:sp>
      <p:sp>
        <p:nvSpPr>
          <p:cNvPr id="106501" name="Rectangle 3"/>
          <p:cNvSpPr>
            <a:spLocks noGrp="1" noChangeArrowheads="1"/>
          </p:cNvSpPr>
          <p:nvPr>
            <p:ph type="body" idx="1"/>
          </p:nvPr>
        </p:nvSpPr>
        <p:spPr>
          <a:xfrm>
            <a:off x="2057400" y="1237472"/>
            <a:ext cx="8176968" cy="1207598"/>
          </a:xfrm>
        </p:spPr>
        <p:txBody>
          <a:bodyPr/>
          <a:lstStyle/>
          <a:p>
            <a:pPr>
              <a:lnSpc>
                <a:spcPct val="100000"/>
              </a:lnSpc>
              <a:buFont typeface="Wingdings" charset="0"/>
              <a:buChar char="v"/>
              <a:defRPr/>
            </a:pPr>
            <a:r>
              <a:rPr lang="en-MY" sz="2200" dirty="0">
                <a:latin typeface="Arial"/>
                <a:cs typeface="Arial"/>
              </a:rPr>
              <a:t>Recalling the next figures for </a:t>
            </a:r>
            <a:r>
              <a:rPr lang="en-MY" sz="2200" i="1" dirty="0">
                <a:latin typeface="Arial"/>
                <a:cs typeface="Arial"/>
              </a:rPr>
              <a:t>forwarding table</a:t>
            </a:r>
            <a:r>
              <a:rPr lang="en-MY" sz="2200" dirty="0">
                <a:latin typeface="Arial"/>
                <a:cs typeface="Arial"/>
              </a:rPr>
              <a:t> and the </a:t>
            </a:r>
            <a:r>
              <a:rPr lang="en-MY" sz="2200" i="1" dirty="0">
                <a:latin typeface="Arial"/>
                <a:cs typeface="Arial"/>
              </a:rPr>
              <a:t>flow table </a:t>
            </a:r>
            <a:r>
              <a:rPr lang="en-MY" sz="2200" dirty="0">
                <a:latin typeface="Arial"/>
                <a:cs typeface="Arial"/>
              </a:rPr>
              <a:t>were the principal elements that linked the network layer’s </a:t>
            </a:r>
            <a:r>
              <a:rPr lang="en-MY" sz="2200" dirty="0">
                <a:solidFill>
                  <a:srgbClr val="00B0F0"/>
                </a:solidFill>
                <a:latin typeface="Arial"/>
                <a:cs typeface="Arial"/>
              </a:rPr>
              <a:t>data plane</a:t>
            </a:r>
            <a:r>
              <a:rPr lang="en-MY" sz="2200" dirty="0">
                <a:latin typeface="Arial"/>
                <a:cs typeface="Arial"/>
              </a:rPr>
              <a:t> and </a:t>
            </a:r>
            <a:r>
              <a:rPr lang="en-MY" sz="2200" dirty="0">
                <a:solidFill>
                  <a:srgbClr val="00B0F0"/>
                </a:solidFill>
                <a:latin typeface="Arial"/>
                <a:cs typeface="Arial"/>
              </a:rPr>
              <a:t>control plane</a:t>
            </a:r>
            <a:r>
              <a:rPr lang="en-MY" sz="2200" dirty="0">
                <a:latin typeface="Arial"/>
                <a:cs typeface="Arial"/>
              </a:rPr>
              <a:t>. </a:t>
            </a:r>
          </a:p>
        </p:txBody>
      </p:sp>
      <p:sp>
        <p:nvSpPr>
          <p:cNvPr id="19" name="TextBox 18">
            <a:extLst>
              <a:ext uri="{FF2B5EF4-FFF2-40B4-BE49-F238E27FC236}">
                <a16:creationId xmlns:a16="http://schemas.microsoft.com/office/drawing/2014/main" id="{3E17026D-B00F-084C-8A5C-9192F3624D80}"/>
              </a:ext>
            </a:extLst>
          </p:cNvPr>
          <p:cNvSpPr txBox="1"/>
          <p:nvPr/>
        </p:nvSpPr>
        <p:spPr>
          <a:xfrm>
            <a:off x="1524000" y="6649357"/>
            <a:ext cx="9144000" cy="215444"/>
          </a:xfrm>
          <a:prstGeom prst="rect">
            <a:avLst/>
          </a:prstGeom>
          <a:noFill/>
        </p:spPr>
        <p:txBody>
          <a:bodyPr wrap="square" rtlCol="0">
            <a:spAutoFit/>
          </a:bodyPr>
          <a:lstStyle/>
          <a:p>
            <a:pPr algn="l"/>
            <a:r>
              <a:rPr lang="en-US" sz="800" dirty="0">
                <a:latin typeface="Times New Roman" panose="02020603050405020304" pitchFamily="18" charset="0"/>
                <a:cs typeface="Times New Roman" panose="02020603050405020304" pitchFamily="18" charset="0"/>
              </a:rPr>
              <a:t>Kurose, J.F. and Ross, K.W. (2021). Computer Networking: A Top-Down Approach (8</a:t>
            </a:r>
            <a:r>
              <a:rPr lang="en-US" sz="800" baseline="30000" dirty="0">
                <a:latin typeface="Times New Roman" panose="02020603050405020304" pitchFamily="18" charset="0"/>
                <a:cs typeface="Times New Roman" panose="02020603050405020304" pitchFamily="18" charset="0"/>
              </a:rPr>
              <a:t>th</a:t>
            </a:r>
            <a:r>
              <a:rPr lang="en-US" sz="800" dirty="0">
                <a:latin typeface="Times New Roman" panose="02020603050405020304" pitchFamily="18" charset="0"/>
                <a:cs typeface="Times New Roman" panose="02020603050405020304" pitchFamily="18" charset="0"/>
              </a:rPr>
              <a:t> Edition). </a:t>
            </a:r>
            <a:r>
              <a:rPr lang="en-MY" sz="800" dirty="0">
                <a:latin typeface="Times New Roman" panose="02020603050405020304" pitchFamily="18" charset="0"/>
                <a:cs typeface="Times New Roman" panose="02020603050405020304" pitchFamily="18" charset="0"/>
              </a:rPr>
              <a:t>Pearson Education Limited, England. (pp. 378)</a:t>
            </a:r>
          </a:p>
        </p:txBody>
      </p:sp>
      <p:cxnSp>
        <p:nvCxnSpPr>
          <p:cNvPr id="20" name="Straight Connector 19">
            <a:extLst>
              <a:ext uri="{FF2B5EF4-FFF2-40B4-BE49-F238E27FC236}">
                <a16:creationId xmlns:a16="http://schemas.microsoft.com/office/drawing/2014/main" id="{C4829F86-7AD7-B24F-B0C9-47A0F53F2610}"/>
              </a:ext>
            </a:extLst>
          </p:cNvPr>
          <p:cNvCxnSpPr/>
          <p:nvPr/>
        </p:nvCxnSpPr>
        <p:spPr bwMode="auto">
          <a:xfrm>
            <a:off x="1524000" y="6663455"/>
            <a:ext cx="8324850" cy="0"/>
          </a:xfrm>
          <a:prstGeom prst="line">
            <a:avLst/>
          </a:prstGeom>
          <a:noFill/>
          <a:ln w="12700" cap="flat" cmpd="sng" algn="ctr">
            <a:solidFill>
              <a:srgbClr val="00B0F0"/>
            </a:solidFill>
            <a:prstDash val="solid"/>
            <a:round/>
            <a:headEnd type="none" w="med" len="med"/>
            <a:tailEnd type="none"/>
          </a:ln>
          <a:effectLst/>
        </p:spPr>
      </p:cxnSp>
      <p:sp>
        <p:nvSpPr>
          <p:cNvPr id="9" name="Slide Number Placeholder 4">
            <a:extLst>
              <a:ext uri="{FF2B5EF4-FFF2-40B4-BE49-F238E27FC236}">
                <a16:creationId xmlns:a16="http://schemas.microsoft.com/office/drawing/2014/main" id="{20951948-B008-E644-A413-AF8F2E6FBCAF}"/>
              </a:ext>
            </a:extLst>
          </p:cNvPr>
          <p:cNvSpPr>
            <a:spLocks noGrp="1"/>
          </p:cNvSpPr>
          <p:nvPr>
            <p:ph type="sldNum" sz="quarter" idx="12"/>
          </p:nvPr>
        </p:nvSpPr>
        <p:spPr/>
        <p:txBody>
          <a:bodyPr/>
          <a:lstStyle/>
          <a:p>
            <a:endParaRPr lang="en-US" dirty="0"/>
          </a:p>
        </p:txBody>
      </p:sp>
      <p:sp>
        <p:nvSpPr>
          <p:cNvPr id="11"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5</a:t>
            </a:fld>
            <a:endParaRPr lang="en-US" dirty="0"/>
          </a:p>
        </p:txBody>
      </p:sp>
    </p:spTree>
    <p:extLst>
      <p:ext uri="{BB962C8B-B14F-4D97-AF65-F5344CB8AC3E}">
        <p14:creationId xmlns:p14="http://schemas.microsoft.com/office/powerpoint/2010/main" val="100521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a:xfrm>
            <a:off x="838200" y="451821"/>
            <a:ext cx="10873636" cy="894622"/>
          </a:xfrm>
        </p:spPr>
        <p:txBody>
          <a:bodyPr>
            <a:noAutofit/>
          </a:bodyPr>
          <a:lstStyle/>
          <a:p>
            <a:r>
              <a:rPr lang="en-US" sz="4000" b="0" kern="0" dirty="0">
                <a:solidFill>
                  <a:srgbClr val="000099"/>
                </a:solidFill>
                <a:latin typeface="+mn-lt"/>
                <a:ea typeface="ＭＳ Ｐゴシック" charset="0"/>
              </a:rPr>
              <a:t>Intra-AS routing:  routing within an AS</a:t>
            </a:r>
            <a:endParaRPr lang="en-US" sz="40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50</a:t>
            </a:fld>
            <a:endParaRPr lang="en-US" dirty="0"/>
          </a:p>
        </p:txBody>
      </p:sp>
      <p:sp>
        <p:nvSpPr>
          <p:cNvPr id="223" name="Rectangle 3">
            <a:extLst>
              <a:ext uri="{FF2B5EF4-FFF2-40B4-BE49-F238E27FC236}">
                <a16:creationId xmlns:a16="http://schemas.microsoft.com/office/drawing/2014/main" id="{C4812894-1377-0F41-8D66-2DB2C98C7B52}"/>
              </a:ext>
            </a:extLst>
          </p:cNvPr>
          <p:cNvSpPr txBox="1">
            <a:spLocks noChangeArrowheads="1"/>
          </p:cNvSpPr>
          <p:nvPr/>
        </p:nvSpPr>
        <p:spPr>
          <a:xfrm>
            <a:off x="857488" y="1558642"/>
            <a:ext cx="10942029" cy="47670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buNone/>
              <a:defRPr/>
            </a:pPr>
            <a:r>
              <a:rPr lang="en-US" sz="3200" dirty="0"/>
              <a:t>also known as interior gateway protocols (IGP)</a:t>
            </a:r>
          </a:p>
          <a:p>
            <a:pPr marL="11113" indent="0">
              <a:buNone/>
              <a:defRPr/>
            </a:pPr>
            <a:r>
              <a:rPr lang="en-US" sz="3200" dirty="0"/>
              <a:t>most common intra-AS routing protocols:</a:t>
            </a:r>
          </a:p>
          <a:p>
            <a:pPr>
              <a:defRPr/>
            </a:pPr>
            <a:r>
              <a:rPr lang="en-US" dirty="0">
                <a:solidFill>
                  <a:srgbClr val="C00000"/>
                </a:solidFill>
              </a:rPr>
              <a:t>RIP: Routing Information Protocol</a:t>
            </a:r>
            <a:r>
              <a:rPr lang="en-US" dirty="0"/>
              <a:t> </a:t>
            </a:r>
            <a:r>
              <a:rPr lang="en-US" sz="2400" dirty="0"/>
              <a:t>[RFC 1723]</a:t>
            </a:r>
          </a:p>
          <a:p>
            <a:pPr lvl="1">
              <a:defRPr/>
            </a:pPr>
            <a:r>
              <a:rPr lang="en-US" dirty="0"/>
              <a:t>classic DV: DVs exchanged every 30 secs</a:t>
            </a:r>
          </a:p>
          <a:p>
            <a:pPr lvl="1">
              <a:defRPr/>
            </a:pPr>
            <a:r>
              <a:rPr lang="en-US" dirty="0"/>
              <a:t>no longer widely used</a:t>
            </a:r>
          </a:p>
          <a:p>
            <a:pPr>
              <a:defRPr/>
            </a:pPr>
            <a:r>
              <a:rPr lang="en-US" dirty="0">
                <a:solidFill>
                  <a:srgbClr val="C00000"/>
                </a:solidFill>
              </a:rPr>
              <a:t>IGRP/EIGRP: Enhanced Interior Gateway Routing Protocol</a:t>
            </a:r>
          </a:p>
          <a:p>
            <a:pPr lvl="1">
              <a:defRPr/>
            </a:pPr>
            <a:r>
              <a:rPr lang="en-US" dirty="0"/>
              <a:t>DV based</a:t>
            </a:r>
          </a:p>
          <a:p>
            <a:pPr lvl="1">
              <a:defRPr/>
            </a:pPr>
            <a:r>
              <a:rPr lang="en-US" dirty="0"/>
              <a:t>formerly Cisco-proprietary for decades (became open in 2013 [RFC 7868])</a:t>
            </a:r>
          </a:p>
          <a:p>
            <a:pPr>
              <a:defRPr/>
            </a:pPr>
            <a:r>
              <a:rPr lang="en-US" dirty="0"/>
              <a:t> </a:t>
            </a:r>
            <a:r>
              <a:rPr lang="en-US" dirty="0">
                <a:solidFill>
                  <a:srgbClr val="C00000"/>
                </a:solidFill>
              </a:rPr>
              <a:t>OSPF: Open Shortest Path First  </a:t>
            </a:r>
            <a:r>
              <a:rPr lang="en-US" sz="2000" dirty="0">
                <a:solidFill>
                  <a:srgbClr val="C00000"/>
                </a:solidFill>
              </a:rPr>
              <a:t>[RFC 2328]</a:t>
            </a:r>
          </a:p>
          <a:p>
            <a:pPr lvl="1">
              <a:defRPr/>
            </a:pPr>
            <a:r>
              <a:rPr lang="en-US" dirty="0"/>
              <a:t>link-state routing</a:t>
            </a:r>
          </a:p>
          <a:p>
            <a:pPr lvl="1">
              <a:defRPr/>
            </a:pPr>
            <a:r>
              <a:rPr lang="en-US" dirty="0"/>
              <a:t>IS-IS protocol (ISO standard, not RFC standard) essentially same as OSPF</a:t>
            </a:r>
          </a:p>
          <a:p>
            <a:pPr lvl="1">
              <a:defRPr/>
            </a:pPr>
            <a:endParaRPr lang="en-US" dirty="0"/>
          </a:p>
        </p:txBody>
      </p:sp>
    </p:spTree>
    <p:extLst>
      <p:ext uri="{BB962C8B-B14F-4D97-AF65-F5344CB8AC3E}">
        <p14:creationId xmlns:p14="http://schemas.microsoft.com/office/powerpoint/2010/main" val="355610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3">
                                            <p:txEl>
                                              <p:pRg st="2" end="2"/>
                                            </p:txEl>
                                          </p:spTgt>
                                        </p:tgtEl>
                                        <p:attrNameLst>
                                          <p:attrName>style.visibility</p:attrName>
                                        </p:attrNameLst>
                                      </p:cBhvr>
                                      <p:to>
                                        <p:strVal val="visible"/>
                                      </p:to>
                                    </p:set>
                                    <p:animEffect transition="in" filter="dissolve">
                                      <p:cBhvr>
                                        <p:cTn id="7" dur="500"/>
                                        <p:tgtEl>
                                          <p:spTgt spid="22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3">
                                            <p:txEl>
                                              <p:pRg st="3" end="3"/>
                                            </p:txEl>
                                          </p:spTgt>
                                        </p:tgtEl>
                                        <p:attrNameLst>
                                          <p:attrName>style.visibility</p:attrName>
                                        </p:attrNameLst>
                                      </p:cBhvr>
                                      <p:to>
                                        <p:strVal val="visible"/>
                                      </p:to>
                                    </p:set>
                                    <p:animEffect transition="in" filter="dissolve">
                                      <p:cBhvr>
                                        <p:cTn id="10" dur="500"/>
                                        <p:tgtEl>
                                          <p:spTgt spid="223">
                                            <p:txEl>
                                              <p:pRg st="3" end="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3">
                                            <p:txEl>
                                              <p:pRg st="4" end="4"/>
                                            </p:txEl>
                                          </p:spTgt>
                                        </p:tgtEl>
                                        <p:attrNameLst>
                                          <p:attrName>style.visibility</p:attrName>
                                        </p:attrNameLst>
                                      </p:cBhvr>
                                      <p:to>
                                        <p:strVal val="visible"/>
                                      </p:to>
                                    </p:set>
                                    <p:animEffect transition="in" filter="dissolve">
                                      <p:cBhvr>
                                        <p:cTn id="13" dur="500"/>
                                        <p:tgtEl>
                                          <p:spTgt spid="22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23">
                                            <p:txEl>
                                              <p:pRg st="5" end="5"/>
                                            </p:txEl>
                                          </p:spTgt>
                                        </p:tgtEl>
                                        <p:attrNameLst>
                                          <p:attrName>style.visibility</p:attrName>
                                        </p:attrNameLst>
                                      </p:cBhvr>
                                      <p:to>
                                        <p:strVal val="visible"/>
                                      </p:to>
                                    </p:set>
                                    <p:animEffect transition="in" filter="dissolve">
                                      <p:cBhvr>
                                        <p:cTn id="18" dur="500"/>
                                        <p:tgtEl>
                                          <p:spTgt spid="223">
                                            <p:txEl>
                                              <p:pRg st="5" end="5"/>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23">
                                            <p:txEl>
                                              <p:pRg st="6" end="6"/>
                                            </p:txEl>
                                          </p:spTgt>
                                        </p:tgtEl>
                                        <p:attrNameLst>
                                          <p:attrName>style.visibility</p:attrName>
                                        </p:attrNameLst>
                                      </p:cBhvr>
                                      <p:to>
                                        <p:strVal val="visible"/>
                                      </p:to>
                                    </p:set>
                                    <p:animEffect transition="in" filter="dissolve">
                                      <p:cBhvr>
                                        <p:cTn id="21" dur="500"/>
                                        <p:tgtEl>
                                          <p:spTgt spid="223">
                                            <p:txEl>
                                              <p:pRg st="6" end="6"/>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23">
                                            <p:txEl>
                                              <p:pRg st="7" end="7"/>
                                            </p:txEl>
                                          </p:spTgt>
                                        </p:tgtEl>
                                        <p:attrNameLst>
                                          <p:attrName>style.visibility</p:attrName>
                                        </p:attrNameLst>
                                      </p:cBhvr>
                                      <p:to>
                                        <p:strVal val="visible"/>
                                      </p:to>
                                    </p:set>
                                    <p:animEffect transition="in" filter="dissolve">
                                      <p:cBhvr>
                                        <p:cTn id="24" dur="500"/>
                                        <p:tgtEl>
                                          <p:spTgt spid="22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23">
                                            <p:txEl>
                                              <p:pRg st="8" end="8"/>
                                            </p:txEl>
                                          </p:spTgt>
                                        </p:tgtEl>
                                        <p:attrNameLst>
                                          <p:attrName>style.visibility</p:attrName>
                                        </p:attrNameLst>
                                      </p:cBhvr>
                                      <p:to>
                                        <p:strVal val="visible"/>
                                      </p:to>
                                    </p:set>
                                    <p:animEffect transition="in" filter="dissolve">
                                      <p:cBhvr>
                                        <p:cTn id="29" dur="500"/>
                                        <p:tgtEl>
                                          <p:spTgt spid="223">
                                            <p:txEl>
                                              <p:pRg st="8" end="8"/>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3">
                                            <p:txEl>
                                              <p:pRg st="9" end="9"/>
                                            </p:txEl>
                                          </p:spTgt>
                                        </p:tgtEl>
                                        <p:attrNameLst>
                                          <p:attrName>style.visibility</p:attrName>
                                        </p:attrNameLst>
                                      </p:cBhvr>
                                      <p:to>
                                        <p:strVal val="visible"/>
                                      </p:to>
                                    </p:set>
                                    <p:animEffect transition="in" filter="dissolve">
                                      <p:cBhvr>
                                        <p:cTn id="32" dur="500"/>
                                        <p:tgtEl>
                                          <p:spTgt spid="223">
                                            <p:txEl>
                                              <p:pRg st="9" end="9"/>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3">
                                            <p:txEl>
                                              <p:pRg st="10" end="10"/>
                                            </p:txEl>
                                          </p:spTgt>
                                        </p:tgtEl>
                                        <p:attrNameLst>
                                          <p:attrName>style.visibility</p:attrName>
                                        </p:attrNameLst>
                                      </p:cBhvr>
                                      <p:to>
                                        <p:strVal val="visible"/>
                                      </p:to>
                                    </p:set>
                                    <p:animEffect transition="in" filter="dissolve">
                                      <p:cBhvr>
                                        <p:cTn id="35" dur="500"/>
                                        <p:tgtEl>
                                          <p:spTgt spid="2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a:xfrm>
            <a:off x="838200" y="451821"/>
            <a:ext cx="10873636" cy="894622"/>
          </a:xfrm>
        </p:spPr>
        <p:txBody>
          <a:bodyPr>
            <a:noAutofit/>
          </a:bodyPr>
          <a:lstStyle/>
          <a:p>
            <a:r>
              <a:rPr lang="en-US" sz="4000" dirty="0"/>
              <a:t>OSPF (Open Shortest Path First) routing</a:t>
            </a:r>
            <a:endParaRPr lang="en-US" sz="40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51</a:t>
            </a:fld>
            <a:endParaRPr lang="en-US" dirty="0"/>
          </a:p>
        </p:txBody>
      </p:sp>
      <p:sp>
        <p:nvSpPr>
          <p:cNvPr id="223" name="Rectangle 3">
            <a:extLst>
              <a:ext uri="{FF2B5EF4-FFF2-40B4-BE49-F238E27FC236}">
                <a16:creationId xmlns:a16="http://schemas.microsoft.com/office/drawing/2014/main" id="{C4812894-1377-0F41-8D66-2DB2C98C7B52}"/>
              </a:ext>
            </a:extLst>
          </p:cNvPr>
          <p:cNvSpPr txBox="1">
            <a:spLocks noChangeArrowheads="1"/>
          </p:cNvSpPr>
          <p:nvPr/>
        </p:nvSpPr>
        <p:spPr>
          <a:xfrm>
            <a:off x="857488" y="1558642"/>
            <a:ext cx="10942029" cy="47670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ja-JP" sz="3200" dirty="0"/>
              <a:t>“open”: publicly available</a:t>
            </a:r>
          </a:p>
          <a:p>
            <a:pPr marL="285750" indent="-274638"/>
            <a:r>
              <a:rPr lang="en-US" altLang="ja-JP" sz="3200" dirty="0"/>
              <a:t>classic link-state </a:t>
            </a:r>
          </a:p>
          <a:p>
            <a:pPr lvl="1"/>
            <a:r>
              <a:rPr lang="en-US" altLang="ja-JP" sz="2800" dirty="0"/>
              <a:t>each router floods OSPF link-state advertisements (directly over IP rather than using TCP/UDP) to all other routers in entire AS</a:t>
            </a:r>
          </a:p>
          <a:p>
            <a:pPr lvl="1"/>
            <a:r>
              <a:rPr lang="en-US" altLang="ja-JP" sz="2800" dirty="0"/>
              <a:t>multiple link costs metrics possible: bandwidth, delay</a:t>
            </a:r>
          </a:p>
          <a:p>
            <a:pPr lvl="1"/>
            <a:r>
              <a:rPr lang="en-US" altLang="ja-JP" sz="2800" dirty="0"/>
              <a:t>each router has full topology, uses Dijkstra’s algorithm to compute forwarding table</a:t>
            </a:r>
          </a:p>
          <a:p>
            <a:r>
              <a:rPr lang="en-US" altLang="ja-JP" i="1" dirty="0">
                <a:solidFill>
                  <a:srgbClr val="0000A8"/>
                </a:solidFill>
              </a:rPr>
              <a:t>security: </a:t>
            </a:r>
            <a:r>
              <a:rPr lang="en-US" altLang="ja-JP" dirty="0"/>
              <a:t>all OSPF messages authenticated (to prevent malicious intrusion) </a:t>
            </a:r>
          </a:p>
          <a:p>
            <a:endParaRPr lang="en-US" altLang="ja-JP" sz="3200" dirty="0"/>
          </a:p>
        </p:txBody>
      </p:sp>
    </p:spTree>
    <p:extLst>
      <p:ext uri="{BB962C8B-B14F-4D97-AF65-F5344CB8AC3E}">
        <p14:creationId xmlns:p14="http://schemas.microsoft.com/office/powerpoint/2010/main" val="16205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3">
                                            <p:txEl>
                                              <p:pRg st="0" end="0"/>
                                            </p:txEl>
                                          </p:spTgt>
                                        </p:tgtEl>
                                        <p:attrNameLst>
                                          <p:attrName>style.visibility</p:attrName>
                                        </p:attrNameLst>
                                      </p:cBhvr>
                                      <p:to>
                                        <p:strVal val="visible"/>
                                      </p:to>
                                    </p:set>
                                    <p:animEffect transition="in" filter="dissolve">
                                      <p:cBhvr>
                                        <p:cTn id="7" dur="500"/>
                                        <p:tgtEl>
                                          <p:spTgt spid="2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3">
                                            <p:txEl>
                                              <p:pRg st="1" end="1"/>
                                            </p:txEl>
                                          </p:spTgt>
                                        </p:tgtEl>
                                        <p:attrNameLst>
                                          <p:attrName>style.visibility</p:attrName>
                                        </p:attrNameLst>
                                      </p:cBhvr>
                                      <p:to>
                                        <p:strVal val="visible"/>
                                      </p:to>
                                    </p:set>
                                    <p:animEffect transition="in" filter="dissolve">
                                      <p:cBhvr>
                                        <p:cTn id="12" dur="500"/>
                                        <p:tgtEl>
                                          <p:spTgt spid="22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3">
                                            <p:txEl>
                                              <p:pRg st="2" end="2"/>
                                            </p:txEl>
                                          </p:spTgt>
                                        </p:tgtEl>
                                        <p:attrNameLst>
                                          <p:attrName>style.visibility</p:attrName>
                                        </p:attrNameLst>
                                      </p:cBhvr>
                                      <p:to>
                                        <p:strVal val="visible"/>
                                      </p:to>
                                    </p:set>
                                    <p:animEffect transition="in" filter="dissolve">
                                      <p:cBhvr>
                                        <p:cTn id="15" dur="500"/>
                                        <p:tgtEl>
                                          <p:spTgt spid="22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23">
                                            <p:txEl>
                                              <p:pRg st="3" end="3"/>
                                            </p:txEl>
                                          </p:spTgt>
                                        </p:tgtEl>
                                        <p:attrNameLst>
                                          <p:attrName>style.visibility</p:attrName>
                                        </p:attrNameLst>
                                      </p:cBhvr>
                                      <p:to>
                                        <p:strVal val="visible"/>
                                      </p:to>
                                    </p:set>
                                    <p:animEffect transition="in" filter="dissolve">
                                      <p:cBhvr>
                                        <p:cTn id="18" dur="500"/>
                                        <p:tgtEl>
                                          <p:spTgt spid="22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23">
                                            <p:txEl>
                                              <p:pRg st="4" end="4"/>
                                            </p:txEl>
                                          </p:spTgt>
                                        </p:tgtEl>
                                        <p:attrNameLst>
                                          <p:attrName>style.visibility</p:attrName>
                                        </p:attrNameLst>
                                      </p:cBhvr>
                                      <p:to>
                                        <p:strVal val="visible"/>
                                      </p:to>
                                    </p:set>
                                    <p:animEffect transition="in" filter="dissolve">
                                      <p:cBhvr>
                                        <p:cTn id="21" dur="500"/>
                                        <p:tgtEl>
                                          <p:spTgt spid="22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23">
                                            <p:txEl>
                                              <p:pRg st="5" end="5"/>
                                            </p:txEl>
                                          </p:spTgt>
                                        </p:tgtEl>
                                        <p:attrNameLst>
                                          <p:attrName>style.visibility</p:attrName>
                                        </p:attrNameLst>
                                      </p:cBhvr>
                                      <p:to>
                                        <p:strVal val="visible"/>
                                      </p:to>
                                    </p:set>
                                    <p:animEffect transition="in" filter="dissolve">
                                      <p:cBhvr>
                                        <p:cTn id="26" dur="500"/>
                                        <p:tgtEl>
                                          <p:spTgt spid="2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a:xfrm>
            <a:off x="838200" y="451821"/>
            <a:ext cx="10873636" cy="894622"/>
          </a:xfrm>
        </p:spPr>
        <p:txBody>
          <a:bodyPr>
            <a:noAutofit/>
          </a:bodyPr>
          <a:lstStyle/>
          <a:p>
            <a:r>
              <a:rPr lang="en-US" dirty="0"/>
              <a:t>Hierarchical OSPF</a:t>
            </a:r>
            <a:endParaRPr lang="en-US"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52</a:t>
            </a:fld>
            <a:endParaRPr lang="en-US" dirty="0"/>
          </a:p>
        </p:txBody>
      </p:sp>
      <p:sp>
        <p:nvSpPr>
          <p:cNvPr id="9" name="Rectangle 3">
            <a:extLst>
              <a:ext uri="{FF2B5EF4-FFF2-40B4-BE49-F238E27FC236}">
                <a16:creationId xmlns:a16="http://schemas.microsoft.com/office/drawing/2014/main" id="{E5CD349E-2B0A-864D-A751-48FCEC8B37CD}"/>
              </a:ext>
            </a:extLst>
          </p:cNvPr>
          <p:cNvSpPr txBox="1">
            <a:spLocks noChangeArrowheads="1"/>
          </p:cNvSpPr>
          <p:nvPr/>
        </p:nvSpPr>
        <p:spPr bwMode="auto">
          <a:xfrm>
            <a:off x="858903" y="1430860"/>
            <a:ext cx="11470883" cy="1738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36538" marR="0" lvl="0" indent="-236538" algn="l" defTabSz="914400" rtl="0" eaLnBrk="0" fontAlgn="base" latinLnBrk="0" hangingPunct="0">
              <a:lnSpc>
                <a:spcPct val="85000"/>
              </a:lnSpc>
              <a:spcBef>
                <a:spcPct val="20000"/>
              </a:spcBef>
              <a:spcAft>
                <a:spcPct val="0"/>
              </a:spcAft>
              <a:buClr>
                <a:srgbClr val="000099"/>
              </a:buClr>
              <a:buSzPct val="100000"/>
              <a:buFont typeface="Wingdings" charset="2"/>
              <a:buChar char="§"/>
              <a:defRPr/>
            </a:pPr>
            <a:r>
              <a:rPr kumimoji="0" lang="en-US" sz="2800" b="0" u="none" strike="noStrike" kern="0" cap="none" spc="0" normalizeH="0" baseline="0" noProof="0" dirty="0">
                <a:ln>
                  <a:noFill/>
                </a:ln>
                <a:solidFill>
                  <a:srgbClr val="0000A8"/>
                </a:solidFill>
                <a:effectLst/>
                <a:uLnTx/>
                <a:uFillTx/>
                <a:ea typeface="ＭＳ Ｐゴシック" charset="0"/>
              </a:rPr>
              <a:t>two-level hierarchy: </a:t>
            </a:r>
            <a:r>
              <a:rPr kumimoji="0" lang="en-US" sz="2800" b="0" i="0" u="none" strike="noStrike" kern="0" cap="none" spc="0" normalizeH="0" baseline="0" noProof="0" dirty="0">
                <a:ln>
                  <a:noFill/>
                </a:ln>
                <a:solidFill>
                  <a:srgbClr val="000000"/>
                </a:solidFill>
                <a:effectLst/>
                <a:uLnTx/>
                <a:uFillTx/>
                <a:ea typeface="ＭＳ Ｐゴシック" charset="0"/>
              </a:rPr>
              <a:t>local area, backbone.</a:t>
            </a:r>
          </a:p>
          <a:p>
            <a:pPr marL="635000" marR="0" lvl="1" indent="-225425" algn="l" defTabSz="914400" rtl="0" eaLnBrk="0" fontAlgn="base" latinLnBrk="0" hangingPunct="0">
              <a:lnSpc>
                <a:spcPct val="85000"/>
              </a:lnSpc>
              <a:spcBef>
                <a:spcPct val="20000"/>
              </a:spcBef>
              <a:spcAft>
                <a:spcPct val="0"/>
              </a:spcAft>
              <a:buClr>
                <a:srgbClr val="000099"/>
              </a:buClr>
              <a:buSzTx/>
              <a:buFont typeface="Arial"/>
              <a:buChar char="•"/>
              <a:defRPr/>
            </a:pPr>
            <a:r>
              <a:rPr kumimoji="0" lang="en-US" sz="2800" b="0" i="0" u="none" strike="noStrike" kern="0" cap="none" spc="0" normalizeH="0" baseline="0" noProof="0" dirty="0">
                <a:ln>
                  <a:noFill/>
                </a:ln>
                <a:solidFill>
                  <a:srgbClr val="000000"/>
                </a:solidFill>
                <a:effectLst/>
                <a:uLnTx/>
                <a:uFillTx/>
                <a:ea typeface="ＭＳ Ｐゴシック" charset="0"/>
              </a:rPr>
              <a:t>link-state advertisements flooded only in area</a:t>
            </a:r>
            <a:r>
              <a:rPr lang="en-US" sz="2800" kern="0" dirty="0">
                <a:solidFill>
                  <a:srgbClr val="000000"/>
                </a:solidFill>
              </a:rPr>
              <a:t>, or backbone</a:t>
            </a:r>
            <a:endParaRPr kumimoji="0" lang="en-US" sz="2800" b="0" i="0" u="none" strike="noStrike" kern="0" cap="none" spc="0" normalizeH="0" baseline="0" noProof="0" dirty="0">
              <a:ln>
                <a:noFill/>
              </a:ln>
              <a:solidFill>
                <a:srgbClr val="000000"/>
              </a:solidFill>
              <a:effectLst/>
              <a:uLnTx/>
              <a:uFillTx/>
              <a:ea typeface="ＭＳ Ｐゴシック" charset="0"/>
            </a:endParaRPr>
          </a:p>
          <a:p>
            <a:pPr marL="635000" marR="0" lvl="1" indent="-225425" algn="l" defTabSz="914400" rtl="0" eaLnBrk="0" fontAlgn="base" latinLnBrk="0" hangingPunct="0">
              <a:lnSpc>
                <a:spcPct val="85000"/>
              </a:lnSpc>
              <a:spcBef>
                <a:spcPct val="20000"/>
              </a:spcBef>
              <a:spcAft>
                <a:spcPct val="0"/>
              </a:spcAft>
              <a:buClr>
                <a:srgbClr val="000099"/>
              </a:buClr>
              <a:buSzTx/>
              <a:buFont typeface="Arial"/>
              <a:buChar char="•"/>
              <a:defRPr/>
            </a:pPr>
            <a:r>
              <a:rPr kumimoji="0" lang="en-US" sz="2800" b="0" i="0" u="none" strike="noStrike" kern="0" cap="none" spc="0" normalizeH="0" baseline="0" noProof="0" dirty="0">
                <a:ln>
                  <a:noFill/>
                </a:ln>
                <a:solidFill>
                  <a:srgbClr val="000000"/>
                </a:solidFill>
                <a:effectLst/>
                <a:uLnTx/>
                <a:uFillTx/>
                <a:ea typeface="ＭＳ Ｐゴシック" charset="0"/>
              </a:rPr>
              <a:t>each node has detailed area topology; only knows direction to reach other destinations</a:t>
            </a:r>
            <a:endParaRPr kumimoji="0" lang="en-US" sz="2400" b="0" i="0" u="none" strike="noStrike" kern="0" cap="none" spc="0" normalizeH="0" baseline="0" noProof="0" dirty="0">
              <a:ln>
                <a:noFill/>
              </a:ln>
              <a:solidFill>
                <a:srgbClr val="000000"/>
              </a:solidFill>
              <a:effectLst/>
              <a:uLnTx/>
              <a:uFillTx/>
              <a:ea typeface="ＭＳ Ｐゴシック" charset="0"/>
            </a:endParaRP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400" b="0" i="0" u="none" strike="noStrike" kern="0" cap="none" spc="0" normalizeH="0" baseline="0" noProof="0" dirty="0">
              <a:ln>
                <a:noFill/>
              </a:ln>
              <a:solidFill>
                <a:srgbClr val="000000"/>
              </a:solidFill>
              <a:effectLst/>
              <a:uLnTx/>
              <a:uFillTx/>
              <a:latin typeface="Gill Sans MT" charset="0"/>
              <a:ea typeface="ＭＳ Ｐゴシック" charset="0"/>
            </a:endParaRPr>
          </a:p>
        </p:txBody>
      </p:sp>
      <p:grpSp>
        <p:nvGrpSpPr>
          <p:cNvPr id="311" name="Group 310">
            <a:extLst>
              <a:ext uri="{FF2B5EF4-FFF2-40B4-BE49-F238E27FC236}">
                <a16:creationId xmlns:a16="http://schemas.microsoft.com/office/drawing/2014/main" id="{71841E75-3775-444F-8A3E-C66FDD41EC40}"/>
              </a:ext>
            </a:extLst>
          </p:cNvPr>
          <p:cNvGrpSpPr/>
          <p:nvPr/>
        </p:nvGrpSpPr>
        <p:grpSpPr>
          <a:xfrm>
            <a:off x="413359" y="3406459"/>
            <a:ext cx="4096011" cy="1200329"/>
            <a:chOff x="450937" y="3406459"/>
            <a:chExt cx="4096011" cy="1200329"/>
          </a:xfrm>
        </p:grpSpPr>
        <p:sp>
          <p:nvSpPr>
            <p:cNvPr id="2" name="Rectangle 1">
              <a:extLst>
                <a:ext uri="{FF2B5EF4-FFF2-40B4-BE49-F238E27FC236}">
                  <a16:creationId xmlns:a16="http://schemas.microsoft.com/office/drawing/2014/main" id="{E6998B30-C206-444D-A22D-D03C0369E70A}"/>
                </a:ext>
              </a:extLst>
            </p:cNvPr>
            <p:cNvSpPr/>
            <p:nvPr/>
          </p:nvSpPr>
          <p:spPr>
            <a:xfrm>
              <a:off x="450937" y="3406459"/>
              <a:ext cx="2968668" cy="1200329"/>
            </a:xfrm>
            <a:prstGeom prst="rect">
              <a:avLst/>
            </a:prstGeom>
          </p:spPr>
          <p:txBody>
            <a:bodyPr wrap="square">
              <a:spAutoFit/>
            </a:bodyPr>
            <a:lstStyle/>
            <a:p>
              <a:pPr>
                <a:lnSpc>
                  <a:spcPct val="90000"/>
                </a:lnSpc>
              </a:pPr>
              <a:r>
                <a:rPr lang="en-US" altLang="ja-JP" sz="2000" dirty="0">
                  <a:solidFill>
                    <a:srgbClr val="C00000"/>
                  </a:solidFill>
                </a:rPr>
                <a:t>area border routers: </a:t>
              </a:r>
              <a:r>
                <a:rPr lang="en-US" altLang="ja-JP" sz="2000" dirty="0"/>
                <a:t>“summarize” distances  to destinations in own area, advertise in backbone</a:t>
              </a:r>
              <a:endParaRPr lang="en-US" sz="2000" dirty="0"/>
            </a:p>
          </p:txBody>
        </p:sp>
        <p:cxnSp>
          <p:nvCxnSpPr>
            <p:cNvPr id="4" name="Straight Arrow Connector 3">
              <a:extLst>
                <a:ext uri="{FF2B5EF4-FFF2-40B4-BE49-F238E27FC236}">
                  <a16:creationId xmlns:a16="http://schemas.microsoft.com/office/drawing/2014/main" id="{9A22255D-97FC-BE41-8E14-612E6C5FE7F9}"/>
                </a:ext>
              </a:extLst>
            </p:cNvPr>
            <p:cNvCxnSpPr>
              <a:cxnSpLocks/>
            </p:cNvCxnSpPr>
            <p:nvPr/>
          </p:nvCxnSpPr>
          <p:spPr>
            <a:xfrm>
              <a:off x="3294345" y="4158641"/>
              <a:ext cx="1252603" cy="23799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2" name="Freeform 2">
            <a:extLst>
              <a:ext uri="{FF2B5EF4-FFF2-40B4-BE49-F238E27FC236}">
                <a16:creationId xmlns:a16="http://schemas.microsoft.com/office/drawing/2014/main" id="{00D26CA2-1C4B-4948-9BEB-9AD445774458}"/>
              </a:ext>
            </a:extLst>
          </p:cNvPr>
          <p:cNvSpPr>
            <a:spLocks/>
          </p:cNvSpPr>
          <p:nvPr/>
        </p:nvSpPr>
        <p:spPr bwMode="auto">
          <a:xfrm>
            <a:off x="4334572" y="3279558"/>
            <a:ext cx="5195932" cy="1635654"/>
          </a:xfrm>
          <a:custGeom>
            <a:avLst/>
            <a:gdLst>
              <a:gd name="T0" fmla="*/ 2147483647 w 3786"/>
              <a:gd name="T1" fmla="*/ 2147483647 h 1390"/>
              <a:gd name="T2" fmla="*/ 2147483647 w 3786"/>
              <a:gd name="T3" fmla="*/ 2147483647 h 1390"/>
              <a:gd name="T4" fmla="*/ 2147483647 w 3786"/>
              <a:gd name="T5" fmla="*/ 2147483647 h 1390"/>
              <a:gd name="T6" fmla="*/ 2147483647 w 3786"/>
              <a:gd name="T7" fmla="*/ 2147483647 h 1390"/>
              <a:gd name="T8" fmla="*/ 2147483647 w 3786"/>
              <a:gd name="T9" fmla="*/ 2147483647 h 1390"/>
              <a:gd name="T10" fmla="*/ 2147483647 w 3786"/>
              <a:gd name="T11" fmla="*/ 2147483647 h 1390"/>
              <a:gd name="T12" fmla="*/ 2147483647 w 3786"/>
              <a:gd name="T13" fmla="*/ 2147483647 h 1390"/>
              <a:gd name="T14" fmla="*/ 2147483647 w 3786"/>
              <a:gd name="T15" fmla="*/ 2147483647 h 1390"/>
              <a:gd name="T16" fmla="*/ 2147483647 w 3786"/>
              <a:gd name="T17" fmla="*/ 2147483647 h 1390"/>
              <a:gd name="T18" fmla="*/ 2147483647 w 3786"/>
              <a:gd name="T19" fmla="*/ 2147483647 h 1390"/>
              <a:gd name="T20" fmla="*/ 2147483647 w 3786"/>
              <a:gd name="T21" fmla="*/ 2147483647 h 1390"/>
              <a:gd name="T22" fmla="*/ 2147483647 w 3786"/>
              <a:gd name="T23" fmla="*/ 2147483647 h 1390"/>
              <a:gd name="T24" fmla="*/ 2147483647 w 3786"/>
              <a:gd name="T25" fmla="*/ 2147483647 h 1390"/>
              <a:gd name="T26" fmla="*/ 2147483647 w 3786"/>
              <a:gd name="T27" fmla="*/ 2147483647 h 13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86"/>
              <a:gd name="T43" fmla="*/ 0 h 1390"/>
              <a:gd name="T44" fmla="*/ 3786 w 3786"/>
              <a:gd name="T45" fmla="*/ 1390 h 13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86" h="1390">
                <a:moveTo>
                  <a:pt x="408" y="575"/>
                </a:moveTo>
                <a:cubicBezTo>
                  <a:pt x="689" y="273"/>
                  <a:pt x="1286" y="110"/>
                  <a:pt x="1693" y="55"/>
                </a:cubicBezTo>
                <a:cubicBezTo>
                  <a:pt x="2100" y="0"/>
                  <a:pt x="2585" y="164"/>
                  <a:pt x="2852" y="245"/>
                </a:cubicBezTo>
                <a:cubicBezTo>
                  <a:pt x="3119" y="326"/>
                  <a:pt x="3163" y="420"/>
                  <a:pt x="3295" y="540"/>
                </a:cubicBezTo>
                <a:cubicBezTo>
                  <a:pt x="3427" y="660"/>
                  <a:pt x="3786" y="870"/>
                  <a:pt x="3702" y="1130"/>
                </a:cubicBezTo>
                <a:cubicBezTo>
                  <a:pt x="3618" y="1390"/>
                  <a:pt x="3209" y="1190"/>
                  <a:pt x="3035" y="1214"/>
                </a:cubicBezTo>
                <a:cubicBezTo>
                  <a:pt x="2870" y="1266"/>
                  <a:pt x="2655" y="1277"/>
                  <a:pt x="2655" y="1277"/>
                </a:cubicBezTo>
                <a:cubicBezTo>
                  <a:pt x="2655" y="1277"/>
                  <a:pt x="2160" y="1316"/>
                  <a:pt x="1918" y="1326"/>
                </a:cubicBezTo>
                <a:cubicBezTo>
                  <a:pt x="1676" y="1336"/>
                  <a:pt x="1387" y="1353"/>
                  <a:pt x="1201" y="1340"/>
                </a:cubicBezTo>
                <a:cubicBezTo>
                  <a:pt x="1015" y="1327"/>
                  <a:pt x="913" y="1278"/>
                  <a:pt x="801" y="1249"/>
                </a:cubicBezTo>
                <a:lnTo>
                  <a:pt x="527" y="1165"/>
                </a:lnTo>
                <a:cubicBezTo>
                  <a:pt x="404" y="1140"/>
                  <a:pt x="126" y="1159"/>
                  <a:pt x="63" y="1102"/>
                </a:cubicBezTo>
                <a:cubicBezTo>
                  <a:pt x="0" y="1045"/>
                  <a:pt x="85" y="919"/>
                  <a:pt x="148" y="821"/>
                </a:cubicBezTo>
                <a:cubicBezTo>
                  <a:pt x="205" y="733"/>
                  <a:pt x="127" y="877"/>
                  <a:pt x="408" y="575"/>
                </a:cubicBezTo>
                <a:close/>
              </a:path>
            </a:pathLst>
          </a:custGeom>
          <a:solidFill>
            <a:srgbClr val="9CE0FA"/>
          </a:soli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dirty="0"/>
          </a:p>
        </p:txBody>
      </p:sp>
      <p:sp>
        <p:nvSpPr>
          <p:cNvPr id="13" name="Line 4">
            <a:extLst>
              <a:ext uri="{FF2B5EF4-FFF2-40B4-BE49-F238E27FC236}">
                <a16:creationId xmlns:a16="http://schemas.microsoft.com/office/drawing/2014/main" id="{B3A30265-0502-2E44-91C8-7F6A692DF2ED}"/>
              </a:ext>
            </a:extLst>
          </p:cNvPr>
          <p:cNvSpPr>
            <a:spLocks noChangeShapeType="1"/>
          </p:cNvSpPr>
          <p:nvPr/>
        </p:nvSpPr>
        <p:spPr bwMode="auto">
          <a:xfrm flipV="1">
            <a:off x="5763247" y="3566679"/>
            <a:ext cx="915396" cy="25652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4" name="Line 5">
            <a:extLst>
              <a:ext uri="{FF2B5EF4-FFF2-40B4-BE49-F238E27FC236}">
                <a16:creationId xmlns:a16="http://schemas.microsoft.com/office/drawing/2014/main" id="{F3EA57E3-BCC7-B44D-AA5F-1865DEAB13AF}"/>
              </a:ext>
            </a:extLst>
          </p:cNvPr>
          <p:cNvSpPr>
            <a:spLocks noChangeShapeType="1"/>
          </p:cNvSpPr>
          <p:nvPr/>
        </p:nvSpPr>
        <p:spPr bwMode="auto">
          <a:xfrm>
            <a:off x="6868035" y="3564326"/>
            <a:ext cx="1011463" cy="25535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5" name="Line 6">
            <a:extLst>
              <a:ext uri="{FF2B5EF4-FFF2-40B4-BE49-F238E27FC236}">
                <a16:creationId xmlns:a16="http://schemas.microsoft.com/office/drawing/2014/main" id="{AC5895DE-2534-F446-AA70-E5357956E5A8}"/>
              </a:ext>
            </a:extLst>
          </p:cNvPr>
          <p:cNvSpPr>
            <a:spLocks noChangeShapeType="1"/>
          </p:cNvSpPr>
          <p:nvPr/>
        </p:nvSpPr>
        <p:spPr bwMode="auto">
          <a:xfrm>
            <a:off x="8088104" y="3859685"/>
            <a:ext cx="694438" cy="59424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6" name="Line 7">
            <a:extLst>
              <a:ext uri="{FF2B5EF4-FFF2-40B4-BE49-F238E27FC236}">
                <a16:creationId xmlns:a16="http://schemas.microsoft.com/office/drawing/2014/main" id="{9D0CC190-E93A-3E4C-82E6-65DF0C40FDED}"/>
              </a:ext>
            </a:extLst>
          </p:cNvPr>
          <p:cNvSpPr>
            <a:spLocks noChangeShapeType="1"/>
          </p:cNvSpPr>
          <p:nvPr/>
        </p:nvSpPr>
        <p:spPr bwMode="auto">
          <a:xfrm flipV="1">
            <a:off x="6859800" y="3782021"/>
            <a:ext cx="1099297" cy="87666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7" name="Line 8">
            <a:extLst>
              <a:ext uri="{FF2B5EF4-FFF2-40B4-BE49-F238E27FC236}">
                <a16:creationId xmlns:a16="http://schemas.microsoft.com/office/drawing/2014/main" id="{956923AE-8A09-FC41-A2B0-5C3F2806F9A4}"/>
              </a:ext>
            </a:extLst>
          </p:cNvPr>
          <p:cNvSpPr>
            <a:spLocks noChangeShapeType="1"/>
          </p:cNvSpPr>
          <p:nvPr/>
        </p:nvSpPr>
        <p:spPr bwMode="auto">
          <a:xfrm>
            <a:off x="5765992" y="3886750"/>
            <a:ext cx="984016" cy="73545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8" name="Line 9">
            <a:extLst>
              <a:ext uri="{FF2B5EF4-FFF2-40B4-BE49-F238E27FC236}">
                <a16:creationId xmlns:a16="http://schemas.microsoft.com/office/drawing/2014/main" id="{415D6171-E88E-B04C-B618-395ED7221574}"/>
              </a:ext>
            </a:extLst>
          </p:cNvPr>
          <p:cNvSpPr>
            <a:spLocks noChangeShapeType="1"/>
          </p:cNvSpPr>
          <p:nvPr/>
        </p:nvSpPr>
        <p:spPr bwMode="auto">
          <a:xfrm flipH="1">
            <a:off x="8443558" y="4453933"/>
            <a:ext cx="345846" cy="65308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19" name="Line 10">
            <a:extLst>
              <a:ext uri="{FF2B5EF4-FFF2-40B4-BE49-F238E27FC236}">
                <a16:creationId xmlns:a16="http://schemas.microsoft.com/office/drawing/2014/main" id="{360702C7-4B0C-7F42-A018-81D12296F51F}"/>
              </a:ext>
            </a:extLst>
          </p:cNvPr>
          <p:cNvSpPr>
            <a:spLocks noChangeShapeType="1"/>
          </p:cNvSpPr>
          <p:nvPr/>
        </p:nvSpPr>
        <p:spPr bwMode="auto">
          <a:xfrm>
            <a:off x="8468261" y="5087014"/>
            <a:ext cx="772665" cy="6201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0" name="Line 11">
            <a:extLst>
              <a:ext uri="{FF2B5EF4-FFF2-40B4-BE49-F238E27FC236}">
                <a16:creationId xmlns:a16="http://schemas.microsoft.com/office/drawing/2014/main" id="{14EAE1F7-FA2A-8F48-A064-C682B967D652}"/>
              </a:ext>
            </a:extLst>
          </p:cNvPr>
          <p:cNvSpPr>
            <a:spLocks noChangeShapeType="1"/>
          </p:cNvSpPr>
          <p:nvPr/>
        </p:nvSpPr>
        <p:spPr bwMode="auto">
          <a:xfrm>
            <a:off x="6767849" y="4578667"/>
            <a:ext cx="473481" cy="99198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1" name="Line 12">
            <a:extLst>
              <a:ext uri="{FF2B5EF4-FFF2-40B4-BE49-F238E27FC236}">
                <a16:creationId xmlns:a16="http://schemas.microsoft.com/office/drawing/2014/main" id="{D065808A-F6BA-FE4B-8FA5-43BECBDD1177}"/>
              </a:ext>
            </a:extLst>
          </p:cNvPr>
          <p:cNvSpPr>
            <a:spLocks noChangeShapeType="1"/>
          </p:cNvSpPr>
          <p:nvPr/>
        </p:nvSpPr>
        <p:spPr bwMode="auto">
          <a:xfrm>
            <a:off x="6389064" y="5218807"/>
            <a:ext cx="212723" cy="72015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2" name="Line 13">
            <a:extLst>
              <a:ext uri="{FF2B5EF4-FFF2-40B4-BE49-F238E27FC236}">
                <a16:creationId xmlns:a16="http://schemas.microsoft.com/office/drawing/2014/main" id="{6DC2B1AB-97CE-174A-8025-8160622AFEDE}"/>
              </a:ext>
            </a:extLst>
          </p:cNvPr>
          <p:cNvSpPr>
            <a:spLocks noChangeShapeType="1"/>
          </p:cNvSpPr>
          <p:nvPr/>
        </p:nvSpPr>
        <p:spPr bwMode="auto">
          <a:xfrm flipH="1">
            <a:off x="6599043" y="5594184"/>
            <a:ext cx="625817" cy="33889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3" name="Line 14">
            <a:extLst>
              <a:ext uri="{FF2B5EF4-FFF2-40B4-BE49-F238E27FC236}">
                <a16:creationId xmlns:a16="http://schemas.microsoft.com/office/drawing/2014/main" id="{2D8E2595-5DE3-9542-AE9C-FBA3A10B9173}"/>
              </a:ext>
            </a:extLst>
          </p:cNvPr>
          <p:cNvSpPr>
            <a:spLocks noChangeShapeType="1"/>
          </p:cNvSpPr>
          <p:nvPr/>
        </p:nvSpPr>
        <p:spPr bwMode="auto">
          <a:xfrm flipH="1">
            <a:off x="6432981" y="4663391"/>
            <a:ext cx="336240" cy="57777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4" name="Line 15">
            <a:extLst>
              <a:ext uri="{FF2B5EF4-FFF2-40B4-BE49-F238E27FC236}">
                <a16:creationId xmlns:a16="http://schemas.microsoft.com/office/drawing/2014/main" id="{3BB7B98B-8514-6D42-BA93-FF70E11E6B51}"/>
              </a:ext>
            </a:extLst>
          </p:cNvPr>
          <p:cNvSpPr>
            <a:spLocks noChangeShapeType="1"/>
          </p:cNvSpPr>
          <p:nvPr/>
        </p:nvSpPr>
        <p:spPr bwMode="auto">
          <a:xfrm flipH="1">
            <a:off x="4906865" y="3773784"/>
            <a:ext cx="741100" cy="6271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5" name="Line 16">
            <a:extLst>
              <a:ext uri="{FF2B5EF4-FFF2-40B4-BE49-F238E27FC236}">
                <a16:creationId xmlns:a16="http://schemas.microsoft.com/office/drawing/2014/main" id="{17EAFCC5-5652-FF4C-989D-613EAB9B4DC7}"/>
              </a:ext>
            </a:extLst>
          </p:cNvPr>
          <p:cNvSpPr>
            <a:spLocks noChangeShapeType="1"/>
          </p:cNvSpPr>
          <p:nvPr/>
        </p:nvSpPr>
        <p:spPr bwMode="auto">
          <a:xfrm flipH="1">
            <a:off x="4383979" y="4405687"/>
            <a:ext cx="499556" cy="58601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6" name="Line 17">
            <a:extLst>
              <a:ext uri="{FF2B5EF4-FFF2-40B4-BE49-F238E27FC236}">
                <a16:creationId xmlns:a16="http://schemas.microsoft.com/office/drawing/2014/main" id="{82451BC4-66F4-DA44-B07F-0960389B7FB8}"/>
              </a:ext>
            </a:extLst>
          </p:cNvPr>
          <p:cNvSpPr>
            <a:spLocks noChangeShapeType="1"/>
          </p:cNvSpPr>
          <p:nvPr/>
        </p:nvSpPr>
        <p:spPr bwMode="auto">
          <a:xfrm flipH="1">
            <a:off x="3822664" y="5037591"/>
            <a:ext cx="537983" cy="44480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7" name="Line 18">
            <a:extLst>
              <a:ext uri="{FF2B5EF4-FFF2-40B4-BE49-F238E27FC236}">
                <a16:creationId xmlns:a16="http://schemas.microsoft.com/office/drawing/2014/main" id="{A92ABA2D-CF9C-0B4C-B635-70C75BE83540}"/>
              </a:ext>
            </a:extLst>
          </p:cNvPr>
          <p:cNvSpPr>
            <a:spLocks noChangeShapeType="1"/>
          </p:cNvSpPr>
          <p:nvPr/>
        </p:nvSpPr>
        <p:spPr bwMode="auto">
          <a:xfrm flipH="1">
            <a:off x="4562391" y="5429442"/>
            <a:ext cx="374667" cy="50246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8" name="Line 19">
            <a:extLst>
              <a:ext uri="{FF2B5EF4-FFF2-40B4-BE49-F238E27FC236}">
                <a16:creationId xmlns:a16="http://schemas.microsoft.com/office/drawing/2014/main" id="{FD4E8FBC-6653-AE45-9273-7EB6B0F658DE}"/>
              </a:ext>
            </a:extLst>
          </p:cNvPr>
          <p:cNvSpPr>
            <a:spLocks noChangeShapeType="1"/>
          </p:cNvSpPr>
          <p:nvPr/>
        </p:nvSpPr>
        <p:spPr bwMode="auto">
          <a:xfrm>
            <a:off x="4452599" y="5005819"/>
            <a:ext cx="550335" cy="38596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sp>
        <p:nvSpPr>
          <p:cNvPr id="29" name="Freeform 20">
            <a:extLst>
              <a:ext uri="{FF2B5EF4-FFF2-40B4-BE49-F238E27FC236}">
                <a16:creationId xmlns:a16="http://schemas.microsoft.com/office/drawing/2014/main" id="{4A8AE031-D686-954E-BDE5-43F6AFD489F8}"/>
              </a:ext>
            </a:extLst>
          </p:cNvPr>
          <p:cNvSpPr>
            <a:spLocks/>
          </p:cNvSpPr>
          <p:nvPr/>
        </p:nvSpPr>
        <p:spPr bwMode="auto">
          <a:xfrm>
            <a:off x="3522107" y="4155044"/>
            <a:ext cx="1889804" cy="2091048"/>
          </a:xfrm>
          <a:custGeom>
            <a:avLst/>
            <a:gdLst>
              <a:gd name="T0" fmla="*/ 2147483647 w 1377"/>
              <a:gd name="T1" fmla="*/ 2147483647 h 1777"/>
              <a:gd name="T2" fmla="*/ 2147483647 w 1377"/>
              <a:gd name="T3" fmla="*/ 2147483647 h 1777"/>
              <a:gd name="T4" fmla="*/ 2147483647 w 1377"/>
              <a:gd name="T5" fmla="*/ 2147483647 h 1777"/>
              <a:gd name="T6" fmla="*/ 2147483647 w 1377"/>
              <a:gd name="T7" fmla="*/ 2147483647 h 1777"/>
              <a:gd name="T8" fmla="*/ 2147483647 w 1377"/>
              <a:gd name="T9" fmla="*/ 2147483647 h 1777"/>
              <a:gd name="T10" fmla="*/ 2147483647 w 1377"/>
              <a:gd name="T11" fmla="*/ 2147483647 h 1777"/>
              <a:gd name="T12" fmla="*/ 2147483647 w 1377"/>
              <a:gd name="T13" fmla="*/ 2147483647 h 1777"/>
              <a:gd name="T14" fmla="*/ 2147483647 w 1377"/>
              <a:gd name="T15" fmla="*/ 2147483647 h 1777"/>
              <a:gd name="T16" fmla="*/ 2147483647 w 1377"/>
              <a:gd name="T17" fmla="*/ 2147483647 h 1777"/>
              <a:gd name="T18" fmla="*/ 2147483647 w 1377"/>
              <a:gd name="T19" fmla="*/ 2147483647 h 1777"/>
              <a:gd name="T20" fmla="*/ 2147483647 w 1377"/>
              <a:gd name="T21" fmla="*/ 2147483647 h 1777"/>
              <a:gd name="T22" fmla="*/ 2147483647 w 1377"/>
              <a:gd name="T23" fmla="*/ 2147483647 h 1777"/>
              <a:gd name="T24" fmla="*/ 2147483647 w 1377"/>
              <a:gd name="T25" fmla="*/ 2147483647 h 1777"/>
              <a:gd name="T26" fmla="*/ 2147483647 w 1377"/>
              <a:gd name="T27" fmla="*/ 2147483647 h 1777"/>
              <a:gd name="T28" fmla="*/ 2147483647 w 1377"/>
              <a:gd name="T29" fmla="*/ 2147483647 h 1777"/>
              <a:gd name="T30" fmla="*/ 2147483647 w 1377"/>
              <a:gd name="T31" fmla="*/ 2147483647 h 1777"/>
              <a:gd name="T32" fmla="*/ 2147483647 w 1377"/>
              <a:gd name="T33" fmla="*/ 2147483647 h 177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77"/>
              <a:gd name="T52" fmla="*/ 0 h 1777"/>
              <a:gd name="T53" fmla="*/ 1377 w 1377"/>
              <a:gd name="T54" fmla="*/ 1777 h 177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77" h="1777">
                <a:moveTo>
                  <a:pt x="671" y="245"/>
                </a:moveTo>
                <a:cubicBezTo>
                  <a:pt x="604" y="317"/>
                  <a:pt x="533" y="382"/>
                  <a:pt x="474" y="463"/>
                </a:cubicBezTo>
                <a:cubicBezTo>
                  <a:pt x="415" y="544"/>
                  <a:pt x="366" y="663"/>
                  <a:pt x="319" y="730"/>
                </a:cubicBezTo>
                <a:cubicBezTo>
                  <a:pt x="272" y="797"/>
                  <a:pt x="242" y="800"/>
                  <a:pt x="193" y="863"/>
                </a:cubicBezTo>
                <a:cubicBezTo>
                  <a:pt x="144" y="926"/>
                  <a:pt x="48" y="1027"/>
                  <a:pt x="24" y="1109"/>
                </a:cubicBezTo>
                <a:cubicBezTo>
                  <a:pt x="0" y="1191"/>
                  <a:pt x="10" y="1295"/>
                  <a:pt x="46" y="1355"/>
                </a:cubicBezTo>
                <a:cubicBezTo>
                  <a:pt x="82" y="1415"/>
                  <a:pt x="172" y="1437"/>
                  <a:pt x="242" y="1467"/>
                </a:cubicBezTo>
                <a:cubicBezTo>
                  <a:pt x="312" y="1497"/>
                  <a:pt x="404" y="1499"/>
                  <a:pt x="467" y="1538"/>
                </a:cubicBezTo>
                <a:cubicBezTo>
                  <a:pt x="530" y="1577"/>
                  <a:pt x="518" y="1669"/>
                  <a:pt x="622" y="1699"/>
                </a:cubicBezTo>
                <a:cubicBezTo>
                  <a:pt x="726" y="1729"/>
                  <a:pt x="986" y="1777"/>
                  <a:pt x="1092" y="1720"/>
                </a:cubicBezTo>
                <a:cubicBezTo>
                  <a:pt x="1198" y="1663"/>
                  <a:pt x="1219" y="1471"/>
                  <a:pt x="1261" y="1355"/>
                </a:cubicBezTo>
                <a:cubicBezTo>
                  <a:pt x="1303" y="1239"/>
                  <a:pt x="1377" y="1150"/>
                  <a:pt x="1345" y="1025"/>
                </a:cubicBezTo>
                <a:cubicBezTo>
                  <a:pt x="1313" y="900"/>
                  <a:pt x="1084" y="727"/>
                  <a:pt x="1071" y="603"/>
                </a:cubicBezTo>
                <a:cubicBezTo>
                  <a:pt x="1058" y="479"/>
                  <a:pt x="1237" y="374"/>
                  <a:pt x="1268" y="280"/>
                </a:cubicBezTo>
                <a:cubicBezTo>
                  <a:pt x="1299" y="186"/>
                  <a:pt x="1320" y="82"/>
                  <a:pt x="1254" y="41"/>
                </a:cubicBezTo>
                <a:cubicBezTo>
                  <a:pt x="1188" y="0"/>
                  <a:pt x="970" y="2"/>
                  <a:pt x="874" y="34"/>
                </a:cubicBezTo>
                <a:cubicBezTo>
                  <a:pt x="778" y="66"/>
                  <a:pt x="738" y="173"/>
                  <a:pt x="671" y="245"/>
                </a:cubicBezTo>
                <a:close/>
              </a:path>
            </a:pathLst>
          </a:custGeom>
          <a:noFill/>
          <a:ln w="19050" cap="flat" cmpd="sng">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dirty="0"/>
          </a:p>
        </p:txBody>
      </p:sp>
      <p:sp>
        <p:nvSpPr>
          <p:cNvPr id="30" name="Freeform 21">
            <a:extLst>
              <a:ext uri="{FF2B5EF4-FFF2-40B4-BE49-F238E27FC236}">
                <a16:creationId xmlns:a16="http://schemas.microsoft.com/office/drawing/2014/main" id="{76E990D0-FD96-7940-BB7A-A942A0E222DB}"/>
              </a:ext>
            </a:extLst>
          </p:cNvPr>
          <p:cNvSpPr>
            <a:spLocks/>
          </p:cNvSpPr>
          <p:nvPr/>
        </p:nvSpPr>
        <p:spPr bwMode="auto">
          <a:xfrm>
            <a:off x="5997929" y="4329200"/>
            <a:ext cx="1645515" cy="2023974"/>
          </a:xfrm>
          <a:custGeom>
            <a:avLst/>
            <a:gdLst>
              <a:gd name="T0" fmla="*/ 2147483647 w 1199"/>
              <a:gd name="T1" fmla="*/ 2147483647 h 1720"/>
              <a:gd name="T2" fmla="*/ 2147483647 w 1199"/>
              <a:gd name="T3" fmla="*/ 2147483647 h 1720"/>
              <a:gd name="T4" fmla="*/ 2147483647 w 1199"/>
              <a:gd name="T5" fmla="*/ 2147483647 h 1720"/>
              <a:gd name="T6" fmla="*/ 2147483647 w 1199"/>
              <a:gd name="T7" fmla="*/ 2147483647 h 1720"/>
              <a:gd name="T8" fmla="*/ 2147483647 w 1199"/>
              <a:gd name="T9" fmla="*/ 2147483647 h 1720"/>
              <a:gd name="T10" fmla="*/ 2147483647 w 1199"/>
              <a:gd name="T11" fmla="*/ 2147483647 h 1720"/>
              <a:gd name="T12" fmla="*/ 2147483647 w 1199"/>
              <a:gd name="T13" fmla="*/ 2147483647 h 1720"/>
              <a:gd name="T14" fmla="*/ 2147483647 w 1199"/>
              <a:gd name="T15" fmla="*/ 2147483647 h 1720"/>
              <a:gd name="T16" fmla="*/ 2147483647 w 1199"/>
              <a:gd name="T17" fmla="*/ 2147483647 h 1720"/>
              <a:gd name="T18" fmla="*/ 2147483647 w 1199"/>
              <a:gd name="T19" fmla="*/ 2147483647 h 1720"/>
              <a:gd name="T20" fmla="*/ 2147483647 w 1199"/>
              <a:gd name="T21" fmla="*/ 2147483647 h 1720"/>
              <a:gd name="T22" fmla="*/ 2147483647 w 1199"/>
              <a:gd name="T23" fmla="*/ 2147483647 h 1720"/>
              <a:gd name="T24" fmla="*/ 2147483647 w 1199"/>
              <a:gd name="T25" fmla="*/ 2147483647 h 1720"/>
              <a:gd name="T26" fmla="*/ 2147483647 w 1199"/>
              <a:gd name="T27" fmla="*/ 2147483647 h 1720"/>
              <a:gd name="T28" fmla="*/ 2147483647 w 1199"/>
              <a:gd name="T29" fmla="*/ 2147483647 h 17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99"/>
              <a:gd name="T46" fmla="*/ 0 h 1720"/>
              <a:gd name="T47" fmla="*/ 1199 w 1199"/>
              <a:gd name="T48" fmla="*/ 1720 h 17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99" h="1720">
                <a:moveTo>
                  <a:pt x="651" y="20"/>
                </a:moveTo>
                <a:cubicBezTo>
                  <a:pt x="595" y="0"/>
                  <a:pt x="643" y="10"/>
                  <a:pt x="609" y="20"/>
                </a:cubicBezTo>
                <a:cubicBezTo>
                  <a:pt x="575" y="30"/>
                  <a:pt x="499" y="45"/>
                  <a:pt x="447" y="83"/>
                </a:cubicBezTo>
                <a:cubicBezTo>
                  <a:pt x="395" y="121"/>
                  <a:pt x="354" y="178"/>
                  <a:pt x="300" y="245"/>
                </a:cubicBezTo>
                <a:cubicBezTo>
                  <a:pt x="246" y="312"/>
                  <a:pt x="173" y="379"/>
                  <a:pt x="124" y="483"/>
                </a:cubicBezTo>
                <a:cubicBezTo>
                  <a:pt x="75" y="587"/>
                  <a:pt x="10" y="742"/>
                  <a:pt x="5" y="870"/>
                </a:cubicBezTo>
                <a:cubicBezTo>
                  <a:pt x="0" y="998"/>
                  <a:pt x="50" y="1122"/>
                  <a:pt x="96" y="1249"/>
                </a:cubicBezTo>
                <a:cubicBezTo>
                  <a:pt x="142" y="1376"/>
                  <a:pt x="153" y="1564"/>
                  <a:pt x="279" y="1635"/>
                </a:cubicBezTo>
                <a:cubicBezTo>
                  <a:pt x="405" y="1706"/>
                  <a:pt x="711" y="1720"/>
                  <a:pt x="855" y="1678"/>
                </a:cubicBezTo>
                <a:cubicBezTo>
                  <a:pt x="999" y="1636"/>
                  <a:pt x="1089" y="1492"/>
                  <a:pt x="1143" y="1383"/>
                </a:cubicBezTo>
                <a:cubicBezTo>
                  <a:pt x="1197" y="1274"/>
                  <a:pt x="1199" y="1129"/>
                  <a:pt x="1178" y="1024"/>
                </a:cubicBezTo>
                <a:cubicBezTo>
                  <a:pt x="1157" y="919"/>
                  <a:pt x="1057" y="854"/>
                  <a:pt x="1016" y="750"/>
                </a:cubicBezTo>
                <a:cubicBezTo>
                  <a:pt x="975" y="646"/>
                  <a:pt x="944" y="501"/>
                  <a:pt x="932" y="399"/>
                </a:cubicBezTo>
                <a:cubicBezTo>
                  <a:pt x="920" y="297"/>
                  <a:pt x="994" y="203"/>
                  <a:pt x="946" y="139"/>
                </a:cubicBezTo>
                <a:cubicBezTo>
                  <a:pt x="898" y="75"/>
                  <a:pt x="707" y="40"/>
                  <a:pt x="651" y="20"/>
                </a:cubicBezTo>
                <a:close/>
              </a:path>
            </a:pathLst>
          </a:custGeom>
          <a:noFill/>
          <a:ln w="19050" cap="flat" cmpd="sng">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dirty="0"/>
          </a:p>
        </p:txBody>
      </p:sp>
      <p:sp>
        <p:nvSpPr>
          <p:cNvPr id="31" name="Freeform 22">
            <a:extLst>
              <a:ext uri="{FF2B5EF4-FFF2-40B4-BE49-F238E27FC236}">
                <a16:creationId xmlns:a16="http://schemas.microsoft.com/office/drawing/2014/main" id="{A175B432-6DB9-FB42-A05C-89AA360AAAE7}"/>
              </a:ext>
            </a:extLst>
          </p:cNvPr>
          <p:cNvSpPr>
            <a:spLocks/>
          </p:cNvSpPr>
          <p:nvPr/>
        </p:nvSpPr>
        <p:spPr bwMode="auto">
          <a:xfrm>
            <a:off x="8097711" y="4111505"/>
            <a:ext cx="1797853" cy="2016914"/>
          </a:xfrm>
          <a:custGeom>
            <a:avLst/>
            <a:gdLst>
              <a:gd name="T0" fmla="*/ 2147483647 w 1310"/>
              <a:gd name="T1" fmla="*/ 2147483647 h 1714"/>
              <a:gd name="T2" fmla="*/ 2147483647 w 1310"/>
              <a:gd name="T3" fmla="*/ 2147483647 h 1714"/>
              <a:gd name="T4" fmla="*/ 2147483647 w 1310"/>
              <a:gd name="T5" fmla="*/ 2147483647 h 1714"/>
              <a:gd name="T6" fmla="*/ 2147483647 w 1310"/>
              <a:gd name="T7" fmla="*/ 2147483647 h 1714"/>
              <a:gd name="T8" fmla="*/ 2147483647 w 1310"/>
              <a:gd name="T9" fmla="*/ 2147483647 h 1714"/>
              <a:gd name="T10" fmla="*/ 2147483647 w 1310"/>
              <a:gd name="T11" fmla="*/ 2147483647 h 1714"/>
              <a:gd name="T12" fmla="*/ 2147483647 w 1310"/>
              <a:gd name="T13" fmla="*/ 2147483647 h 1714"/>
              <a:gd name="T14" fmla="*/ 2147483647 w 1310"/>
              <a:gd name="T15" fmla="*/ 2147483647 h 1714"/>
              <a:gd name="T16" fmla="*/ 2147483647 w 1310"/>
              <a:gd name="T17" fmla="*/ 2147483647 h 1714"/>
              <a:gd name="T18" fmla="*/ 2147483647 w 1310"/>
              <a:gd name="T19" fmla="*/ 2147483647 h 1714"/>
              <a:gd name="T20" fmla="*/ 2147483647 w 1310"/>
              <a:gd name="T21" fmla="*/ 2147483647 h 1714"/>
              <a:gd name="T22" fmla="*/ 2147483647 w 1310"/>
              <a:gd name="T23" fmla="*/ 2147483647 h 1714"/>
              <a:gd name="T24" fmla="*/ 2147483647 w 1310"/>
              <a:gd name="T25" fmla="*/ 2147483647 h 17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0"/>
              <a:gd name="T40" fmla="*/ 0 h 1714"/>
              <a:gd name="T41" fmla="*/ 1310 w 1310"/>
              <a:gd name="T42" fmla="*/ 1714 h 17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0" h="1714">
                <a:moveTo>
                  <a:pt x="470" y="29"/>
                </a:moveTo>
                <a:cubicBezTo>
                  <a:pt x="373" y="0"/>
                  <a:pt x="308" y="123"/>
                  <a:pt x="245" y="198"/>
                </a:cubicBezTo>
                <a:cubicBezTo>
                  <a:pt x="182" y="273"/>
                  <a:pt x="130" y="385"/>
                  <a:pt x="90" y="479"/>
                </a:cubicBezTo>
                <a:cubicBezTo>
                  <a:pt x="50" y="573"/>
                  <a:pt x="12" y="651"/>
                  <a:pt x="6" y="760"/>
                </a:cubicBezTo>
                <a:cubicBezTo>
                  <a:pt x="0" y="869"/>
                  <a:pt x="7" y="1042"/>
                  <a:pt x="55" y="1132"/>
                </a:cubicBezTo>
                <a:cubicBezTo>
                  <a:pt x="103" y="1222"/>
                  <a:pt x="191" y="1232"/>
                  <a:pt x="294" y="1301"/>
                </a:cubicBezTo>
                <a:cubicBezTo>
                  <a:pt x="397" y="1370"/>
                  <a:pt x="536" y="1479"/>
                  <a:pt x="673" y="1546"/>
                </a:cubicBezTo>
                <a:cubicBezTo>
                  <a:pt x="810" y="1613"/>
                  <a:pt x="1018" y="1714"/>
                  <a:pt x="1116" y="1701"/>
                </a:cubicBezTo>
                <a:cubicBezTo>
                  <a:pt x="1214" y="1688"/>
                  <a:pt x="1310" y="1559"/>
                  <a:pt x="1263" y="1469"/>
                </a:cubicBezTo>
                <a:cubicBezTo>
                  <a:pt x="1216" y="1379"/>
                  <a:pt x="925" y="1270"/>
                  <a:pt x="835" y="1160"/>
                </a:cubicBezTo>
                <a:cubicBezTo>
                  <a:pt x="745" y="1050"/>
                  <a:pt x="723" y="940"/>
                  <a:pt x="722" y="809"/>
                </a:cubicBezTo>
                <a:cubicBezTo>
                  <a:pt x="721" y="678"/>
                  <a:pt x="871" y="504"/>
                  <a:pt x="828" y="373"/>
                </a:cubicBezTo>
                <a:cubicBezTo>
                  <a:pt x="785" y="242"/>
                  <a:pt x="567" y="58"/>
                  <a:pt x="470" y="29"/>
                </a:cubicBezTo>
                <a:close/>
              </a:path>
            </a:pathLst>
          </a:custGeom>
          <a:noFill/>
          <a:ln w="19050" cap="flat" cmpd="sng">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dirty="0"/>
          </a:p>
        </p:txBody>
      </p:sp>
      <p:sp>
        <p:nvSpPr>
          <p:cNvPr id="34" name="Text Box 25">
            <a:extLst>
              <a:ext uri="{FF2B5EF4-FFF2-40B4-BE49-F238E27FC236}">
                <a16:creationId xmlns:a16="http://schemas.microsoft.com/office/drawing/2014/main" id="{526A3D82-0DBB-D144-85E2-DF01CA84E5DC}"/>
              </a:ext>
            </a:extLst>
          </p:cNvPr>
          <p:cNvSpPr txBox="1">
            <a:spLocks noChangeArrowheads="1"/>
          </p:cNvSpPr>
          <p:nvPr/>
        </p:nvSpPr>
        <p:spPr bwMode="auto">
          <a:xfrm>
            <a:off x="3391728" y="6026044"/>
            <a:ext cx="719141" cy="27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area 1</a:t>
            </a:r>
          </a:p>
        </p:txBody>
      </p:sp>
      <p:sp>
        <p:nvSpPr>
          <p:cNvPr id="35" name="Text Box 26">
            <a:extLst>
              <a:ext uri="{FF2B5EF4-FFF2-40B4-BE49-F238E27FC236}">
                <a16:creationId xmlns:a16="http://schemas.microsoft.com/office/drawing/2014/main" id="{3CF37756-7ADA-B944-861F-B21214613BB2}"/>
              </a:ext>
            </a:extLst>
          </p:cNvPr>
          <p:cNvSpPr txBox="1">
            <a:spLocks noChangeArrowheads="1"/>
          </p:cNvSpPr>
          <p:nvPr/>
        </p:nvSpPr>
        <p:spPr bwMode="auto">
          <a:xfrm>
            <a:off x="6474154" y="6304928"/>
            <a:ext cx="719141" cy="27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area 2</a:t>
            </a:r>
          </a:p>
        </p:txBody>
      </p:sp>
      <p:sp>
        <p:nvSpPr>
          <p:cNvPr id="36" name="Text Box 27">
            <a:extLst>
              <a:ext uri="{FF2B5EF4-FFF2-40B4-BE49-F238E27FC236}">
                <a16:creationId xmlns:a16="http://schemas.microsoft.com/office/drawing/2014/main" id="{7C3A4E73-AA92-8249-AB3B-6CC740F4F2BD}"/>
              </a:ext>
            </a:extLst>
          </p:cNvPr>
          <p:cNvSpPr txBox="1">
            <a:spLocks noChangeArrowheads="1"/>
          </p:cNvSpPr>
          <p:nvPr/>
        </p:nvSpPr>
        <p:spPr bwMode="auto">
          <a:xfrm>
            <a:off x="9140740" y="5103488"/>
            <a:ext cx="719141" cy="27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t>area 3</a:t>
            </a:r>
          </a:p>
        </p:txBody>
      </p:sp>
      <p:sp>
        <p:nvSpPr>
          <p:cNvPr id="37" name="Text Box 28">
            <a:extLst>
              <a:ext uri="{FF2B5EF4-FFF2-40B4-BE49-F238E27FC236}">
                <a16:creationId xmlns:a16="http://schemas.microsoft.com/office/drawing/2014/main" id="{18685611-08AA-4149-8349-26BBE7FDB575}"/>
              </a:ext>
            </a:extLst>
          </p:cNvPr>
          <p:cNvSpPr txBox="1">
            <a:spLocks noChangeArrowheads="1"/>
          </p:cNvSpPr>
          <p:nvPr/>
        </p:nvSpPr>
        <p:spPr bwMode="auto">
          <a:xfrm>
            <a:off x="6209380" y="3772638"/>
            <a:ext cx="120097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latin typeface="+mn-lt"/>
              </a:rPr>
              <a:t>backbone</a:t>
            </a:r>
          </a:p>
        </p:txBody>
      </p:sp>
      <p:sp>
        <p:nvSpPr>
          <p:cNvPr id="39" name="Text Box 30">
            <a:extLst>
              <a:ext uri="{FF2B5EF4-FFF2-40B4-BE49-F238E27FC236}">
                <a16:creationId xmlns:a16="http://schemas.microsoft.com/office/drawing/2014/main" id="{09113073-4CDB-9F4F-B46A-2F706311BD4D}"/>
              </a:ext>
            </a:extLst>
          </p:cNvPr>
          <p:cNvSpPr txBox="1">
            <a:spLocks noChangeArrowheads="1"/>
          </p:cNvSpPr>
          <p:nvPr/>
        </p:nvSpPr>
        <p:spPr bwMode="auto">
          <a:xfrm>
            <a:off x="7742257" y="5796581"/>
            <a:ext cx="806975" cy="414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800" dirty="0">
                <a:solidFill>
                  <a:srgbClr val="CC0000"/>
                </a:solidFill>
              </a:rPr>
              <a:t>internal</a:t>
            </a:r>
          </a:p>
          <a:p>
            <a:pPr>
              <a:lnSpc>
                <a:spcPct val="85000"/>
              </a:lnSpc>
            </a:pPr>
            <a:r>
              <a:rPr lang="en-US" sz="1800" dirty="0">
                <a:solidFill>
                  <a:srgbClr val="CC0000"/>
                </a:solidFill>
              </a:rPr>
              <a:t>routers</a:t>
            </a:r>
          </a:p>
        </p:txBody>
      </p:sp>
      <p:sp>
        <p:nvSpPr>
          <p:cNvPr id="40" name="Line 242">
            <a:extLst>
              <a:ext uri="{FF2B5EF4-FFF2-40B4-BE49-F238E27FC236}">
                <a16:creationId xmlns:a16="http://schemas.microsoft.com/office/drawing/2014/main" id="{E9DC385B-82C7-7542-81CE-F0D596EEB757}"/>
              </a:ext>
            </a:extLst>
          </p:cNvPr>
          <p:cNvSpPr>
            <a:spLocks noChangeShapeType="1"/>
          </p:cNvSpPr>
          <p:nvPr/>
        </p:nvSpPr>
        <p:spPr bwMode="auto">
          <a:xfrm flipV="1">
            <a:off x="8587660" y="5774224"/>
            <a:ext cx="424074" cy="148268"/>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41" name="Line 243">
            <a:extLst>
              <a:ext uri="{FF2B5EF4-FFF2-40B4-BE49-F238E27FC236}">
                <a16:creationId xmlns:a16="http://schemas.microsoft.com/office/drawing/2014/main" id="{39812F8B-3200-3E4D-B3DD-82CDCC1756FD}"/>
              </a:ext>
            </a:extLst>
          </p:cNvPr>
          <p:cNvSpPr>
            <a:spLocks noChangeShapeType="1"/>
          </p:cNvSpPr>
          <p:nvPr/>
        </p:nvSpPr>
        <p:spPr bwMode="auto">
          <a:xfrm flipH="1" flipV="1">
            <a:off x="7388176" y="5681262"/>
            <a:ext cx="415840" cy="222402"/>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42" name="Line 244">
            <a:extLst>
              <a:ext uri="{FF2B5EF4-FFF2-40B4-BE49-F238E27FC236}">
                <a16:creationId xmlns:a16="http://schemas.microsoft.com/office/drawing/2014/main" id="{6B25EAA5-6390-E643-AD0D-056F1A252A33}"/>
              </a:ext>
            </a:extLst>
          </p:cNvPr>
          <p:cNvSpPr>
            <a:spLocks noChangeShapeType="1"/>
          </p:cNvSpPr>
          <p:nvPr/>
        </p:nvSpPr>
        <p:spPr bwMode="auto">
          <a:xfrm flipV="1">
            <a:off x="6785690" y="3169085"/>
            <a:ext cx="0" cy="27403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dirty="0"/>
          </a:p>
        </p:txBody>
      </p:sp>
      <p:grpSp>
        <p:nvGrpSpPr>
          <p:cNvPr id="182" name="Group 181">
            <a:extLst>
              <a:ext uri="{FF2B5EF4-FFF2-40B4-BE49-F238E27FC236}">
                <a16:creationId xmlns:a16="http://schemas.microsoft.com/office/drawing/2014/main" id="{847A93B5-CC69-A44B-AAAE-12AD6D23A7A9}"/>
              </a:ext>
            </a:extLst>
          </p:cNvPr>
          <p:cNvGrpSpPr/>
          <p:nvPr/>
        </p:nvGrpSpPr>
        <p:grpSpPr>
          <a:xfrm>
            <a:off x="6340202" y="5745395"/>
            <a:ext cx="597931" cy="300817"/>
            <a:chOff x="7493876" y="2774731"/>
            <a:chExt cx="1481958" cy="894622"/>
          </a:xfrm>
        </p:grpSpPr>
        <p:sp>
          <p:nvSpPr>
            <p:cNvPr id="183" name="Freeform 182">
              <a:extLst>
                <a:ext uri="{FF2B5EF4-FFF2-40B4-BE49-F238E27FC236}">
                  <a16:creationId xmlns:a16="http://schemas.microsoft.com/office/drawing/2014/main" id="{7FA838DF-A766-7A4B-940A-1681DF70B2A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4" name="Oval 183">
              <a:extLst>
                <a:ext uri="{FF2B5EF4-FFF2-40B4-BE49-F238E27FC236}">
                  <a16:creationId xmlns:a16="http://schemas.microsoft.com/office/drawing/2014/main" id="{17118679-0E33-704D-880E-4ED3E57EA85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5" name="Group 184">
              <a:extLst>
                <a:ext uri="{FF2B5EF4-FFF2-40B4-BE49-F238E27FC236}">
                  <a16:creationId xmlns:a16="http://schemas.microsoft.com/office/drawing/2014/main" id="{645DB019-F2E3-E84C-B22B-C6882C5E892C}"/>
                </a:ext>
              </a:extLst>
            </p:cNvPr>
            <p:cNvGrpSpPr/>
            <p:nvPr/>
          </p:nvGrpSpPr>
          <p:grpSpPr>
            <a:xfrm>
              <a:off x="7713663" y="2848339"/>
              <a:ext cx="1042107" cy="425543"/>
              <a:chOff x="7786941" y="2884917"/>
              <a:chExt cx="897649" cy="353919"/>
            </a:xfrm>
          </p:grpSpPr>
          <p:sp>
            <p:nvSpPr>
              <p:cNvPr id="186" name="Freeform 185">
                <a:extLst>
                  <a:ext uri="{FF2B5EF4-FFF2-40B4-BE49-F238E27FC236}">
                    <a16:creationId xmlns:a16="http://schemas.microsoft.com/office/drawing/2014/main" id="{9F56C0EB-9618-5B47-8A4D-9F65F49BC7B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7" name="Freeform 186">
                <a:extLst>
                  <a:ext uri="{FF2B5EF4-FFF2-40B4-BE49-F238E27FC236}">
                    <a16:creationId xmlns:a16="http://schemas.microsoft.com/office/drawing/2014/main" id="{31C1F5AB-80D4-0A49-958A-7FFD82B6DC5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8" name="Freeform 187">
                <a:extLst>
                  <a:ext uri="{FF2B5EF4-FFF2-40B4-BE49-F238E27FC236}">
                    <a16:creationId xmlns:a16="http://schemas.microsoft.com/office/drawing/2014/main" id="{35442207-78FF-FC47-A3B8-E449CBF502A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Freeform 188">
                <a:extLst>
                  <a:ext uri="{FF2B5EF4-FFF2-40B4-BE49-F238E27FC236}">
                    <a16:creationId xmlns:a16="http://schemas.microsoft.com/office/drawing/2014/main" id="{6C1116D5-AC90-8649-9151-ECC3A4A0C55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0" name="Group 189">
            <a:extLst>
              <a:ext uri="{FF2B5EF4-FFF2-40B4-BE49-F238E27FC236}">
                <a16:creationId xmlns:a16="http://schemas.microsoft.com/office/drawing/2014/main" id="{6969455D-0A8F-DA45-B963-565AF8A60F19}"/>
              </a:ext>
            </a:extLst>
          </p:cNvPr>
          <p:cNvGrpSpPr/>
          <p:nvPr/>
        </p:nvGrpSpPr>
        <p:grpSpPr>
          <a:xfrm>
            <a:off x="6864077" y="5403856"/>
            <a:ext cx="597931" cy="300817"/>
            <a:chOff x="7493876" y="2774731"/>
            <a:chExt cx="1481958" cy="894622"/>
          </a:xfrm>
        </p:grpSpPr>
        <p:sp>
          <p:nvSpPr>
            <p:cNvPr id="191" name="Freeform 190">
              <a:extLst>
                <a:ext uri="{FF2B5EF4-FFF2-40B4-BE49-F238E27FC236}">
                  <a16:creationId xmlns:a16="http://schemas.microsoft.com/office/drawing/2014/main" id="{05B52AC7-D890-784D-B25C-7C5030C33B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2" name="Oval 191">
              <a:extLst>
                <a:ext uri="{FF2B5EF4-FFF2-40B4-BE49-F238E27FC236}">
                  <a16:creationId xmlns:a16="http://schemas.microsoft.com/office/drawing/2014/main" id="{3F378D3C-F57A-C34A-9257-D8FEF3C8BCF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3" name="Group 192">
              <a:extLst>
                <a:ext uri="{FF2B5EF4-FFF2-40B4-BE49-F238E27FC236}">
                  <a16:creationId xmlns:a16="http://schemas.microsoft.com/office/drawing/2014/main" id="{6231F777-5C3E-A640-A74D-A9B71902E213}"/>
                </a:ext>
              </a:extLst>
            </p:cNvPr>
            <p:cNvGrpSpPr/>
            <p:nvPr/>
          </p:nvGrpSpPr>
          <p:grpSpPr>
            <a:xfrm>
              <a:off x="7713663" y="2848339"/>
              <a:ext cx="1042107" cy="425543"/>
              <a:chOff x="7786941" y="2884917"/>
              <a:chExt cx="897649" cy="353919"/>
            </a:xfrm>
          </p:grpSpPr>
          <p:sp>
            <p:nvSpPr>
              <p:cNvPr id="194" name="Freeform 193">
                <a:extLst>
                  <a:ext uri="{FF2B5EF4-FFF2-40B4-BE49-F238E27FC236}">
                    <a16:creationId xmlns:a16="http://schemas.microsoft.com/office/drawing/2014/main" id="{ED142EC2-939E-114C-876E-159EC9469B3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5" name="Freeform 194">
                <a:extLst>
                  <a:ext uri="{FF2B5EF4-FFF2-40B4-BE49-F238E27FC236}">
                    <a16:creationId xmlns:a16="http://schemas.microsoft.com/office/drawing/2014/main" id="{BC0F0EDE-B388-4A4B-AEBB-F6D810C1915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6" name="Freeform 195">
                <a:extLst>
                  <a:ext uri="{FF2B5EF4-FFF2-40B4-BE49-F238E27FC236}">
                    <a16:creationId xmlns:a16="http://schemas.microsoft.com/office/drawing/2014/main" id="{1DFBE4AB-FAE8-1843-89D7-243CBFAE488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7" name="Freeform 196">
                <a:extLst>
                  <a:ext uri="{FF2B5EF4-FFF2-40B4-BE49-F238E27FC236}">
                    <a16:creationId xmlns:a16="http://schemas.microsoft.com/office/drawing/2014/main" id="{2557898F-E294-1740-A718-62C9E0F6C2B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8" name="Group 197">
            <a:extLst>
              <a:ext uri="{FF2B5EF4-FFF2-40B4-BE49-F238E27FC236}">
                <a16:creationId xmlns:a16="http://schemas.microsoft.com/office/drawing/2014/main" id="{2D11E707-25E9-9745-8575-491A509FEEBB}"/>
              </a:ext>
            </a:extLst>
          </p:cNvPr>
          <p:cNvGrpSpPr/>
          <p:nvPr/>
        </p:nvGrpSpPr>
        <p:grpSpPr>
          <a:xfrm>
            <a:off x="6559277" y="4511228"/>
            <a:ext cx="597931" cy="300817"/>
            <a:chOff x="7493876" y="2774731"/>
            <a:chExt cx="1481958" cy="894622"/>
          </a:xfrm>
        </p:grpSpPr>
        <p:sp>
          <p:nvSpPr>
            <p:cNvPr id="199" name="Freeform 198">
              <a:extLst>
                <a:ext uri="{FF2B5EF4-FFF2-40B4-BE49-F238E27FC236}">
                  <a16:creationId xmlns:a16="http://schemas.microsoft.com/office/drawing/2014/main" id="{0F55084D-94DF-A44D-8E5C-85021146F62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0" name="Oval 199">
              <a:extLst>
                <a:ext uri="{FF2B5EF4-FFF2-40B4-BE49-F238E27FC236}">
                  <a16:creationId xmlns:a16="http://schemas.microsoft.com/office/drawing/2014/main" id="{D89BE0A8-68F1-404D-8200-B7F1DE0936D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1" name="Group 200">
              <a:extLst>
                <a:ext uri="{FF2B5EF4-FFF2-40B4-BE49-F238E27FC236}">
                  <a16:creationId xmlns:a16="http://schemas.microsoft.com/office/drawing/2014/main" id="{F6342D1C-A14C-6343-9A8A-CA7674BBD5E0}"/>
                </a:ext>
              </a:extLst>
            </p:cNvPr>
            <p:cNvGrpSpPr/>
            <p:nvPr/>
          </p:nvGrpSpPr>
          <p:grpSpPr>
            <a:xfrm>
              <a:off x="7713663" y="2848339"/>
              <a:ext cx="1042107" cy="425543"/>
              <a:chOff x="7786941" y="2884917"/>
              <a:chExt cx="897649" cy="353919"/>
            </a:xfrm>
          </p:grpSpPr>
          <p:sp>
            <p:nvSpPr>
              <p:cNvPr id="202" name="Freeform 201">
                <a:extLst>
                  <a:ext uri="{FF2B5EF4-FFF2-40B4-BE49-F238E27FC236}">
                    <a16:creationId xmlns:a16="http://schemas.microsoft.com/office/drawing/2014/main" id="{017F8A00-C73A-B14B-8608-4D421F94049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3" name="Freeform 202">
                <a:extLst>
                  <a:ext uri="{FF2B5EF4-FFF2-40B4-BE49-F238E27FC236}">
                    <a16:creationId xmlns:a16="http://schemas.microsoft.com/office/drawing/2014/main" id="{3F8DE43A-5C11-D448-A049-22A8453E9B5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Freeform 203">
                <a:extLst>
                  <a:ext uri="{FF2B5EF4-FFF2-40B4-BE49-F238E27FC236}">
                    <a16:creationId xmlns:a16="http://schemas.microsoft.com/office/drawing/2014/main" id="{CFBE32ED-7363-B84F-AC1C-7E4EB05AADC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Freeform 204">
                <a:extLst>
                  <a:ext uri="{FF2B5EF4-FFF2-40B4-BE49-F238E27FC236}">
                    <a16:creationId xmlns:a16="http://schemas.microsoft.com/office/drawing/2014/main" id="{426DAC70-67E6-FB49-A015-6D136FFF312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6" name="Group 205">
            <a:extLst>
              <a:ext uri="{FF2B5EF4-FFF2-40B4-BE49-F238E27FC236}">
                <a16:creationId xmlns:a16="http://schemas.microsoft.com/office/drawing/2014/main" id="{F3A25F11-F47F-A942-9431-C20F0D21A1F3}"/>
              </a:ext>
            </a:extLst>
          </p:cNvPr>
          <p:cNvGrpSpPr/>
          <p:nvPr/>
        </p:nvGrpSpPr>
        <p:grpSpPr>
          <a:xfrm>
            <a:off x="6140177" y="5141239"/>
            <a:ext cx="597931" cy="300817"/>
            <a:chOff x="7493876" y="2774731"/>
            <a:chExt cx="1481958" cy="894622"/>
          </a:xfrm>
        </p:grpSpPr>
        <p:sp>
          <p:nvSpPr>
            <p:cNvPr id="207" name="Freeform 206">
              <a:extLst>
                <a:ext uri="{FF2B5EF4-FFF2-40B4-BE49-F238E27FC236}">
                  <a16:creationId xmlns:a16="http://schemas.microsoft.com/office/drawing/2014/main" id="{C09A0408-494C-8446-B393-30246764EEF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8" name="Oval 207">
              <a:extLst>
                <a:ext uri="{FF2B5EF4-FFF2-40B4-BE49-F238E27FC236}">
                  <a16:creationId xmlns:a16="http://schemas.microsoft.com/office/drawing/2014/main" id="{92B7F850-9A71-3A44-A332-AF1D98AD9D7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9" name="Group 208">
              <a:extLst>
                <a:ext uri="{FF2B5EF4-FFF2-40B4-BE49-F238E27FC236}">
                  <a16:creationId xmlns:a16="http://schemas.microsoft.com/office/drawing/2014/main" id="{422CD97B-C3CF-7847-A4D7-91E94BA9188C}"/>
                </a:ext>
              </a:extLst>
            </p:cNvPr>
            <p:cNvGrpSpPr/>
            <p:nvPr/>
          </p:nvGrpSpPr>
          <p:grpSpPr>
            <a:xfrm>
              <a:off x="7713663" y="2848339"/>
              <a:ext cx="1042107" cy="425543"/>
              <a:chOff x="7786941" y="2884917"/>
              <a:chExt cx="897649" cy="353919"/>
            </a:xfrm>
          </p:grpSpPr>
          <p:sp>
            <p:nvSpPr>
              <p:cNvPr id="210" name="Freeform 209">
                <a:extLst>
                  <a:ext uri="{FF2B5EF4-FFF2-40B4-BE49-F238E27FC236}">
                    <a16:creationId xmlns:a16="http://schemas.microsoft.com/office/drawing/2014/main" id="{8C981413-B37B-1041-9670-35E3074C57D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1" name="Freeform 210">
                <a:extLst>
                  <a:ext uri="{FF2B5EF4-FFF2-40B4-BE49-F238E27FC236}">
                    <a16:creationId xmlns:a16="http://schemas.microsoft.com/office/drawing/2014/main" id="{F80DEEC3-FAD0-3A49-BC1F-7B3C2C8C36F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Freeform 211">
                <a:extLst>
                  <a:ext uri="{FF2B5EF4-FFF2-40B4-BE49-F238E27FC236}">
                    <a16:creationId xmlns:a16="http://schemas.microsoft.com/office/drawing/2014/main" id="{9BB889A6-E209-294F-8881-996DE390A61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Freeform 212">
                <a:extLst>
                  <a:ext uri="{FF2B5EF4-FFF2-40B4-BE49-F238E27FC236}">
                    <a16:creationId xmlns:a16="http://schemas.microsoft.com/office/drawing/2014/main" id="{97A20919-88C8-C142-8D9E-500AC30AF7D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4" name="Group 213">
            <a:extLst>
              <a:ext uri="{FF2B5EF4-FFF2-40B4-BE49-F238E27FC236}">
                <a16:creationId xmlns:a16="http://schemas.microsoft.com/office/drawing/2014/main" id="{8DB787CA-EFE3-1E4A-8623-D87E7C0D8701}"/>
              </a:ext>
            </a:extLst>
          </p:cNvPr>
          <p:cNvGrpSpPr/>
          <p:nvPr/>
        </p:nvGrpSpPr>
        <p:grpSpPr>
          <a:xfrm>
            <a:off x="4569913" y="4277185"/>
            <a:ext cx="597931" cy="300817"/>
            <a:chOff x="7493876" y="2774731"/>
            <a:chExt cx="1481958" cy="894622"/>
          </a:xfrm>
        </p:grpSpPr>
        <p:sp>
          <p:nvSpPr>
            <p:cNvPr id="215" name="Freeform 214">
              <a:extLst>
                <a:ext uri="{FF2B5EF4-FFF2-40B4-BE49-F238E27FC236}">
                  <a16:creationId xmlns:a16="http://schemas.microsoft.com/office/drawing/2014/main" id="{C98FDB2D-7F3C-694D-8659-CF844F941C9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6" name="Oval 215">
              <a:extLst>
                <a:ext uri="{FF2B5EF4-FFF2-40B4-BE49-F238E27FC236}">
                  <a16:creationId xmlns:a16="http://schemas.microsoft.com/office/drawing/2014/main" id="{5F75FAA9-D7C5-5143-AF8E-664E7ABAE5B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7" name="Group 216">
              <a:extLst>
                <a:ext uri="{FF2B5EF4-FFF2-40B4-BE49-F238E27FC236}">
                  <a16:creationId xmlns:a16="http://schemas.microsoft.com/office/drawing/2014/main" id="{A8BE2EB5-8A55-854C-BF55-FFD7D8E6AEF7}"/>
                </a:ext>
              </a:extLst>
            </p:cNvPr>
            <p:cNvGrpSpPr/>
            <p:nvPr/>
          </p:nvGrpSpPr>
          <p:grpSpPr>
            <a:xfrm>
              <a:off x="7713663" y="2848339"/>
              <a:ext cx="1042107" cy="425543"/>
              <a:chOff x="7786941" y="2884917"/>
              <a:chExt cx="897649" cy="353919"/>
            </a:xfrm>
          </p:grpSpPr>
          <p:sp>
            <p:nvSpPr>
              <p:cNvPr id="218" name="Freeform 217">
                <a:extLst>
                  <a:ext uri="{FF2B5EF4-FFF2-40B4-BE49-F238E27FC236}">
                    <a16:creationId xmlns:a16="http://schemas.microsoft.com/office/drawing/2014/main" id="{E4529D89-2565-3D40-8B61-F6096AADB81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9" name="Freeform 218">
                <a:extLst>
                  <a:ext uri="{FF2B5EF4-FFF2-40B4-BE49-F238E27FC236}">
                    <a16:creationId xmlns:a16="http://schemas.microsoft.com/office/drawing/2014/main" id="{5002E65D-AE62-D94B-BCA3-C9C62E38A4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Freeform 219">
                <a:extLst>
                  <a:ext uri="{FF2B5EF4-FFF2-40B4-BE49-F238E27FC236}">
                    <a16:creationId xmlns:a16="http://schemas.microsoft.com/office/drawing/2014/main" id="{1F5F063B-6FE3-5A4A-9A44-5F93417861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6DFCD493-03BD-D848-8CB9-82A0471A85F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2" name="Group 221">
            <a:extLst>
              <a:ext uri="{FF2B5EF4-FFF2-40B4-BE49-F238E27FC236}">
                <a16:creationId xmlns:a16="http://schemas.microsoft.com/office/drawing/2014/main" id="{3669541C-95D1-F948-90C1-71A83E6C546F}"/>
              </a:ext>
            </a:extLst>
          </p:cNvPr>
          <p:cNvGrpSpPr/>
          <p:nvPr/>
        </p:nvGrpSpPr>
        <p:grpSpPr>
          <a:xfrm>
            <a:off x="4158978" y="4866374"/>
            <a:ext cx="597931" cy="300817"/>
            <a:chOff x="7493876" y="2774731"/>
            <a:chExt cx="1481958" cy="894622"/>
          </a:xfrm>
        </p:grpSpPr>
        <p:sp>
          <p:nvSpPr>
            <p:cNvPr id="224" name="Freeform 223">
              <a:extLst>
                <a:ext uri="{FF2B5EF4-FFF2-40B4-BE49-F238E27FC236}">
                  <a16:creationId xmlns:a16="http://schemas.microsoft.com/office/drawing/2014/main" id="{EB31C428-1605-024C-8656-2F756256A3F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5" name="Oval 224">
              <a:extLst>
                <a:ext uri="{FF2B5EF4-FFF2-40B4-BE49-F238E27FC236}">
                  <a16:creationId xmlns:a16="http://schemas.microsoft.com/office/drawing/2014/main" id="{0D267331-9C85-A148-B3ED-27F2FD2B551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6" name="Group 225">
              <a:extLst>
                <a:ext uri="{FF2B5EF4-FFF2-40B4-BE49-F238E27FC236}">
                  <a16:creationId xmlns:a16="http://schemas.microsoft.com/office/drawing/2014/main" id="{DB154C3D-8071-E04F-AA63-F3EAB7190C57}"/>
                </a:ext>
              </a:extLst>
            </p:cNvPr>
            <p:cNvGrpSpPr/>
            <p:nvPr/>
          </p:nvGrpSpPr>
          <p:grpSpPr>
            <a:xfrm>
              <a:off x="7713663" y="2848339"/>
              <a:ext cx="1042107" cy="425543"/>
              <a:chOff x="7786941" y="2884917"/>
              <a:chExt cx="897649" cy="353919"/>
            </a:xfrm>
          </p:grpSpPr>
          <p:sp>
            <p:nvSpPr>
              <p:cNvPr id="227" name="Freeform 226">
                <a:extLst>
                  <a:ext uri="{FF2B5EF4-FFF2-40B4-BE49-F238E27FC236}">
                    <a16:creationId xmlns:a16="http://schemas.microsoft.com/office/drawing/2014/main" id="{363C14AD-21B3-1B43-B488-0F07BD6E372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Freeform 227">
                <a:extLst>
                  <a:ext uri="{FF2B5EF4-FFF2-40B4-BE49-F238E27FC236}">
                    <a16:creationId xmlns:a16="http://schemas.microsoft.com/office/drawing/2014/main" id="{F691FFC6-43A3-E149-A5DA-A17631DE990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Freeform 228">
                <a:extLst>
                  <a:ext uri="{FF2B5EF4-FFF2-40B4-BE49-F238E27FC236}">
                    <a16:creationId xmlns:a16="http://schemas.microsoft.com/office/drawing/2014/main" id="{B8245EBE-5E0B-3B4D-8F7D-4D4596F37F0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68FDE5D8-DC27-2D4B-A814-7493B223CEA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1" name="Group 230">
            <a:extLst>
              <a:ext uri="{FF2B5EF4-FFF2-40B4-BE49-F238E27FC236}">
                <a16:creationId xmlns:a16="http://schemas.microsoft.com/office/drawing/2014/main" id="{68C943B5-0D7A-0449-AC11-A889B8B7C9C6}"/>
              </a:ext>
            </a:extLst>
          </p:cNvPr>
          <p:cNvGrpSpPr/>
          <p:nvPr/>
        </p:nvGrpSpPr>
        <p:grpSpPr>
          <a:xfrm>
            <a:off x="3617415" y="5394331"/>
            <a:ext cx="597931" cy="300817"/>
            <a:chOff x="7493876" y="2774731"/>
            <a:chExt cx="1481958" cy="894622"/>
          </a:xfrm>
        </p:grpSpPr>
        <p:sp>
          <p:nvSpPr>
            <p:cNvPr id="232" name="Freeform 231">
              <a:extLst>
                <a:ext uri="{FF2B5EF4-FFF2-40B4-BE49-F238E27FC236}">
                  <a16:creationId xmlns:a16="http://schemas.microsoft.com/office/drawing/2014/main" id="{F5030295-77A5-9C4B-925C-3C07EF07CD3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3" name="Oval 232">
              <a:extLst>
                <a:ext uri="{FF2B5EF4-FFF2-40B4-BE49-F238E27FC236}">
                  <a16:creationId xmlns:a16="http://schemas.microsoft.com/office/drawing/2014/main" id="{5DDCBAE4-124C-6A45-990E-CEC4FA267FF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4" name="Group 233">
              <a:extLst>
                <a:ext uri="{FF2B5EF4-FFF2-40B4-BE49-F238E27FC236}">
                  <a16:creationId xmlns:a16="http://schemas.microsoft.com/office/drawing/2014/main" id="{754ABC6B-9687-0447-9E4C-CAD63A9F70BE}"/>
                </a:ext>
              </a:extLst>
            </p:cNvPr>
            <p:cNvGrpSpPr/>
            <p:nvPr/>
          </p:nvGrpSpPr>
          <p:grpSpPr>
            <a:xfrm>
              <a:off x="7713663" y="2848339"/>
              <a:ext cx="1042107" cy="425543"/>
              <a:chOff x="7786941" y="2884917"/>
              <a:chExt cx="897649" cy="353919"/>
            </a:xfrm>
          </p:grpSpPr>
          <p:sp>
            <p:nvSpPr>
              <p:cNvPr id="235" name="Freeform 234">
                <a:extLst>
                  <a:ext uri="{FF2B5EF4-FFF2-40B4-BE49-F238E27FC236}">
                    <a16:creationId xmlns:a16="http://schemas.microsoft.com/office/drawing/2014/main" id="{BEDDFA38-69F2-EF41-A4A6-9739BF4E225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6" name="Freeform 235">
                <a:extLst>
                  <a:ext uri="{FF2B5EF4-FFF2-40B4-BE49-F238E27FC236}">
                    <a16:creationId xmlns:a16="http://schemas.microsoft.com/office/drawing/2014/main" id="{0EB7BC91-C6BF-A148-993B-85E25B80F25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7" name="Freeform 236">
                <a:extLst>
                  <a:ext uri="{FF2B5EF4-FFF2-40B4-BE49-F238E27FC236}">
                    <a16:creationId xmlns:a16="http://schemas.microsoft.com/office/drawing/2014/main" id="{AB4CDD83-5A3F-A242-81AD-04EE0FBEB74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BE5EA901-1943-8143-8F04-2CE868EC6BF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9" name="Group 238">
            <a:extLst>
              <a:ext uri="{FF2B5EF4-FFF2-40B4-BE49-F238E27FC236}">
                <a16:creationId xmlns:a16="http://schemas.microsoft.com/office/drawing/2014/main" id="{ADA221F9-D2AA-9C44-BC9C-EFD2DA589F74}"/>
              </a:ext>
            </a:extLst>
          </p:cNvPr>
          <p:cNvGrpSpPr/>
          <p:nvPr/>
        </p:nvGrpSpPr>
        <p:grpSpPr>
          <a:xfrm>
            <a:off x="4312742" y="5705934"/>
            <a:ext cx="597931" cy="300817"/>
            <a:chOff x="7493876" y="2774731"/>
            <a:chExt cx="1481958" cy="894622"/>
          </a:xfrm>
        </p:grpSpPr>
        <p:sp>
          <p:nvSpPr>
            <p:cNvPr id="240" name="Freeform 239">
              <a:extLst>
                <a:ext uri="{FF2B5EF4-FFF2-40B4-BE49-F238E27FC236}">
                  <a16:creationId xmlns:a16="http://schemas.microsoft.com/office/drawing/2014/main" id="{BF65ACEF-5114-2B4C-8601-4EDE37D6955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1" name="Oval 240">
              <a:extLst>
                <a:ext uri="{FF2B5EF4-FFF2-40B4-BE49-F238E27FC236}">
                  <a16:creationId xmlns:a16="http://schemas.microsoft.com/office/drawing/2014/main" id="{9BCC819C-4AB5-E340-A1FB-C4AF8FF6FD1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2" name="Group 241">
              <a:extLst>
                <a:ext uri="{FF2B5EF4-FFF2-40B4-BE49-F238E27FC236}">
                  <a16:creationId xmlns:a16="http://schemas.microsoft.com/office/drawing/2014/main" id="{FD4B6E71-D10D-584F-BC89-FD26A7DDE6A1}"/>
                </a:ext>
              </a:extLst>
            </p:cNvPr>
            <p:cNvGrpSpPr/>
            <p:nvPr/>
          </p:nvGrpSpPr>
          <p:grpSpPr>
            <a:xfrm>
              <a:off x="7713663" y="2848339"/>
              <a:ext cx="1042107" cy="425543"/>
              <a:chOff x="7786941" y="2884917"/>
              <a:chExt cx="897649" cy="353919"/>
            </a:xfrm>
          </p:grpSpPr>
          <p:sp>
            <p:nvSpPr>
              <p:cNvPr id="243" name="Freeform 242">
                <a:extLst>
                  <a:ext uri="{FF2B5EF4-FFF2-40B4-BE49-F238E27FC236}">
                    <a16:creationId xmlns:a16="http://schemas.microsoft.com/office/drawing/2014/main" id="{904BE1FE-1665-0E4D-B691-F81DEC4F33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4" name="Freeform 243">
                <a:extLst>
                  <a:ext uri="{FF2B5EF4-FFF2-40B4-BE49-F238E27FC236}">
                    <a16:creationId xmlns:a16="http://schemas.microsoft.com/office/drawing/2014/main" id="{846F406D-F156-C847-829D-B663A5A6A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5" name="Freeform 244">
                <a:extLst>
                  <a:ext uri="{FF2B5EF4-FFF2-40B4-BE49-F238E27FC236}">
                    <a16:creationId xmlns:a16="http://schemas.microsoft.com/office/drawing/2014/main" id="{D297E371-6C54-6640-A5B8-F182E0904F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8031347-90B6-4648-8A83-03945F426C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7" name="Group 246">
            <a:extLst>
              <a:ext uri="{FF2B5EF4-FFF2-40B4-BE49-F238E27FC236}">
                <a16:creationId xmlns:a16="http://schemas.microsoft.com/office/drawing/2014/main" id="{CA07CCF0-010E-304A-ABA4-C6095E52882F}"/>
              </a:ext>
            </a:extLst>
          </p:cNvPr>
          <p:cNvGrpSpPr/>
          <p:nvPr/>
        </p:nvGrpSpPr>
        <p:grpSpPr>
          <a:xfrm>
            <a:off x="4587608" y="5246012"/>
            <a:ext cx="597931" cy="300817"/>
            <a:chOff x="7493876" y="2774731"/>
            <a:chExt cx="1481958" cy="894622"/>
          </a:xfrm>
        </p:grpSpPr>
        <p:sp>
          <p:nvSpPr>
            <p:cNvPr id="248" name="Freeform 247">
              <a:extLst>
                <a:ext uri="{FF2B5EF4-FFF2-40B4-BE49-F238E27FC236}">
                  <a16:creationId xmlns:a16="http://schemas.microsoft.com/office/drawing/2014/main" id="{5611B7D6-8DBA-6D40-813F-1A4208B18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9" name="Oval 248">
              <a:extLst>
                <a:ext uri="{FF2B5EF4-FFF2-40B4-BE49-F238E27FC236}">
                  <a16:creationId xmlns:a16="http://schemas.microsoft.com/office/drawing/2014/main" id="{8ED12AAB-F708-DA46-B341-2CA7BA9E731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0" name="Group 249">
              <a:extLst>
                <a:ext uri="{FF2B5EF4-FFF2-40B4-BE49-F238E27FC236}">
                  <a16:creationId xmlns:a16="http://schemas.microsoft.com/office/drawing/2014/main" id="{6C92A81B-FE1E-5B4B-A0DA-D848DB290481}"/>
                </a:ext>
              </a:extLst>
            </p:cNvPr>
            <p:cNvGrpSpPr/>
            <p:nvPr/>
          </p:nvGrpSpPr>
          <p:grpSpPr>
            <a:xfrm>
              <a:off x="7713663" y="2848339"/>
              <a:ext cx="1042107" cy="425543"/>
              <a:chOff x="7786941" y="2884917"/>
              <a:chExt cx="897649" cy="353919"/>
            </a:xfrm>
          </p:grpSpPr>
          <p:sp>
            <p:nvSpPr>
              <p:cNvPr id="251" name="Freeform 250">
                <a:extLst>
                  <a:ext uri="{FF2B5EF4-FFF2-40B4-BE49-F238E27FC236}">
                    <a16:creationId xmlns:a16="http://schemas.microsoft.com/office/drawing/2014/main" id="{E7301B43-9484-B64C-9B25-1BFE309C161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2" name="Freeform 251">
                <a:extLst>
                  <a:ext uri="{FF2B5EF4-FFF2-40B4-BE49-F238E27FC236}">
                    <a16:creationId xmlns:a16="http://schemas.microsoft.com/office/drawing/2014/main" id="{623AE313-E35F-4042-B607-A4BCC83ABB0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3" name="Freeform 252">
                <a:extLst>
                  <a:ext uri="{FF2B5EF4-FFF2-40B4-BE49-F238E27FC236}">
                    <a16:creationId xmlns:a16="http://schemas.microsoft.com/office/drawing/2014/main" id="{4E26D6D3-6A91-564D-A39A-14087D67F31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4" name="Freeform 253">
                <a:extLst>
                  <a:ext uri="{FF2B5EF4-FFF2-40B4-BE49-F238E27FC236}">
                    <a16:creationId xmlns:a16="http://schemas.microsoft.com/office/drawing/2014/main" id="{3CC1AE36-A678-4F4A-8B94-9B7595B6B2C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55" name="Group 254">
            <a:extLst>
              <a:ext uri="{FF2B5EF4-FFF2-40B4-BE49-F238E27FC236}">
                <a16:creationId xmlns:a16="http://schemas.microsoft.com/office/drawing/2014/main" id="{ECE9F268-36B4-7047-8169-A93E9C8A6FF0}"/>
              </a:ext>
            </a:extLst>
          </p:cNvPr>
          <p:cNvGrpSpPr/>
          <p:nvPr/>
        </p:nvGrpSpPr>
        <p:grpSpPr>
          <a:xfrm>
            <a:off x="8462916" y="4337057"/>
            <a:ext cx="597931" cy="300817"/>
            <a:chOff x="7493876" y="2774731"/>
            <a:chExt cx="1481958" cy="894622"/>
          </a:xfrm>
        </p:grpSpPr>
        <p:sp>
          <p:nvSpPr>
            <p:cNvPr id="256" name="Freeform 255">
              <a:extLst>
                <a:ext uri="{FF2B5EF4-FFF2-40B4-BE49-F238E27FC236}">
                  <a16:creationId xmlns:a16="http://schemas.microsoft.com/office/drawing/2014/main" id="{D84C726C-D6F0-604A-84BB-E787898433F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57" name="Oval 256">
              <a:extLst>
                <a:ext uri="{FF2B5EF4-FFF2-40B4-BE49-F238E27FC236}">
                  <a16:creationId xmlns:a16="http://schemas.microsoft.com/office/drawing/2014/main" id="{F6F2D45B-FE06-F24A-A253-C39BD7A09B3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8" name="Group 257">
              <a:extLst>
                <a:ext uri="{FF2B5EF4-FFF2-40B4-BE49-F238E27FC236}">
                  <a16:creationId xmlns:a16="http://schemas.microsoft.com/office/drawing/2014/main" id="{758FD5FA-4BD5-0C46-A904-A39DE926C86F}"/>
                </a:ext>
              </a:extLst>
            </p:cNvPr>
            <p:cNvGrpSpPr/>
            <p:nvPr/>
          </p:nvGrpSpPr>
          <p:grpSpPr>
            <a:xfrm>
              <a:off x="7713663" y="2848339"/>
              <a:ext cx="1042107" cy="425543"/>
              <a:chOff x="7786941" y="2884917"/>
              <a:chExt cx="897649" cy="353919"/>
            </a:xfrm>
          </p:grpSpPr>
          <p:sp>
            <p:nvSpPr>
              <p:cNvPr id="259" name="Freeform 258">
                <a:extLst>
                  <a:ext uri="{FF2B5EF4-FFF2-40B4-BE49-F238E27FC236}">
                    <a16:creationId xmlns:a16="http://schemas.microsoft.com/office/drawing/2014/main" id="{B154CFBC-3831-1B44-9F53-BA8EC9545C3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0" name="Freeform 259">
                <a:extLst>
                  <a:ext uri="{FF2B5EF4-FFF2-40B4-BE49-F238E27FC236}">
                    <a16:creationId xmlns:a16="http://schemas.microsoft.com/office/drawing/2014/main" id="{D65AD74F-EC3C-E045-8F27-646D7ADA8A7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1" name="Freeform 260">
                <a:extLst>
                  <a:ext uri="{FF2B5EF4-FFF2-40B4-BE49-F238E27FC236}">
                    <a16:creationId xmlns:a16="http://schemas.microsoft.com/office/drawing/2014/main" id="{50FCA297-8584-A345-93B0-8B6D114FB46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2" name="Freeform 261">
                <a:extLst>
                  <a:ext uri="{FF2B5EF4-FFF2-40B4-BE49-F238E27FC236}">
                    <a16:creationId xmlns:a16="http://schemas.microsoft.com/office/drawing/2014/main" id="{7488670D-6013-FC4F-AA2F-CDB845731F9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3" name="Group 262">
            <a:extLst>
              <a:ext uri="{FF2B5EF4-FFF2-40B4-BE49-F238E27FC236}">
                <a16:creationId xmlns:a16="http://schemas.microsoft.com/office/drawing/2014/main" id="{D0BAFD66-6D2E-1943-B620-AA3AED1EE133}"/>
              </a:ext>
            </a:extLst>
          </p:cNvPr>
          <p:cNvGrpSpPr/>
          <p:nvPr/>
        </p:nvGrpSpPr>
        <p:grpSpPr>
          <a:xfrm>
            <a:off x="8243841" y="4926247"/>
            <a:ext cx="597931" cy="300817"/>
            <a:chOff x="7493876" y="2774731"/>
            <a:chExt cx="1481958" cy="894622"/>
          </a:xfrm>
        </p:grpSpPr>
        <p:sp>
          <p:nvSpPr>
            <p:cNvPr id="264" name="Freeform 263">
              <a:extLst>
                <a:ext uri="{FF2B5EF4-FFF2-40B4-BE49-F238E27FC236}">
                  <a16:creationId xmlns:a16="http://schemas.microsoft.com/office/drawing/2014/main" id="{A45DC72D-8D4B-8B4E-979E-EB6546568DA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5" name="Oval 264">
              <a:extLst>
                <a:ext uri="{FF2B5EF4-FFF2-40B4-BE49-F238E27FC236}">
                  <a16:creationId xmlns:a16="http://schemas.microsoft.com/office/drawing/2014/main" id="{3F07312C-E017-F04B-AD7E-B56D8E9CC8F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6" name="Group 265">
              <a:extLst>
                <a:ext uri="{FF2B5EF4-FFF2-40B4-BE49-F238E27FC236}">
                  <a16:creationId xmlns:a16="http://schemas.microsoft.com/office/drawing/2014/main" id="{9E35C7AC-1B3D-C44B-83C9-56227B9A6CAC}"/>
                </a:ext>
              </a:extLst>
            </p:cNvPr>
            <p:cNvGrpSpPr/>
            <p:nvPr/>
          </p:nvGrpSpPr>
          <p:grpSpPr>
            <a:xfrm>
              <a:off x="7713663" y="2848339"/>
              <a:ext cx="1042107" cy="425543"/>
              <a:chOff x="7786941" y="2884917"/>
              <a:chExt cx="897649" cy="353919"/>
            </a:xfrm>
          </p:grpSpPr>
          <p:sp>
            <p:nvSpPr>
              <p:cNvPr id="267" name="Freeform 266">
                <a:extLst>
                  <a:ext uri="{FF2B5EF4-FFF2-40B4-BE49-F238E27FC236}">
                    <a16:creationId xmlns:a16="http://schemas.microsoft.com/office/drawing/2014/main" id="{E6FDAF7D-032B-3340-B413-22ACF3B3C21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8" name="Freeform 267">
                <a:extLst>
                  <a:ext uri="{FF2B5EF4-FFF2-40B4-BE49-F238E27FC236}">
                    <a16:creationId xmlns:a16="http://schemas.microsoft.com/office/drawing/2014/main" id="{3252B92E-787A-674E-9366-85098454267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9" name="Freeform 268">
                <a:extLst>
                  <a:ext uri="{FF2B5EF4-FFF2-40B4-BE49-F238E27FC236}">
                    <a16:creationId xmlns:a16="http://schemas.microsoft.com/office/drawing/2014/main" id="{C3AFF261-D957-8640-8EF4-0A45D444564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0" name="Freeform 269">
                <a:extLst>
                  <a:ext uri="{FF2B5EF4-FFF2-40B4-BE49-F238E27FC236}">
                    <a16:creationId xmlns:a16="http://schemas.microsoft.com/office/drawing/2014/main" id="{98FBB8D1-FD2F-4247-AD93-5AAC4742745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1" name="Group 270">
            <a:extLst>
              <a:ext uri="{FF2B5EF4-FFF2-40B4-BE49-F238E27FC236}">
                <a16:creationId xmlns:a16="http://schemas.microsoft.com/office/drawing/2014/main" id="{8E9BD5CC-6189-7143-A8EF-C16A7E9940E1}"/>
              </a:ext>
            </a:extLst>
          </p:cNvPr>
          <p:cNvGrpSpPr/>
          <p:nvPr/>
        </p:nvGrpSpPr>
        <p:grpSpPr>
          <a:xfrm>
            <a:off x="8963659" y="5613409"/>
            <a:ext cx="597931" cy="300817"/>
            <a:chOff x="7493876" y="2774731"/>
            <a:chExt cx="1481958" cy="894622"/>
          </a:xfrm>
        </p:grpSpPr>
        <p:sp>
          <p:nvSpPr>
            <p:cNvPr id="272" name="Freeform 271">
              <a:extLst>
                <a:ext uri="{FF2B5EF4-FFF2-40B4-BE49-F238E27FC236}">
                  <a16:creationId xmlns:a16="http://schemas.microsoft.com/office/drawing/2014/main" id="{652CE396-F99F-EC41-801A-87C834B7464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3" name="Oval 272">
              <a:extLst>
                <a:ext uri="{FF2B5EF4-FFF2-40B4-BE49-F238E27FC236}">
                  <a16:creationId xmlns:a16="http://schemas.microsoft.com/office/drawing/2014/main" id="{64409E2A-1018-1B4A-8C06-9FC0E3BE651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4" name="Group 273">
              <a:extLst>
                <a:ext uri="{FF2B5EF4-FFF2-40B4-BE49-F238E27FC236}">
                  <a16:creationId xmlns:a16="http://schemas.microsoft.com/office/drawing/2014/main" id="{C30F8BC7-C3D9-4D4B-A02F-6D89E95F2D90}"/>
                </a:ext>
              </a:extLst>
            </p:cNvPr>
            <p:cNvGrpSpPr/>
            <p:nvPr/>
          </p:nvGrpSpPr>
          <p:grpSpPr>
            <a:xfrm>
              <a:off x="7713663" y="2848339"/>
              <a:ext cx="1042107" cy="425543"/>
              <a:chOff x="7786941" y="2884917"/>
              <a:chExt cx="897649" cy="353919"/>
            </a:xfrm>
          </p:grpSpPr>
          <p:sp>
            <p:nvSpPr>
              <p:cNvPr id="275" name="Freeform 274">
                <a:extLst>
                  <a:ext uri="{FF2B5EF4-FFF2-40B4-BE49-F238E27FC236}">
                    <a16:creationId xmlns:a16="http://schemas.microsoft.com/office/drawing/2014/main" id="{DD22BF95-87E2-FE43-8798-4B9C2A8396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6" name="Freeform 275">
                <a:extLst>
                  <a:ext uri="{FF2B5EF4-FFF2-40B4-BE49-F238E27FC236}">
                    <a16:creationId xmlns:a16="http://schemas.microsoft.com/office/drawing/2014/main" id="{B6F1EBB5-BFB8-774A-9BE1-690DBECD004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7" name="Freeform 276">
                <a:extLst>
                  <a:ext uri="{FF2B5EF4-FFF2-40B4-BE49-F238E27FC236}">
                    <a16:creationId xmlns:a16="http://schemas.microsoft.com/office/drawing/2014/main" id="{DA87B5AE-0D2C-D341-83E6-E772A2AB41D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8" name="Freeform 277">
                <a:extLst>
                  <a:ext uri="{FF2B5EF4-FFF2-40B4-BE49-F238E27FC236}">
                    <a16:creationId xmlns:a16="http://schemas.microsoft.com/office/drawing/2014/main" id="{8D441400-2CFD-5A4F-9A7F-3AC66997B05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9" name="Group 278">
            <a:extLst>
              <a:ext uri="{FF2B5EF4-FFF2-40B4-BE49-F238E27FC236}">
                <a16:creationId xmlns:a16="http://schemas.microsoft.com/office/drawing/2014/main" id="{C7EC85B7-5059-0D43-8247-B7FF0A05AEBA}"/>
              </a:ext>
            </a:extLst>
          </p:cNvPr>
          <p:cNvGrpSpPr/>
          <p:nvPr/>
        </p:nvGrpSpPr>
        <p:grpSpPr>
          <a:xfrm>
            <a:off x="6526620" y="3425378"/>
            <a:ext cx="597931" cy="300817"/>
            <a:chOff x="7493876" y="2774731"/>
            <a:chExt cx="1481958" cy="894622"/>
          </a:xfrm>
        </p:grpSpPr>
        <p:sp>
          <p:nvSpPr>
            <p:cNvPr id="280" name="Freeform 279">
              <a:extLst>
                <a:ext uri="{FF2B5EF4-FFF2-40B4-BE49-F238E27FC236}">
                  <a16:creationId xmlns:a16="http://schemas.microsoft.com/office/drawing/2014/main" id="{D984108B-367F-C149-9FEB-9DCE6A16D86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1" name="Oval 280">
              <a:extLst>
                <a:ext uri="{FF2B5EF4-FFF2-40B4-BE49-F238E27FC236}">
                  <a16:creationId xmlns:a16="http://schemas.microsoft.com/office/drawing/2014/main" id="{EA721BEF-A891-544D-90F2-6BBCD734726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2" name="Group 281">
              <a:extLst>
                <a:ext uri="{FF2B5EF4-FFF2-40B4-BE49-F238E27FC236}">
                  <a16:creationId xmlns:a16="http://schemas.microsoft.com/office/drawing/2014/main" id="{C481FC4B-5A51-C74C-B9A5-F40A034C94FA}"/>
                </a:ext>
              </a:extLst>
            </p:cNvPr>
            <p:cNvGrpSpPr/>
            <p:nvPr/>
          </p:nvGrpSpPr>
          <p:grpSpPr>
            <a:xfrm>
              <a:off x="7713663" y="2848339"/>
              <a:ext cx="1042107" cy="425543"/>
              <a:chOff x="7786941" y="2884917"/>
              <a:chExt cx="897649" cy="353919"/>
            </a:xfrm>
          </p:grpSpPr>
          <p:sp>
            <p:nvSpPr>
              <p:cNvPr id="283" name="Freeform 282">
                <a:extLst>
                  <a:ext uri="{FF2B5EF4-FFF2-40B4-BE49-F238E27FC236}">
                    <a16:creationId xmlns:a16="http://schemas.microsoft.com/office/drawing/2014/main" id="{7376C801-776A-F044-983C-D5F6A9117C1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4" name="Freeform 283">
                <a:extLst>
                  <a:ext uri="{FF2B5EF4-FFF2-40B4-BE49-F238E27FC236}">
                    <a16:creationId xmlns:a16="http://schemas.microsoft.com/office/drawing/2014/main" id="{7A743EDC-361E-0D43-8EB6-D4EF0B7CFCC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5" name="Freeform 284">
                <a:extLst>
                  <a:ext uri="{FF2B5EF4-FFF2-40B4-BE49-F238E27FC236}">
                    <a16:creationId xmlns:a16="http://schemas.microsoft.com/office/drawing/2014/main" id="{7EAE5334-3DB4-3845-BA2D-3FA069FD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6" name="Freeform 285">
                <a:extLst>
                  <a:ext uri="{FF2B5EF4-FFF2-40B4-BE49-F238E27FC236}">
                    <a16:creationId xmlns:a16="http://schemas.microsoft.com/office/drawing/2014/main" id="{FD16E7E3-E6CE-0049-9C77-2720AE51A88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87" name="Group 286">
            <a:extLst>
              <a:ext uri="{FF2B5EF4-FFF2-40B4-BE49-F238E27FC236}">
                <a16:creationId xmlns:a16="http://schemas.microsoft.com/office/drawing/2014/main" id="{0C212306-768E-7846-86F8-546B766A6548}"/>
              </a:ext>
            </a:extLst>
          </p:cNvPr>
          <p:cNvGrpSpPr/>
          <p:nvPr/>
        </p:nvGrpSpPr>
        <p:grpSpPr>
          <a:xfrm>
            <a:off x="7683227" y="3687996"/>
            <a:ext cx="597931" cy="300817"/>
            <a:chOff x="7493876" y="2774731"/>
            <a:chExt cx="1481958" cy="894622"/>
          </a:xfrm>
        </p:grpSpPr>
        <p:sp>
          <p:nvSpPr>
            <p:cNvPr id="288" name="Freeform 287">
              <a:extLst>
                <a:ext uri="{FF2B5EF4-FFF2-40B4-BE49-F238E27FC236}">
                  <a16:creationId xmlns:a16="http://schemas.microsoft.com/office/drawing/2014/main" id="{6629F451-68FE-0843-BFC2-6EFCA78843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9" name="Oval 288">
              <a:extLst>
                <a:ext uri="{FF2B5EF4-FFF2-40B4-BE49-F238E27FC236}">
                  <a16:creationId xmlns:a16="http://schemas.microsoft.com/office/drawing/2014/main" id="{4E1D9D9B-DEE5-0D46-8688-877F8893B85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0" name="Group 289">
              <a:extLst>
                <a:ext uri="{FF2B5EF4-FFF2-40B4-BE49-F238E27FC236}">
                  <a16:creationId xmlns:a16="http://schemas.microsoft.com/office/drawing/2014/main" id="{39A70D01-AA27-9648-91CE-2DD2112F559F}"/>
                </a:ext>
              </a:extLst>
            </p:cNvPr>
            <p:cNvGrpSpPr/>
            <p:nvPr/>
          </p:nvGrpSpPr>
          <p:grpSpPr>
            <a:xfrm>
              <a:off x="7713663" y="2848339"/>
              <a:ext cx="1042107" cy="425543"/>
              <a:chOff x="7786941" y="2884917"/>
              <a:chExt cx="897649" cy="353919"/>
            </a:xfrm>
          </p:grpSpPr>
          <p:sp>
            <p:nvSpPr>
              <p:cNvPr id="291" name="Freeform 290">
                <a:extLst>
                  <a:ext uri="{FF2B5EF4-FFF2-40B4-BE49-F238E27FC236}">
                    <a16:creationId xmlns:a16="http://schemas.microsoft.com/office/drawing/2014/main" id="{6EB03E22-9CE1-E741-9236-B6C57E5412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Freeform 291">
                <a:extLst>
                  <a:ext uri="{FF2B5EF4-FFF2-40B4-BE49-F238E27FC236}">
                    <a16:creationId xmlns:a16="http://schemas.microsoft.com/office/drawing/2014/main" id="{DD7911A1-D204-7041-9083-1D21D0DB03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3" name="Freeform 292">
                <a:extLst>
                  <a:ext uri="{FF2B5EF4-FFF2-40B4-BE49-F238E27FC236}">
                    <a16:creationId xmlns:a16="http://schemas.microsoft.com/office/drawing/2014/main" id="{85BEA5C1-A2DC-DD42-A5BB-FFF7EB7DB9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4" name="Freeform 293">
                <a:extLst>
                  <a:ext uri="{FF2B5EF4-FFF2-40B4-BE49-F238E27FC236}">
                    <a16:creationId xmlns:a16="http://schemas.microsoft.com/office/drawing/2014/main" id="{8DD6EBBD-441C-8E48-AB32-75B911DB290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5" name="Group 294">
            <a:extLst>
              <a:ext uri="{FF2B5EF4-FFF2-40B4-BE49-F238E27FC236}">
                <a16:creationId xmlns:a16="http://schemas.microsoft.com/office/drawing/2014/main" id="{7054C548-6767-1843-A4B9-A89FADAA393A}"/>
              </a:ext>
            </a:extLst>
          </p:cNvPr>
          <p:cNvGrpSpPr/>
          <p:nvPr/>
        </p:nvGrpSpPr>
        <p:grpSpPr>
          <a:xfrm>
            <a:off x="5374095" y="3693439"/>
            <a:ext cx="597931" cy="300817"/>
            <a:chOff x="7493876" y="2774731"/>
            <a:chExt cx="1481958" cy="894622"/>
          </a:xfrm>
        </p:grpSpPr>
        <p:sp>
          <p:nvSpPr>
            <p:cNvPr id="296" name="Freeform 295">
              <a:extLst>
                <a:ext uri="{FF2B5EF4-FFF2-40B4-BE49-F238E27FC236}">
                  <a16:creationId xmlns:a16="http://schemas.microsoft.com/office/drawing/2014/main" id="{E914BD78-359E-7243-9412-C22ABA906E7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7" name="Oval 296">
              <a:extLst>
                <a:ext uri="{FF2B5EF4-FFF2-40B4-BE49-F238E27FC236}">
                  <a16:creationId xmlns:a16="http://schemas.microsoft.com/office/drawing/2014/main" id="{E7398522-2CC3-514A-8211-D8CAC44287D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8" name="Group 297">
              <a:extLst>
                <a:ext uri="{FF2B5EF4-FFF2-40B4-BE49-F238E27FC236}">
                  <a16:creationId xmlns:a16="http://schemas.microsoft.com/office/drawing/2014/main" id="{991E0D1A-1264-8840-BD14-4D4790FBEF69}"/>
                </a:ext>
              </a:extLst>
            </p:cNvPr>
            <p:cNvGrpSpPr/>
            <p:nvPr/>
          </p:nvGrpSpPr>
          <p:grpSpPr>
            <a:xfrm>
              <a:off x="7713663" y="2848339"/>
              <a:ext cx="1042107" cy="425543"/>
              <a:chOff x="7786941" y="2884917"/>
              <a:chExt cx="897649" cy="353919"/>
            </a:xfrm>
          </p:grpSpPr>
          <p:sp>
            <p:nvSpPr>
              <p:cNvPr id="299" name="Freeform 298">
                <a:extLst>
                  <a:ext uri="{FF2B5EF4-FFF2-40B4-BE49-F238E27FC236}">
                    <a16:creationId xmlns:a16="http://schemas.microsoft.com/office/drawing/2014/main" id="{9E93AA13-7D54-5F4F-8789-2C65FEBB38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0" name="Freeform 299">
                <a:extLst>
                  <a:ext uri="{FF2B5EF4-FFF2-40B4-BE49-F238E27FC236}">
                    <a16:creationId xmlns:a16="http://schemas.microsoft.com/office/drawing/2014/main" id="{2E1C673B-D86B-104E-8235-77081FDD293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1" name="Freeform 300">
                <a:extLst>
                  <a:ext uri="{FF2B5EF4-FFF2-40B4-BE49-F238E27FC236}">
                    <a16:creationId xmlns:a16="http://schemas.microsoft.com/office/drawing/2014/main" id="{97A9752A-3447-8142-9A93-F0916BC601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2" name="Freeform 301">
                <a:extLst>
                  <a:ext uri="{FF2B5EF4-FFF2-40B4-BE49-F238E27FC236}">
                    <a16:creationId xmlns:a16="http://schemas.microsoft.com/office/drawing/2014/main" id="{7B7B4A9F-8D48-6D4D-ACEE-2B3E8737FA0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3" name="Group 322">
            <a:extLst>
              <a:ext uri="{FF2B5EF4-FFF2-40B4-BE49-F238E27FC236}">
                <a16:creationId xmlns:a16="http://schemas.microsoft.com/office/drawing/2014/main" id="{FE37CB74-FB6A-664F-8904-DF341544C3E6}"/>
              </a:ext>
            </a:extLst>
          </p:cNvPr>
          <p:cNvGrpSpPr/>
          <p:nvPr/>
        </p:nvGrpSpPr>
        <p:grpSpPr>
          <a:xfrm>
            <a:off x="8317285" y="3820439"/>
            <a:ext cx="3684736" cy="1112688"/>
            <a:chOff x="8317285" y="3820439"/>
            <a:chExt cx="3684736" cy="1112688"/>
          </a:xfrm>
        </p:grpSpPr>
        <p:sp>
          <p:nvSpPr>
            <p:cNvPr id="303" name="Rectangle 302">
              <a:extLst>
                <a:ext uri="{FF2B5EF4-FFF2-40B4-BE49-F238E27FC236}">
                  <a16:creationId xmlns:a16="http://schemas.microsoft.com/office/drawing/2014/main" id="{C0A3996C-02AF-9D47-9C2A-EB7049EB9EBA}"/>
                </a:ext>
              </a:extLst>
            </p:cNvPr>
            <p:cNvSpPr/>
            <p:nvPr/>
          </p:nvSpPr>
          <p:spPr>
            <a:xfrm>
              <a:off x="9857982" y="4009797"/>
              <a:ext cx="2144039" cy="923330"/>
            </a:xfrm>
            <a:prstGeom prst="rect">
              <a:avLst/>
            </a:prstGeom>
          </p:spPr>
          <p:txBody>
            <a:bodyPr wrap="square">
              <a:spAutoFit/>
            </a:bodyPr>
            <a:lstStyle/>
            <a:p>
              <a:pPr>
                <a:lnSpc>
                  <a:spcPct val="90000"/>
                </a:lnSpc>
              </a:pPr>
              <a:r>
                <a:rPr lang="en-US" altLang="ja-JP" sz="2000" dirty="0">
                  <a:solidFill>
                    <a:srgbClr val="C00000"/>
                  </a:solidFill>
                </a:rPr>
                <a:t>backbone router: </a:t>
              </a:r>
              <a:r>
                <a:rPr lang="en-US" altLang="ja-JP" sz="2000" dirty="0"/>
                <a:t>runs OSPF limited to backbone</a:t>
              </a:r>
              <a:endParaRPr lang="en-US" sz="2000" dirty="0"/>
            </a:p>
          </p:txBody>
        </p:sp>
        <p:cxnSp>
          <p:nvCxnSpPr>
            <p:cNvPr id="305" name="Straight Arrow Connector 304">
              <a:extLst>
                <a:ext uri="{FF2B5EF4-FFF2-40B4-BE49-F238E27FC236}">
                  <a16:creationId xmlns:a16="http://schemas.microsoft.com/office/drawing/2014/main" id="{C0195885-402F-B941-BD0E-30B5D16F07A9}"/>
                </a:ext>
              </a:extLst>
            </p:cNvPr>
            <p:cNvCxnSpPr>
              <a:cxnSpLocks/>
            </p:cNvCxnSpPr>
            <p:nvPr/>
          </p:nvCxnSpPr>
          <p:spPr>
            <a:xfrm flipH="1" flipV="1">
              <a:off x="8317285" y="3820439"/>
              <a:ext cx="1503120" cy="36325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322" name="Group 321">
            <a:extLst>
              <a:ext uri="{FF2B5EF4-FFF2-40B4-BE49-F238E27FC236}">
                <a16:creationId xmlns:a16="http://schemas.microsoft.com/office/drawing/2014/main" id="{6D78AEBD-5238-5D48-96C3-8C127A0787BC}"/>
              </a:ext>
            </a:extLst>
          </p:cNvPr>
          <p:cNvGrpSpPr/>
          <p:nvPr/>
        </p:nvGrpSpPr>
        <p:grpSpPr>
          <a:xfrm>
            <a:off x="7166977" y="3322953"/>
            <a:ext cx="4306864" cy="646331"/>
            <a:chOff x="7166977" y="3322953"/>
            <a:chExt cx="4306864" cy="646331"/>
          </a:xfrm>
        </p:grpSpPr>
        <p:sp>
          <p:nvSpPr>
            <p:cNvPr id="306" name="Rectangle 305">
              <a:extLst>
                <a:ext uri="{FF2B5EF4-FFF2-40B4-BE49-F238E27FC236}">
                  <a16:creationId xmlns:a16="http://schemas.microsoft.com/office/drawing/2014/main" id="{2E0DDBA0-B91D-934F-92B3-7A34B608B1D6}"/>
                </a:ext>
              </a:extLst>
            </p:cNvPr>
            <p:cNvSpPr/>
            <p:nvPr/>
          </p:nvSpPr>
          <p:spPr>
            <a:xfrm>
              <a:off x="8897655" y="3322953"/>
              <a:ext cx="2576186" cy="646331"/>
            </a:xfrm>
            <a:prstGeom prst="rect">
              <a:avLst/>
            </a:prstGeom>
          </p:spPr>
          <p:txBody>
            <a:bodyPr wrap="square">
              <a:spAutoFit/>
            </a:bodyPr>
            <a:lstStyle/>
            <a:p>
              <a:pPr>
                <a:lnSpc>
                  <a:spcPct val="90000"/>
                </a:lnSpc>
              </a:pPr>
              <a:r>
                <a:rPr lang="en-US" altLang="ja-JP" sz="2000" dirty="0">
                  <a:solidFill>
                    <a:srgbClr val="C00000"/>
                  </a:solidFill>
                </a:rPr>
                <a:t>boundary router: </a:t>
              </a:r>
              <a:r>
                <a:rPr lang="en-US" altLang="ja-JP" sz="2000" dirty="0"/>
                <a:t>connects to other ASes</a:t>
              </a:r>
              <a:endParaRPr lang="en-US" sz="2000" dirty="0"/>
            </a:p>
          </p:txBody>
        </p:sp>
        <p:cxnSp>
          <p:nvCxnSpPr>
            <p:cNvPr id="307" name="Straight Arrow Connector 306">
              <a:extLst>
                <a:ext uri="{FF2B5EF4-FFF2-40B4-BE49-F238E27FC236}">
                  <a16:creationId xmlns:a16="http://schemas.microsoft.com/office/drawing/2014/main" id="{ADA67296-2D48-8B49-94FB-01BE5E8F67A7}"/>
                </a:ext>
              </a:extLst>
            </p:cNvPr>
            <p:cNvCxnSpPr>
              <a:cxnSpLocks/>
            </p:cNvCxnSpPr>
            <p:nvPr/>
          </p:nvCxnSpPr>
          <p:spPr>
            <a:xfrm flipH="1">
              <a:off x="7166977" y="3521901"/>
              <a:ext cx="1651346"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8ECE2DE7-0A26-E547-8015-75AA81906256}"/>
              </a:ext>
            </a:extLst>
          </p:cNvPr>
          <p:cNvGrpSpPr/>
          <p:nvPr/>
        </p:nvGrpSpPr>
        <p:grpSpPr>
          <a:xfrm>
            <a:off x="400831" y="4789096"/>
            <a:ext cx="3682654" cy="1754326"/>
            <a:chOff x="400831" y="4789096"/>
            <a:chExt cx="3682654" cy="1754326"/>
          </a:xfrm>
        </p:grpSpPr>
        <p:sp>
          <p:nvSpPr>
            <p:cNvPr id="312" name="Rectangle 311">
              <a:extLst>
                <a:ext uri="{FF2B5EF4-FFF2-40B4-BE49-F238E27FC236}">
                  <a16:creationId xmlns:a16="http://schemas.microsoft.com/office/drawing/2014/main" id="{9EFB7939-9B51-354A-81CE-6BF40821CBCB}"/>
                </a:ext>
              </a:extLst>
            </p:cNvPr>
            <p:cNvSpPr/>
            <p:nvPr/>
          </p:nvSpPr>
          <p:spPr>
            <a:xfrm>
              <a:off x="400831" y="4789096"/>
              <a:ext cx="3244241" cy="1754326"/>
            </a:xfrm>
            <a:prstGeom prst="rect">
              <a:avLst/>
            </a:prstGeom>
          </p:spPr>
          <p:txBody>
            <a:bodyPr wrap="square">
              <a:spAutoFit/>
            </a:bodyPr>
            <a:lstStyle/>
            <a:p>
              <a:pPr>
                <a:lnSpc>
                  <a:spcPct val="90000"/>
                </a:lnSpc>
              </a:pPr>
              <a:r>
                <a:rPr lang="en-US" altLang="ja-JP" sz="2000" dirty="0">
                  <a:solidFill>
                    <a:srgbClr val="C00000"/>
                  </a:solidFill>
                </a:rPr>
                <a:t>local routers: </a:t>
              </a:r>
            </a:p>
            <a:p>
              <a:pPr marL="173038" indent="-173038">
                <a:lnSpc>
                  <a:spcPct val="90000"/>
                </a:lnSpc>
                <a:buFont typeface="Arial" panose="020B0604020202020204" pitchFamily="34" charset="0"/>
                <a:buChar char="•"/>
              </a:pPr>
              <a:r>
                <a:rPr lang="en-US" altLang="ja-JP" sz="2000" dirty="0"/>
                <a:t>flood LS in area only</a:t>
              </a:r>
            </a:p>
            <a:p>
              <a:pPr marL="173038" indent="-173038">
                <a:lnSpc>
                  <a:spcPct val="90000"/>
                </a:lnSpc>
                <a:buFont typeface="Arial" panose="020B0604020202020204" pitchFamily="34" charset="0"/>
                <a:buChar char="•"/>
              </a:pPr>
              <a:r>
                <a:rPr lang="en-US" sz="2000" dirty="0"/>
                <a:t>compute routing within area</a:t>
              </a:r>
            </a:p>
            <a:p>
              <a:pPr marL="173038" indent="-173038">
                <a:lnSpc>
                  <a:spcPct val="90000"/>
                </a:lnSpc>
                <a:buFont typeface="Arial" panose="020B0604020202020204" pitchFamily="34" charset="0"/>
                <a:buChar char="•"/>
              </a:pPr>
              <a:r>
                <a:rPr lang="en-US" sz="2000" dirty="0"/>
                <a:t>forward packets to outside via area border router</a:t>
              </a:r>
            </a:p>
          </p:txBody>
        </p:sp>
        <p:cxnSp>
          <p:nvCxnSpPr>
            <p:cNvPr id="318" name="Straight Connector 317">
              <a:extLst>
                <a:ext uri="{FF2B5EF4-FFF2-40B4-BE49-F238E27FC236}">
                  <a16:creationId xmlns:a16="http://schemas.microsoft.com/office/drawing/2014/main" id="{C7B90184-9FCC-214A-A4E1-8CF6C5B32222}"/>
                </a:ext>
              </a:extLst>
            </p:cNvPr>
            <p:cNvCxnSpPr>
              <a:cxnSpLocks/>
            </p:cNvCxnSpPr>
            <p:nvPr/>
          </p:nvCxnSpPr>
          <p:spPr>
            <a:xfrm>
              <a:off x="2091847" y="5035463"/>
              <a:ext cx="1991638"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213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dissolve">
                                      <p:cBhvr>
                                        <p:cTn id="7" dur="500"/>
                                        <p:tgtEl>
                                          <p:spTgt spid="3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1"/>
                                        </p:tgtEl>
                                        <p:attrNameLst>
                                          <p:attrName>style.visibility</p:attrName>
                                        </p:attrNameLst>
                                      </p:cBhvr>
                                      <p:to>
                                        <p:strVal val="visible"/>
                                      </p:to>
                                    </p:set>
                                    <p:animEffect transition="in" filter="dissolve">
                                      <p:cBhvr>
                                        <p:cTn id="12" dur="500"/>
                                        <p:tgtEl>
                                          <p:spTgt spid="3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22"/>
                                        </p:tgtEl>
                                        <p:attrNameLst>
                                          <p:attrName>style.visibility</p:attrName>
                                        </p:attrNameLst>
                                      </p:cBhvr>
                                      <p:to>
                                        <p:strVal val="visible"/>
                                      </p:to>
                                    </p:set>
                                    <p:animEffect transition="in" filter="dissolve">
                                      <p:cBhvr>
                                        <p:cTn id="17" dur="500"/>
                                        <p:tgtEl>
                                          <p:spTgt spid="3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23"/>
                                        </p:tgtEl>
                                        <p:attrNameLst>
                                          <p:attrName>style.visibility</p:attrName>
                                        </p:attrNameLst>
                                      </p:cBhvr>
                                      <p:to>
                                        <p:strVal val="visible"/>
                                      </p:to>
                                    </p:set>
                                    <p:animEffect transition="in" filter="dissolve">
                                      <p:cBhvr>
                                        <p:cTn id="22"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 (NOT COVERED)</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protocols</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rgbClr val="0000A8"/>
              </a:buClr>
            </a:pPr>
            <a:r>
              <a:rPr lang="en-US" altLang="en-US" sz="3600" dirty="0">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(ICMP)</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53</a:t>
            </a:fld>
            <a:endParaRPr lang="en-US" dirty="0"/>
          </a:p>
        </p:txBody>
      </p:sp>
    </p:spTree>
    <p:extLst>
      <p:ext uri="{BB962C8B-B14F-4D97-AF65-F5344CB8AC3E}">
        <p14:creationId xmlns:p14="http://schemas.microsoft.com/office/powerpoint/2010/main" val="36526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507B360-8633-344E-8C84-B4DA39DA217E}"/>
              </a:ext>
            </a:extLst>
          </p:cNvPr>
          <p:cNvSpPr>
            <a:spLocks noGrp="1"/>
          </p:cNvSpPr>
          <p:nvPr>
            <p:ph idx="1"/>
          </p:nvPr>
        </p:nvSpPr>
        <p:spPr>
          <a:xfrm>
            <a:off x="838199" y="1724027"/>
            <a:ext cx="10785953" cy="4351338"/>
          </a:xfrm>
        </p:spPr>
        <p:txBody>
          <a:bodyPr/>
          <a:lstStyle/>
          <a:p>
            <a:pPr marL="285750" lvl="0" indent="-285750" eaLnBrk="0" fontAlgn="base" hangingPunct="0">
              <a:lnSpc>
                <a:spcPct val="85000"/>
              </a:lnSpc>
              <a:spcBef>
                <a:spcPct val="20000"/>
              </a:spcBef>
              <a:spcAft>
                <a:spcPct val="0"/>
              </a:spcAft>
              <a:buClr>
                <a:srgbClr val="000099"/>
              </a:buClr>
              <a:buSzPct val="100000"/>
              <a:buFont typeface="Wingdings" charset="2"/>
              <a:buChar char="§"/>
            </a:pPr>
            <a:r>
              <a:rPr lang="en-US" kern="0" dirty="0">
                <a:solidFill>
                  <a:srgbClr val="CC0000"/>
                </a:solidFill>
                <a:ea typeface="ＭＳ Ｐゴシック" charset="0"/>
              </a:rPr>
              <a:t>BGP (Border Gateway Protocol):</a:t>
            </a:r>
            <a:r>
              <a:rPr lang="en-US" kern="0" dirty="0">
                <a:solidFill>
                  <a:srgbClr val="000000"/>
                </a:solidFill>
                <a:ea typeface="ＭＳ Ｐゴシック" charset="0"/>
              </a:rPr>
              <a:t> </a:t>
            </a:r>
            <a:r>
              <a:rPr lang="en-US" i="1" kern="0" dirty="0">
                <a:solidFill>
                  <a:srgbClr val="000000"/>
                </a:solidFill>
                <a:ea typeface="ＭＳ Ｐゴシック" charset="0"/>
              </a:rPr>
              <a:t>the</a:t>
            </a:r>
            <a:r>
              <a:rPr lang="en-US" kern="0" dirty="0">
                <a:solidFill>
                  <a:srgbClr val="000000"/>
                </a:solidFill>
                <a:ea typeface="ＭＳ Ｐゴシック" charset="0"/>
              </a:rPr>
              <a:t> de facto inter-domain routing protocol</a:t>
            </a:r>
          </a:p>
          <a:p>
            <a:pPr marL="800100" lvl="1" indent="-277813" eaLnBrk="0" fontAlgn="base" hangingPunct="0">
              <a:lnSpc>
                <a:spcPct val="85000"/>
              </a:lnSpc>
              <a:spcBef>
                <a:spcPct val="20000"/>
              </a:spcBef>
              <a:spcAft>
                <a:spcPct val="0"/>
              </a:spcAft>
              <a:buClr>
                <a:srgbClr val="000099"/>
              </a:buClr>
              <a:buFont typeface="Arial"/>
              <a:buChar char="•"/>
            </a:pPr>
            <a:r>
              <a:rPr lang="en-US" altLang="ja-JP" kern="0" dirty="0">
                <a:solidFill>
                  <a:srgbClr val="000000"/>
                </a:solidFill>
                <a:ea typeface="ＭＳ Ｐゴシック" charset="0"/>
              </a:rPr>
              <a:t>“glue that holds the Internet together”</a:t>
            </a:r>
          </a:p>
          <a:p>
            <a:pPr marL="285750" indent="-285750" eaLnBrk="0" fontAlgn="base" hangingPunct="0">
              <a:lnSpc>
                <a:spcPct val="85000"/>
              </a:lnSpc>
              <a:spcBef>
                <a:spcPts val="1200"/>
              </a:spcBef>
              <a:spcAft>
                <a:spcPct val="0"/>
              </a:spcAft>
              <a:buClr>
                <a:srgbClr val="000099"/>
              </a:buClr>
              <a:buSzPct val="100000"/>
              <a:buFont typeface="Wingdings" charset="2"/>
              <a:buChar char="§"/>
            </a:pPr>
            <a:r>
              <a:rPr lang="en-US" kern="0" dirty="0">
                <a:solidFill>
                  <a:srgbClr val="000000"/>
                </a:solidFill>
                <a:ea typeface="ＭＳ Ｐゴシック" charset="0"/>
              </a:rPr>
              <a:t>allows subnet to advertise its existence, and the destinations it can reach, to rest of Internet: </a:t>
            </a:r>
            <a:r>
              <a:rPr lang="en-US" i="1" kern="0" dirty="0">
                <a:solidFill>
                  <a:srgbClr val="000099"/>
                </a:solidFill>
                <a:ea typeface="ＭＳ Ｐゴシック" charset="0"/>
              </a:rPr>
              <a:t>“</a:t>
            </a:r>
            <a:r>
              <a:rPr lang="en-US" altLang="ja-JP" i="1" kern="0" dirty="0">
                <a:solidFill>
                  <a:srgbClr val="000099"/>
                </a:solidFill>
                <a:ea typeface="ＭＳ Ｐゴシック" charset="0"/>
              </a:rPr>
              <a:t>I am here, here is who I can reach, and how”</a:t>
            </a:r>
            <a:endParaRPr lang="en-US" i="1" kern="0" dirty="0">
              <a:solidFill>
                <a:srgbClr val="000099"/>
              </a:solidFill>
              <a:ea typeface="ＭＳ Ｐゴシック" charset="0"/>
            </a:endParaRPr>
          </a:p>
          <a:p>
            <a:pPr marL="285750" lvl="0" indent="-285750" eaLnBrk="0" fontAlgn="base" hangingPunct="0">
              <a:lnSpc>
                <a:spcPct val="85000"/>
              </a:lnSpc>
              <a:spcBef>
                <a:spcPts val="1200"/>
              </a:spcBef>
              <a:spcAft>
                <a:spcPct val="0"/>
              </a:spcAft>
              <a:buClr>
                <a:srgbClr val="000099"/>
              </a:buClr>
              <a:buSzPct val="100000"/>
              <a:buFont typeface="Wingdings" charset="2"/>
              <a:buChar char="§"/>
            </a:pPr>
            <a:r>
              <a:rPr lang="en-US" kern="0" dirty="0">
                <a:solidFill>
                  <a:srgbClr val="000000"/>
                </a:solidFill>
                <a:ea typeface="ＭＳ Ｐゴシック" charset="0"/>
              </a:rPr>
              <a:t>BGP provides each AS a means to:</a:t>
            </a:r>
          </a:p>
          <a:p>
            <a:pPr marL="800100" lvl="1" indent="-342900" eaLnBrk="0" fontAlgn="base" hangingPunct="0">
              <a:lnSpc>
                <a:spcPct val="85000"/>
              </a:lnSpc>
              <a:spcBef>
                <a:spcPct val="20000"/>
              </a:spcBef>
              <a:spcAft>
                <a:spcPct val="0"/>
              </a:spcAft>
              <a:buClr>
                <a:srgbClr val="000099"/>
              </a:buClr>
              <a:buFont typeface="Arial"/>
              <a:buChar char="•"/>
            </a:pPr>
            <a:r>
              <a:rPr lang="en-US" sz="2800" kern="0" dirty="0">
                <a:solidFill>
                  <a:srgbClr val="CC0000"/>
                </a:solidFill>
                <a:ea typeface="ＭＳ Ｐゴシック" charset="0"/>
              </a:rPr>
              <a:t>eBGP:</a:t>
            </a:r>
            <a:r>
              <a:rPr lang="en-US" kern="0" dirty="0">
                <a:solidFill>
                  <a:srgbClr val="000000"/>
                </a:solidFill>
                <a:ea typeface="ＭＳ Ｐゴシック" charset="0"/>
              </a:rPr>
              <a:t> obtain subnet reachability information from neighboring ASes</a:t>
            </a:r>
          </a:p>
          <a:p>
            <a:pPr marL="800100" lvl="1" indent="-342900" eaLnBrk="0" fontAlgn="base" hangingPunct="0">
              <a:lnSpc>
                <a:spcPct val="85000"/>
              </a:lnSpc>
              <a:spcBef>
                <a:spcPct val="20000"/>
              </a:spcBef>
              <a:spcAft>
                <a:spcPct val="0"/>
              </a:spcAft>
              <a:buClr>
                <a:srgbClr val="000099"/>
              </a:buClr>
              <a:buFont typeface="Arial"/>
              <a:buChar char="•"/>
            </a:pPr>
            <a:r>
              <a:rPr lang="en-US" sz="2800" kern="0" dirty="0">
                <a:solidFill>
                  <a:srgbClr val="CC0000"/>
                </a:solidFill>
                <a:ea typeface="ＭＳ Ｐゴシック" charset="0"/>
              </a:rPr>
              <a:t>iBGP:</a:t>
            </a:r>
            <a:r>
              <a:rPr lang="en-US" kern="0" dirty="0">
                <a:solidFill>
                  <a:srgbClr val="000000"/>
                </a:solidFill>
                <a:ea typeface="ＭＳ Ｐゴシック" charset="0"/>
              </a:rPr>
              <a:t> propagate reachability information to all AS-internal routers.</a:t>
            </a:r>
          </a:p>
          <a:p>
            <a:pPr marL="800100" lvl="1" indent="-342900" eaLnBrk="0" fontAlgn="base" hangingPunct="0">
              <a:lnSpc>
                <a:spcPct val="85000"/>
              </a:lnSpc>
              <a:spcBef>
                <a:spcPct val="20000"/>
              </a:spcBef>
              <a:spcAft>
                <a:spcPct val="0"/>
              </a:spcAft>
              <a:buClr>
                <a:srgbClr val="000099"/>
              </a:buClr>
              <a:buFont typeface="Arial"/>
              <a:buChar char="•"/>
            </a:pPr>
            <a:r>
              <a:rPr lang="en-US" kern="0" dirty="0">
                <a:solidFill>
                  <a:srgbClr val="000000"/>
                </a:solidFill>
                <a:ea typeface="ＭＳ Ｐゴシック" charset="0"/>
              </a:rPr>
              <a:t>determine “</a:t>
            </a:r>
            <a:r>
              <a:rPr lang="en-US" altLang="ja-JP" kern="0" dirty="0">
                <a:solidFill>
                  <a:srgbClr val="000000"/>
                </a:solidFill>
                <a:ea typeface="ＭＳ Ｐゴシック" charset="0"/>
              </a:rPr>
              <a:t>good” routes to other networks based on reachability information and </a:t>
            </a:r>
            <a:r>
              <a:rPr lang="en-US" altLang="ja-JP" i="1" kern="0" dirty="0">
                <a:solidFill>
                  <a:srgbClr val="000090"/>
                </a:solidFill>
                <a:ea typeface="ＭＳ Ｐゴシック" charset="0"/>
              </a:rPr>
              <a:t>policy</a:t>
            </a:r>
            <a:endParaRPr lang="en-US" altLang="ja-JP" kern="0" dirty="0">
              <a:solidFill>
                <a:srgbClr val="000090"/>
              </a:solidFill>
              <a:ea typeface="ＭＳ Ｐゴシック" charset="0"/>
            </a:endParaRPr>
          </a:p>
          <a:p>
            <a:endParaRPr lang="en-US" dirty="0"/>
          </a:p>
        </p:txBody>
      </p:sp>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Internet inter-AS routing: BGP</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r>
              <a:rPr lang="en-US" dirty="0"/>
              <a:t>Network Layer: 5-</a:t>
            </a:r>
            <a:fld id="{C4204591-24BD-A542-B9D5-F8D8A88D2FEE}" type="slidenum">
              <a:rPr lang="en-US" smtClean="0"/>
              <a:pPr/>
              <a:t>54</a:t>
            </a:fld>
            <a:endParaRPr lang="en-US" dirty="0"/>
          </a:p>
        </p:txBody>
      </p:sp>
    </p:spTree>
    <p:extLst>
      <p:ext uri="{BB962C8B-B14F-4D97-AF65-F5344CB8AC3E}">
        <p14:creationId xmlns:p14="http://schemas.microsoft.com/office/powerpoint/2010/main" val="309643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dissolv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dissolve">
                                      <p:cBhvr>
                                        <p:cTn id="20" dur="500"/>
                                        <p:tgtEl>
                                          <p:spTgt spid="7">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dissolve">
                                      <p:cBhvr>
                                        <p:cTn id="23" dur="500"/>
                                        <p:tgtEl>
                                          <p:spTgt spid="7">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dissolve">
                                      <p:cBhvr>
                                        <p:cTn id="26" dur="500"/>
                                        <p:tgtEl>
                                          <p:spTgt spid="7">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dissolve">
                                      <p:cBhvr>
                                        <p:cTn id="2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eBGP, iBGP connections</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r>
              <a:rPr lang="en-US" dirty="0"/>
              <a:t>Network Layer: 5-</a:t>
            </a:r>
            <a:fld id="{C4204591-24BD-A542-B9D5-F8D8A88D2FEE}" type="slidenum">
              <a:rPr lang="en-US" smtClean="0"/>
              <a:pPr/>
              <a:t>55</a:t>
            </a:fld>
            <a:endParaRPr lang="en-US" dirty="0"/>
          </a:p>
        </p:txBody>
      </p:sp>
      <p:grpSp>
        <p:nvGrpSpPr>
          <p:cNvPr id="233" name="Group 232">
            <a:extLst>
              <a:ext uri="{FF2B5EF4-FFF2-40B4-BE49-F238E27FC236}">
                <a16:creationId xmlns:a16="http://schemas.microsoft.com/office/drawing/2014/main" id="{B045E387-B506-8047-913C-C2B6773B0431}"/>
              </a:ext>
            </a:extLst>
          </p:cNvPr>
          <p:cNvGrpSpPr/>
          <p:nvPr/>
        </p:nvGrpSpPr>
        <p:grpSpPr>
          <a:xfrm>
            <a:off x="4773228" y="4365522"/>
            <a:ext cx="3666682" cy="635979"/>
            <a:chOff x="7493868" y="5383138"/>
            <a:chExt cx="3666682" cy="635979"/>
          </a:xfrm>
        </p:grpSpPr>
        <p:cxnSp>
          <p:nvCxnSpPr>
            <p:cNvPr id="234" name="Straight Connector 233">
              <a:extLst>
                <a:ext uri="{FF2B5EF4-FFF2-40B4-BE49-F238E27FC236}">
                  <a16:creationId xmlns:a16="http://schemas.microsoft.com/office/drawing/2014/main" id="{613A62FC-E89C-094E-961C-E49332F5011B}"/>
                </a:ext>
              </a:extLst>
            </p:cNvPr>
            <p:cNvCxnSpPr/>
            <p:nvPr/>
          </p:nvCxnSpPr>
          <p:spPr bwMode="auto">
            <a:xfrm flipH="1" flipV="1">
              <a:off x="7493868" y="5589319"/>
              <a:ext cx="749784" cy="11598"/>
            </a:xfrm>
            <a:prstGeom prst="line">
              <a:avLst/>
            </a:prstGeom>
            <a:solidFill>
              <a:srgbClr val="00CC99"/>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5" name="Straight Connector 234">
              <a:extLst>
                <a:ext uri="{FF2B5EF4-FFF2-40B4-BE49-F238E27FC236}">
                  <a16:creationId xmlns:a16="http://schemas.microsoft.com/office/drawing/2014/main" id="{1360BFA8-6BB3-454C-9EF7-9FAB5EB06ABF}"/>
                </a:ext>
              </a:extLst>
            </p:cNvPr>
            <p:cNvCxnSpPr/>
            <p:nvPr/>
          </p:nvCxnSpPr>
          <p:spPr bwMode="auto">
            <a:xfrm flipV="1">
              <a:off x="7523346" y="5869497"/>
              <a:ext cx="699488" cy="69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TextBox 235">
              <a:extLst>
                <a:ext uri="{FF2B5EF4-FFF2-40B4-BE49-F238E27FC236}">
                  <a16:creationId xmlns:a16="http://schemas.microsoft.com/office/drawing/2014/main" id="{6D37E751-A60F-FA42-B692-5A8DF0DCD667}"/>
                </a:ext>
              </a:extLst>
            </p:cNvPr>
            <p:cNvSpPr txBox="1"/>
            <p:nvPr/>
          </p:nvSpPr>
          <p:spPr>
            <a:xfrm>
              <a:off x="8347651" y="5383138"/>
              <a:ext cx="2069797"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Arial" charset="0"/>
                  <a:ea typeface="ＭＳ Ｐゴシック" charset="0"/>
                </a:rPr>
                <a:t>eBGP connectivity</a:t>
              </a:r>
            </a:p>
          </p:txBody>
        </p:sp>
        <p:sp>
          <p:nvSpPr>
            <p:cNvPr id="237" name="TextBox 236">
              <a:extLst>
                <a:ext uri="{FF2B5EF4-FFF2-40B4-BE49-F238E27FC236}">
                  <a16:creationId xmlns:a16="http://schemas.microsoft.com/office/drawing/2014/main" id="{EB23CB08-2EE3-B849-8D96-F01A2CF0DA65}"/>
                </a:ext>
              </a:extLst>
            </p:cNvPr>
            <p:cNvSpPr txBox="1"/>
            <p:nvPr/>
          </p:nvSpPr>
          <p:spPr>
            <a:xfrm>
              <a:off x="8372607" y="5649785"/>
              <a:ext cx="2787943"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90"/>
                  </a:solidFill>
                  <a:effectLst/>
                  <a:uLnTx/>
                  <a:uFillTx/>
                  <a:latin typeface="Arial" charset="0"/>
                  <a:ea typeface="ＭＳ Ｐゴシック" charset="0"/>
                </a:rPr>
                <a:t>logical iBGP connectivity</a:t>
              </a:r>
            </a:p>
          </p:txBody>
        </p:sp>
      </p:grpSp>
      <p:sp>
        <p:nvSpPr>
          <p:cNvPr id="238" name="Freeform 2">
            <a:extLst>
              <a:ext uri="{FF2B5EF4-FFF2-40B4-BE49-F238E27FC236}">
                <a16:creationId xmlns:a16="http://schemas.microsoft.com/office/drawing/2014/main" id="{51CB1B55-107C-A346-889E-7EE304D1E8EB}"/>
              </a:ext>
            </a:extLst>
          </p:cNvPr>
          <p:cNvSpPr>
            <a:spLocks/>
          </p:cNvSpPr>
          <p:nvPr/>
        </p:nvSpPr>
        <p:spPr bwMode="auto">
          <a:xfrm>
            <a:off x="2249944" y="2430156"/>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239" name="Group 238">
            <a:extLst>
              <a:ext uri="{FF2B5EF4-FFF2-40B4-BE49-F238E27FC236}">
                <a16:creationId xmlns:a16="http://schemas.microsoft.com/office/drawing/2014/main" id="{84E8F334-061F-9E43-BAF2-AC286EEB6329}"/>
              </a:ext>
            </a:extLst>
          </p:cNvPr>
          <p:cNvGrpSpPr/>
          <p:nvPr/>
        </p:nvGrpSpPr>
        <p:grpSpPr>
          <a:xfrm>
            <a:off x="3388105" y="2581018"/>
            <a:ext cx="565150" cy="369332"/>
            <a:chOff x="1736090" y="2873352"/>
            <a:chExt cx="565150" cy="369332"/>
          </a:xfrm>
        </p:grpSpPr>
        <p:grpSp>
          <p:nvGrpSpPr>
            <p:cNvPr id="240" name="Group 327">
              <a:extLst>
                <a:ext uri="{FF2B5EF4-FFF2-40B4-BE49-F238E27FC236}">
                  <a16:creationId xmlns:a16="http://schemas.microsoft.com/office/drawing/2014/main" id="{93FC79D2-DD2D-E34C-8415-9E3E2DC0029B}"/>
                </a:ext>
              </a:extLst>
            </p:cNvPr>
            <p:cNvGrpSpPr>
              <a:grpSpLocks/>
            </p:cNvGrpSpPr>
            <p:nvPr/>
          </p:nvGrpSpPr>
          <p:grpSpPr bwMode="auto">
            <a:xfrm>
              <a:off x="1736090" y="2893762"/>
              <a:ext cx="565150" cy="292100"/>
              <a:chOff x="1871277" y="1576300"/>
              <a:chExt cx="1128371" cy="437861"/>
            </a:xfrm>
          </p:grpSpPr>
          <p:sp>
            <p:nvSpPr>
              <p:cNvPr id="244" name="Oval 243">
                <a:extLst>
                  <a:ext uri="{FF2B5EF4-FFF2-40B4-BE49-F238E27FC236}">
                    <a16:creationId xmlns:a16="http://schemas.microsoft.com/office/drawing/2014/main" id="{16F1AA8D-82D0-314D-9BE0-9BA73CF857B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45" name="Rectangle 244">
                <a:extLst>
                  <a:ext uri="{FF2B5EF4-FFF2-40B4-BE49-F238E27FC236}">
                    <a16:creationId xmlns:a16="http://schemas.microsoft.com/office/drawing/2014/main" id="{BD35A700-DEB8-644D-8AD9-1C065D9EB23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6" name="Oval 245">
                <a:extLst>
                  <a:ext uri="{FF2B5EF4-FFF2-40B4-BE49-F238E27FC236}">
                    <a16:creationId xmlns:a16="http://schemas.microsoft.com/office/drawing/2014/main" id="{5B7106A5-93FE-A74F-B8FB-DB87791D0D9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47" name="Freeform 246">
                <a:extLst>
                  <a:ext uri="{FF2B5EF4-FFF2-40B4-BE49-F238E27FC236}">
                    <a16:creationId xmlns:a16="http://schemas.microsoft.com/office/drawing/2014/main" id="{6B4D07BA-3EC9-E541-832A-997C26BA21A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8" name="Freeform 247">
                <a:extLst>
                  <a:ext uri="{FF2B5EF4-FFF2-40B4-BE49-F238E27FC236}">
                    <a16:creationId xmlns:a16="http://schemas.microsoft.com/office/drawing/2014/main" id="{7C017251-775B-654E-A27E-763EAB2CBD6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9" name="Freeform 248">
                <a:extLst>
                  <a:ext uri="{FF2B5EF4-FFF2-40B4-BE49-F238E27FC236}">
                    <a16:creationId xmlns:a16="http://schemas.microsoft.com/office/drawing/2014/main" id="{8E247EA4-DC1C-9544-94D1-D7C7658A11E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0" name="Freeform 249">
                <a:extLst>
                  <a:ext uri="{FF2B5EF4-FFF2-40B4-BE49-F238E27FC236}">
                    <a16:creationId xmlns:a16="http://schemas.microsoft.com/office/drawing/2014/main" id="{61CAE6F0-378A-D24F-BDE7-F1CABCFEBC1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51" name="Straight Connector 250">
                <a:extLst>
                  <a:ext uri="{FF2B5EF4-FFF2-40B4-BE49-F238E27FC236}">
                    <a16:creationId xmlns:a16="http://schemas.microsoft.com/office/drawing/2014/main" id="{A7F3C912-5EFD-3B49-8AE7-F529995CF1AA}"/>
                  </a:ext>
                </a:extLst>
              </p:cNvPr>
              <p:cNvCxnSpPr>
                <a:endCxn id="24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52" name="Straight Connector 251">
                <a:extLst>
                  <a:ext uri="{FF2B5EF4-FFF2-40B4-BE49-F238E27FC236}">
                    <a16:creationId xmlns:a16="http://schemas.microsoft.com/office/drawing/2014/main" id="{4D8DCF2E-50C0-C64A-BAA8-79976293E89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41" name="Group 240">
              <a:extLst>
                <a:ext uri="{FF2B5EF4-FFF2-40B4-BE49-F238E27FC236}">
                  <a16:creationId xmlns:a16="http://schemas.microsoft.com/office/drawing/2014/main" id="{A72FDF06-6129-7C43-8EC9-73C471E8112F}"/>
                </a:ext>
              </a:extLst>
            </p:cNvPr>
            <p:cNvGrpSpPr/>
            <p:nvPr/>
          </p:nvGrpSpPr>
          <p:grpSpPr>
            <a:xfrm>
              <a:off x="1770362" y="2873352"/>
              <a:ext cx="441422" cy="369332"/>
              <a:chOff x="667045" y="1708643"/>
              <a:chExt cx="441422" cy="369332"/>
            </a:xfrm>
          </p:grpSpPr>
          <p:sp>
            <p:nvSpPr>
              <p:cNvPr id="242" name="Oval 241">
                <a:extLst>
                  <a:ext uri="{FF2B5EF4-FFF2-40B4-BE49-F238E27FC236}">
                    <a16:creationId xmlns:a16="http://schemas.microsoft.com/office/drawing/2014/main" id="{FA43E18E-D417-7C47-A619-0FE28A8B8CA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3" name="TextBox 242">
                <a:extLst>
                  <a:ext uri="{FF2B5EF4-FFF2-40B4-BE49-F238E27FC236}">
                    <a16:creationId xmlns:a16="http://schemas.microsoft.com/office/drawing/2014/main" id="{B259DBDB-9956-014D-BBEF-73C087E5D3E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1b</a:t>
                </a:r>
              </a:p>
            </p:txBody>
          </p:sp>
        </p:grpSp>
      </p:grpSp>
      <p:grpSp>
        <p:nvGrpSpPr>
          <p:cNvPr id="253" name="Group 252">
            <a:extLst>
              <a:ext uri="{FF2B5EF4-FFF2-40B4-BE49-F238E27FC236}">
                <a16:creationId xmlns:a16="http://schemas.microsoft.com/office/drawing/2014/main" id="{6166AD02-34F1-B148-A138-397DD22CD78F}"/>
              </a:ext>
            </a:extLst>
          </p:cNvPr>
          <p:cNvGrpSpPr/>
          <p:nvPr/>
        </p:nvGrpSpPr>
        <p:grpSpPr>
          <a:xfrm>
            <a:off x="3392335" y="3802335"/>
            <a:ext cx="565150" cy="369332"/>
            <a:chOff x="1736090" y="2873352"/>
            <a:chExt cx="565150" cy="369332"/>
          </a:xfrm>
        </p:grpSpPr>
        <p:grpSp>
          <p:nvGrpSpPr>
            <p:cNvPr id="254" name="Group 327">
              <a:extLst>
                <a:ext uri="{FF2B5EF4-FFF2-40B4-BE49-F238E27FC236}">
                  <a16:creationId xmlns:a16="http://schemas.microsoft.com/office/drawing/2014/main" id="{8CFD5D5D-5745-B343-818F-3AEB956B3602}"/>
                </a:ext>
              </a:extLst>
            </p:cNvPr>
            <p:cNvGrpSpPr>
              <a:grpSpLocks/>
            </p:cNvGrpSpPr>
            <p:nvPr/>
          </p:nvGrpSpPr>
          <p:grpSpPr bwMode="auto">
            <a:xfrm>
              <a:off x="1736090" y="2893762"/>
              <a:ext cx="565150" cy="292100"/>
              <a:chOff x="1871277" y="1576300"/>
              <a:chExt cx="1128371" cy="437861"/>
            </a:xfrm>
          </p:grpSpPr>
          <p:sp>
            <p:nvSpPr>
              <p:cNvPr id="258" name="Oval 257">
                <a:extLst>
                  <a:ext uri="{FF2B5EF4-FFF2-40B4-BE49-F238E27FC236}">
                    <a16:creationId xmlns:a16="http://schemas.microsoft.com/office/drawing/2014/main" id="{9840765D-6736-E446-9A64-3094AD38532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59" name="Rectangle 258">
                <a:extLst>
                  <a:ext uri="{FF2B5EF4-FFF2-40B4-BE49-F238E27FC236}">
                    <a16:creationId xmlns:a16="http://schemas.microsoft.com/office/drawing/2014/main" id="{4BCA8C87-7C5D-8241-BB8F-A45BFAB0EED4}"/>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0" name="Oval 259">
                <a:extLst>
                  <a:ext uri="{FF2B5EF4-FFF2-40B4-BE49-F238E27FC236}">
                    <a16:creationId xmlns:a16="http://schemas.microsoft.com/office/drawing/2014/main" id="{B6A1E53C-F998-5B4D-8DCB-D4E24DE265DB}"/>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61" name="Freeform 260">
                <a:extLst>
                  <a:ext uri="{FF2B5EF4-FFF2-40B4-BE49-F238E27FC236}">
                    <a16:creationId xmlns:a16="http://schemas.microsoft.com/office/drawing/2014/main" id="{2998E975-0604-8C42-A200-728EA983665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2" name="Freeform 261">
                <a:extLst>
                  <a:ext uri="{FF2B5EF4-FFF2-40B4-BE49-F238E27FC236}">
                    <a16:creationId xmlns:a16="http://schemas.microsoft.com/office/drawing/2014/main" id="{DFC293FD-3B98-BD4F-9733-B4FB7C827FE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3" name="Freeform 262">
                <a:extLst>
                  <a:ext uri="{FF2B5EF4-FFF2-40B4-BE49-F238E27FC236}">
                    <a16:creationId xmlns:a16="http://schemas.microsoft.com/office/drawing/2014/main" id="{7A168C22-3807-CE4C-9748-1B354756005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4" name="Freeform 263">
                <a:extLst>
                  <a:ext uri="{FF2B5EF4-FFF2-40B4-BE49-F238E27FC236}">
                    <a16:creationId xmlns:a16="http://schemas.microsoft.com/office/drawing/2014/main" id="{EF01B9E1-D216-D44B-81F6-070E8742409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65" name="Straight Connector 264">
                <a:extLst>
                  <a:ext uri="{FF2B5EF4-FFF2-40B4-BE49-F238E27FC236}">
                    <a16:creationId xmlns:a16="http://schemas.microsoft.com/office/drawing/2014/main" id="{F40C2A8D-42D6-4E4D-85DC-B94005EAD767}"/>
                  </a:ext>
                </a:extLst>
              </p:cNvPr>
              <p:cNvCxnSpPr>
                <a:endCxn id="26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66" name="Straight Connector 265">
                <a:extLst>
                  <a:ext uri="{FF2B5EF4-FFF2-40B4-BE49-F238E27FC236}">
                    <a16:creationId xmlns:a16="http://schemas.microsoft.com/office/drawing/2014/main" id="{CEE29525-3F05-5143-BA40-8FD0BF735A1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55" name="Group 254">
              <a:extLst>
                <a:ext uri="{FF2B5EF4-FFF2-40B4-BE49-F238E27FC236}">
                  <a16:creationId xmlns:a16="http://schemas.microsoft.com/office/drawing/2014/main" id="{ED4DE898-8564-DA43-BD75-4B87C9CBDD9E}"/>
                </a:ext>
              </a:extLst>
            </p:cNvPr>
            <p:cNvGrpSpPr/>
            <p:nvPr/>
          </p:nvGrpSpPr>
          <p:grpSpPr>
            <a:xfrm>
              <a:off x="1770362" y="2873352"/>
              <a:ext cx="441422" cy="369332"/>
              <a:chOff x="667045" y="1708643"/>
              <a:chExt cx="441422" cy="369332"/>
            </a:xfrm>
          </p:grpSpPr>
          <p:sp>
            <p:nvSpPr>
              <p:cNvPr id="256" name="Oval 255">
                <a:extLst>
                  <a:ext uri="{FF2B5EF4-FFF2-40B4-BE49-F238E27FC236}">
                    <a16:creationId xmlns:a16="http://schemas.microsoft.com/office/drawing/2014/main" id="{B861A1B7-9AA2-9C43-AFFD-C0A65E2CDAD4}"/>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7" name="TextBox 256">
                <a:extLst>
                  <a:ext uri="{FF2B5EF4-FFF2-40B4-BE49-F238E27FC236}">
                    <a16:creationId xmlns:a16="http://schemas.microsoft.com/office/drawing/2014/main" id="{F27B8A03-F580-154B-B245-74825ED2BC0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grpSp>
      <p:grpSp>
        <p:nvGrpSpPr>
          <p:cNvPr id="267" name="Group 266">
            <a:extLst>
              <a:ext uri="{FF2B5EF4-FFF2-40B4-BE49-F238E27FC236}">
                <a16:creationId xmlns:a16="http://schemas.microsoft.com/office/drawing/2014/main" id="{34866405-F2B6-1D42-8D10-E50F20EF8896}"/>
              </a:ext>
            </a:extLst>
          </p:cNvPr>
          <p:cNvGrpSpPr/>
          <p:nvPr/>
        </p:nvGrpSpPr>
        <p:grpSpPr>
          <a:xfrm>
            <a:off x="4253821" y="3192738"/>
            <a:ext cx="565150" cy="369332"/>
            <a:chOff x="1736090" y="2873352"/>
            <a:chExt cx="565150" cy="369332"/>
          </a:xfrm>
        </p:grpSpPr>
        <p:grpSp>
          <p:nvGrpSpPr>
            <p:cNvPr id="268" name="Group 327">
              <a:extLst>
                <a:ext uri="{FF2B5EF4-FFF2-40B4-BE49-F238E27FC236}">
                  <a16:creationId xmlns:a16="http://schemas.microsoft.com/office/drawing/2014/main" id="{A31F12A7-EE0E-B549-8A05-181A9500149C}"/>
                </a:ext>
              </a:extLst>
            </p:cNvPr>
            <p:cNvGrpSpPr>
              <a:grpSpLocks/>
            </p:cNvGrpSpPr>
            <p:nvPr/>
          </p:nvGrpSpPr>
          <p:grpSpPr bwMode="auto">
            <a:xfrm>
              <a:off x="1736090" y="2893762"/>
              <a:ext cx="565150" cy="292100"/>
              <a:chOff x="1871277" y="1576300"/>
              <a:chExt cx="1128371" cy="437861"/>
            </a:xfrm>
          </p:grpSpPr>
          <p:sp>
            <p:nvSpPr>
              <p:cNvPr id="272" name="Oval 271">
                <a:extLst>
                  <a:ext uri="{FF2B5EF4-FFF2-40B4-BE49-F238E27FC236}">
                    <a16:creationId xmlns:a16="http://schemas.microsoft.com/office/drawing/2014/main" id="{E6DFCCF5-2F3D-224B-B0E8-1322569E2D5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73" name="Rectangle 272">
                <a:extLst>
                  <a:ext uri="{FF2B5EF4-FFF2-40B4-BE49-F238E27FC236}">
                    <a16:creationId xmlns:a16="http://schemas.microsoft.com/office/drawing/2014/main" id="{14887270-5868-8E42-B43F-A826CB88020A}"/>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4" name="Oval 273">
                <a:extLst>
                  <a:ext uri="{FF2B5EF4-FFF2-40B4-BE49-F238E27FC236}">
                    <a16:creationId xmlns:a16="http://schemas.microsoft.com/office/drawing/2014/main" id="{B0F0199B-ABF8-EA49-BC9C-72CE6D02D2D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75" name="Freeform 274">
                <a:extLst>
                  <a:ext uri="{FF2B5EF4-FFF2-40B4-BE49-F238E27FC236}">
                    <a16:creationId xmlns:a16="http://schemas.microsoft.com/office/drawing/2014/main" id="{847C07A8-BA61-2C48-B6F5-C5159ED44C4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6" name="Freeform 275">
                <a:extLst>
                  <a:ext uri="{FF2B5EF4-FFF2-40B4-BE49-F238E27FC236}">
                    <a16:creationId xmlns:a16="http://schemas.microsoft.com/office/drawing/2014/main" id="{DA791831-0549-E449-AE4D-449917B94207}"/>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7" name="Freeform 276">
                <a:extLst>
                  <a:ext uri="{FF2B5EF4-FFF2-40B4-BE49-F238E27FC236}">
                    <a16:creationId xmlns:a16="http://schemas.microsoft.com/office/drawing/2014/main" id="{97A7453C-19D6-9D4B-9FC6-A5934AC05B4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8" name="Freeform 277">
                <a:extLst>
                  <a:ext uri="{FF2B5EF4-FFF2-40B4-BE49-F238E27FC236}">
                    <a16:creationId xmlns:a16="http://schemas.microsoft.com/office/drawing/2014/main" id="{53D4C27F-4176-8049-9B48-C3F5E88281C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79" name="Straight Connector 278">
                <a:extLst>
                  <a:ext uri="{FF2B5EF4-FFF2-40B4-BE49-F238E27FC236}">
                    <a16:creationId xmlns:a16="http://schemas.microsoft.com/office/drawing/2014/main" id="{7715A6F6-6CCB-ED46-A743-4286C68C034C}"/>
                  </a:ext>
                </a:extLst>
              </p:cNvPr>
              <p:cNvCxnSpPr>
                <a:endCxn id="27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80" name="Straight Connector 279">
                <a:extLst>
                  <a:ext uri="{FF2B5EF4-FFF2-40B4-BE49-F238E27FC236}">
                    <a16:creationId xmlns:a16="http://schemas.microsoft.com/office/drawing/2014/main" id="{7F35DEAD-7D06-7E45-B28E-1A2A472A313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69" name="Group 268">
              <a:extLst>
                <a:ext uri="{FF2B5EF4-FFF2-40B4-BE49-F238E27FC236}">
                  <a16:creationId xmlns:a16="http://schemas.microsoft.com/office/drawing/2014/main" id="{D9D91D9C-FD28-F845-B09E-71AA5E9D7D7E}"/>
                </a:ext>
              </a:extLst>
            </p:cNvPr>
            <p:cNvGrpSpPr/>
            <p:nvPr/>
          </p:nvGrpSpPr>
          <p:grpSpPr>
            <a:xfrm>
              <a:off x="1770362" y="2873352"/>
              <a:ext cx="428460" cy="369332"/>
              <a:chOff x="667045" y="1708643"/>
              <a:chExt cx="428460" cy="369332"/>
            </a:xfrm>
          </p:grpSpPr>
          <p:sp>
            <p:nvSpPr>
              <p:cNvPr id="270" name="Oval 269">
                <a:extLst>
                  <a:ext uri="{FF2B5EF4-FFF2-40B4-BE49-F238E27FC236}">
                    <a16:creationId xmlns:a16="http://schemas.microsoft.com/office/drawing/2014/main" id="{A9888F85-3B9B-8B4E-ABCD-B313B2D3CACB}"/>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1" name="TextBox 270">
                <a:extLst>
                  <a:ext uri="{FF2B5EF4-FFF2-40B4-BE49-F238E27FC236}">
                    <a16:creationId xmlns:a16="http://schemas.microsoft.com/office/drawing/2014/main" id="{673E3131-DD41-8240-9E7A-FBA837148CBB}"/>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grpSp>
        <p:nvGrpSpPr>
          <p:cNvPr id="281" name="Group 280">
            <a:extLst>
              <a:ext uri="{FF2B5EF4-FFF2-40B4-BE49-F238E27FC236}">
                <a16:creationId xmlns:a16="http://schemas.microsoft.com/office/drawing/2014/main" id="{44973892-C260-B347-8746-32A35CC79EDD}"/>
              </a:ext>
            </a:extLst>
          </p:cNvPr>
          <p:cNvGrpSpPr/>
          <p:nvPr/>
        </p:nvGrpSpPr>
        <p:grpSpPr>
          <a:xfrm>
            <a:off x="2485346" y="3186385"/>
            <a:ext cx="565150" cy="369332"/>
            <a:chOff x="1736090" y="2873352"/>
            <a:chExt cx="565150" cy="369332"/>
          </a:xfrm>
        </p:grpSpPr>
        <p:grpSp>
          <p:nvGrpSpPr>
            <p:cNvPr id="282" name="Group 327">
              <a:extLst>
                <a:ext uri="{FF2B5EF4-FFF2-40B4-BE49-F238E27FC236}">
                  <a16:creationId xmlns:a16="http://schemas.microsoft.com/office/drawing/2014/main" id="{AD30559A-3552-E948-B986-C5BF0445F7A0}"/>
                </a:ext>
              </a:extLst>
            </p:cNvPr>
            <p:cNvGrpSpPr>
              <a:grpSpLocks/>
            </p:cNvGrpSpPr>
            <p:nvPr/>
          </p:nvGrpSpPr>
          <p:grpSpPr bwMode="auto">
            <a:xfrm>
              <a:off x="1736090" y="2893762"/>
              <a:ext cx="565150" cy="292100"/>
              <a:chOff x="1871277" y="1576300"/>
              <a:chExt cx="1128371" cy="437861"/>
            </a:xfrm>
          </p:grpSpPr>
          <p:sp>
            <p:nvSpPr>
              <p:cNvPr id="286" name="Oval 285">
                <a:extLst>
                  <a:ext uri="{FF2B5EF4-FFF2-40B4-BE49-F238E27FC236}">
                    <a16:creationId xmlns:a16="http://schemas.microsoft.com/office/drawing/2014/main" id="{B37E7D7B-622D-7248-8B75-49ACEF0097F3}"/>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87" name="Rectangle 286">
                <a:extLst>
                  <a:ext uri="{FF2B5EF4-FFF2-40B4-BE49-F238E27FC236}">
                    <a16:creationId xmlns:a16="http://schemas.microsoft.com/office/drawing/2014/main" id="{66B44901-E93E-E744-A70C-39EE8805A253}"/>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8" name="Oval 287">
                <a:extLst>
                  <a:ext uri="{FF2B5EF4-FFF2-40B4-BE49-F238E27FC236}">
                    <a16:creationId xmlns:a16="http://schemas.microsoft.com/office/drawing/2014/main" id="{995D5367-E811-4746-B432-3667E1C6CE4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89" name="Freeform 288">
                <a:extLst>
                  <a:ext uri="{FF2B5EF4-FFF2-40B4-BE49-F238E27FC236}">
                    <a16:creationId xmlns:a16="http://schemas.microsoft.com/office/drawing/2014/main" id="{E2F5BF33-ADF6-E445-BB5E-0BE6E914624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0" name="Freeform 289">
                <a:extLst>
                  <a:ext uri="{FF2B5EF4-FFF2-40B4-BE49-F238E27FC236}">
                    <a16:creationId xmlns:a16="http://schemas.microsoft.com/office/drawing/2014/main" id="{A632D7A7-7416-C645-82EA-EB951FD3D9E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1" name="Freeform 290">
                <a:extLst>
                  <a:ext uri="{FF2B5EF4-FFF2-40B4-BE49-F238E27FC236}">
                    <a16:creationId xmlns:a16="http://schemas.microsoft.com/office/drawing/2014/main" id="{513DC94B-28FB-C845-A76C-47551FFBA2C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2" name="Freeform 291">
                <a:extLst>
                  <a:ext uri="{FF2B5EF4-FFF2-40B4-BE49-F238E27FC236}">
                    <a16:creationId xmlns:a16="http://schemas.microsoft.com/office/drawing/2014/main" id="{A095FCEB-B026-6943-8500-B6278392D51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93" name="Straight Connector 292">
                <a:extLst>
                  <a:ext uri="{FF2B5EF4-FFF2-40B4-BE49-F238E27FC236}">
                    <a16:creationId xmlns:a16="http://schemas.microsoft.com/office/drawing/2014/main" id="{BDB27A15-95C3-724D-9520-7EE1A22B0D7C}"/>
                  </a:ext>
                </a:extLst>
              </p:cNvPr>
              <p:cNvCxnSpPr>
                <a:endCxn id="28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94" name="Straight Connector 293">
                <a:extLst>
                  <a:ext uri="{FF2B5EF4-FFF2-40B4-BE49-F238E27FC236}">
                    <a16:creationId xmlns:a16="http://schemas.microsoft.com/office/drawing/2014/main" id="{96417E75-B7C2-3B47-BC2B-A7AD33243162}"/>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83" name="Group 282">
              <a:extLst>
                <a:ext uri="{FF2B5EF4-FFF2-40B4-BE49-F238E27FC236}">
                  <a16:creationId xmlns:a16="http://schemas.microsoft.com/office/drawing/2014/main" id="{CF885392-BCAE-524F-A35F-4907E15760C6}"/>
                </a:ext>
              </a:extLst>
            </p:cNvPr>
            <p:cNvGrpSpPr/>
            <p:nvPr/>
          </p:nvGrpSpPr>
          <p:grpSpPr>
            <a:xfrm>
              <a:off x="1770362" y="2873352"/>
              <a:ext cx="441422" cy="369332"/>
              <a:chOff x="667045" y="1708643"/>
              <a:chExt cx="441422" cy="369332"/>
            </a:xfrm>
          </p:grpSpPr>
          <p:sp>
            <p:nvSpPr>
              <p:cNvPr id="284" name="Oval 283">
                <a:extLst>
                  <a:ext uri="{FF2B5EF4-FFF2-40B4-BE49-F238E27FC236}">
                    <a16:creationId xmlns:a16="http://schemas.microsoft.com/office/drawing/2014/main" id="{2B157D6D-D524-B54B-9C7B-C21AC16DF87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5" name="TextBox 284">
                <a:extLst>
                  <a:ext uri="{FF2B5EF4-FFF2-40B4-BE49-F238E27FC236}">
                    <a16:creationId xmlns:a16="http://schemas.microsoft.com/office/drawing/2014/main" id="{169AE526-33AF-BC4A-B73D-D35D9EB675F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a:t>
                </a:r>
              </a:p>
            </p:txBody>
          </p:sp>
        </p:grpSp>
      </p:grpSp>
      <p:cxnSp>
        <p:nvCxnSpPr>
          <p:cNvPr id="295" name="Straight Connector 294">
            <a:extLst>
              <a:ext uri="{FF2B5EF4-FFF2-40B4-BE49-F238E27FC236}">
                <a16:creationId xmlns:a16="http://schemas.microsoft.com/office/drawing/2014/main" id="{27A57CAE-B0D2-CA4C-8570-FE855F92E068}"/>
              </a:ext>
            </a:extLst>
          </p:cNvPr>
          <p:cNvCxnSpPr>
            <a:stCxn id="243" idx="2"/>
            <a:endCxn id="257" idx="0"/>
          </p:cNvCxnSpPr>
          <p:nvPr/>
        </p:nvCxnSpPr>
        <p:spPr bwMode="auto">
          <a:xfrm>
            <a:off x="3643088" y="2950350"/>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6" name="Straight Connector 295">
            <a:extLst>
              <a:ext uri="{FF2B5EF4-FFF2-40B4-BE49-F238E27FC236}">
                <a16:creationId xmlns:a16="http://schemas.microsoft.com/office/drawing/2014/main" id="{D479AC6F-B057-9E48-A9AA-036CA81945B0}"/>
              </a:ext>
            </a:extLst>
          </p:cNvPr>
          <p:cNvCxnSpPr/>
          <p:nvPr/>
        </p:nvCxnSpPr>
        <p:spPr bwMode="auto">
          <a:xfrm>
            <a:off x="3059492" y="3356287"/>
            <a:ext cx="1204913" cy="635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7" name="Straight Connector 296">
            <a:extLst>
              <a:ext uri="{FF2B5EF4-FFF2-40B4-BE49-F238E27FC236}">
                <a16:creationId xmlns:a16="http://schemas.microsoft.com/office/drawing/2014/main" id="{BA206EA1-21CD-BC4B-B385-608907D5FA83}"/>
              </a:ext>
            </a:extLst>
          </p:cNvPr>
          <p:cNvCxnSpPr>
            <a:stCxn id="244" idx="7"/>
          </p:cNvCxnSpPr>
          <p:nvPr/>
        </p:nvCxnSpPr>
        <p:spPr bwMode="auto">
          <a:xfrm>
            <a:off x="3870723" y="2862143"/>
            <a:ext cx="480042" cy="36977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8" name="Straight Connector 297">
            <a:extLst>
              <a:ext uri="{FF2B5EF4-FFF2-40B4-BE49-F238E27FC236}">
                <a16:creationId xmlns:a16="http://schemas.microsoft.com/office/drawing/2014/main" id="{6525475A-0A19-B34B-95BE-54EBE38E0C76}"/>
              </a:ext>
            </a:extLst>
          </p:cNvPr>
          <p:cNvCxnSpPr/>
          <p:nvPr/>
        </p:nvCxnSpPr>
        <p:spPr bwMode="auto">
          <a:xfrm>
            <a:off x="2952088" y="3493970"/>
            <a:ext cx="477927" cy="357071"/>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9" name="Straight Connector 298">
            <a:extLst>
              <a:ext uri="{FF2B5EF4-FFF2-40B4-BE49-F238E27FC236}">
                <a16:creationId xmlns:a16="http://schemas.microsoft.com/office/drawing/2014/main" id="{A5B8999E-BFE6-604D-A950-204DE89A323A}"/>
              </a:ext>
            </a:extLst>
          </p:cNvPr>
          <p:cNvCxnSpPr/>
          <p:nvPr/>
        </p:nvCxnSpPr>
        <p:spPr bwMode="auto">
          <a:xfrm flipH="1">
            <a:off x="3848057" y="3491208"/>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00" name="Straight Connector 299">
            <a:extLst>
              <a:ext uri="{FF2B5EF4-FFF2-40B4-BE49-F238E27FC236}">
                <a16:creationId xmlns:a16="http://schemas.microsoft.com/office/drawing/2014/main" id="{75740F6C-5159-C140-B602-34200789C066}"/>
              </a:ext>
            </a:extLst>
          </p:cNvPr>
          <p:cNvCxnSpPr/>
          <p:nvPr/>
        </p:nvCxnSpPr>
        <p:spPr bwMode="auto">
          <a:xfrm flipH="1">
            <a:off x="2939568" y="2874612"/>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301" name="Group 300">
            <a:extLst>
              <a:ext uri="{FF2B5EF4-FFF2-40B4-BE49-F238E27FC236}">
                <a16:creationId xmlns:a16="http://schemas.microsoft.com/office/drawing/2014/main" id="{5C99B0AA-49FB-1141-B5E4-D7232CDD5304}"/>
              </a:ext>
            </a:extLst>
          </p:cNvPr>
          <p:cNvGrpSpPr/>
          <p:nvPr/>
        </p:nvGrpSpPr>
        <p:grpSpPr>
          <a:xfrm>
            <a:off x="4858786" y="1645599"/>
            <a:ext cx="2712783" cy="1853712"/>
            <a:chOff x="-2170772" y="2784954"/>
            <a:chExt cx="2712783" cy="1853712"/>
          </a:xfrm>
        </p:grpSpPr>
        <p:sp>
          <p:nvSpPr>
            <p:cNvPr id="302" name="Freeform 2">
              <a:extLst>
                <a:ext uri="{FF2B5EF4-FFF2-40B4-BE49-F238E27FC236}">
                  <a16:creationId xmlns:a16="http://schemas.microsoft.com/office/drawing/2014/main" id="{4351A3A5-5128-274F-BA02-64D327683049}"/>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03" name="Group 302">
              <a:extLst>
                <a:ext uri="{FF2B5EF4-FFF2-40B4-BE49-F238E27FC236}">
                  <a16:creationId xmlns:a16="http://schemas.microsoft.com/office/drawing/2014/main" id="{5EB4F7B4-C2F9-C744-BCB7-00FC4616248F}"/>
                </a:ext>
              </a:extLst>
            </p:cNvPr>
            <p:cNvGrpSpPr/>
            <p:nvPr/>
          </p:nvGrpSpPr>
          <p:grpSpPr>
            <a:xfrm>
              <a:off x="-1935370" y="2935816"/>
              <a:ext cx="2333625" cy="1590649"/>
              <a:chOff x="833331" y="2873352"/>
              <a:chExt cx="2333625" cy="1590649"/>
            </a:xfrm>
          </p:grpSpPr>
          <p:grpSp>
            <p:nvGrpSpPr>
              <p:cNvPr id="304" name="Group 303">
                <a:extLst>
                  <a:ext uri="{FF2B5EF4-FFF2-40B4-BE49-F238E27FC236}">
                    <a16:creationId xmlns:a16="http://schemas.microsoft.com/office/drawing/2014/main" id="{2C001E14-39B1-4E4D-A67A-34C01450E3D7}"/>
                  </a:ext>
                </a:extLst>
              </p:cNvPr>
              <p:cNvGrpSpPr/>
              <p:nvPr/>
            </p:nvGrpSpPr>
            <p:grpSpPr>
              <a:xfrm>
                <a:off x="1736090" y="2873352"/>
                <a:ext cx="565150" cy="369332"/>
                <a:chOff x="1736090" y="2873352"/>
                <a:chExt cx="565150" cy="369332"/>
              </a:xfrm>
            </p:grpSpPr>
            <p:grpSp>
              <p:nvGrpSpPr>
                <p:cNvPr id="353" name="Group 327">
                  <a:extLst>
                    <a:ext uri="{FF2B5EF4-FFF2-40B4-BE49-F238E27FC236}">
                      <a16:creationId xmlns:a16="http://schemas.microsoft.com/office/drawing/2014/main" id="{39F81896-B728-4542-A517-E7DCF49926C2}"/>
                    </a:ext>
                  </a:extLst>
                </p:cNvPr>
                <p:cNvGrpSpPr>
                  <a:grpSpLocks/>
                </p:cNvGrpSpPr>
                <p:nvPr/>
              </p:nvGrpSpPr>
              <p:grpSpPr bwMode="auto">
                <a:xfrm>
                  <a:off x="1736090" y="2893762"/>
                  <a:ext cx="565150" cy="292100"/>
                  <a:chOff x="1871277" y="1576300"/>
                  <a:chExt cx="1128371" cy="437861"/>
                </a:xfrm>
              </p:grpSpPr>
              <p:sp>
                <p:nvSpPr>
                  <p:cNvPr id="357" name="Oval 356">
                    <a:extLst>
                      <a:ext uri="{FF2B5EF4-FFF2-40B4-BE49-F238E27FC236}">
                        <a16:creationId xmlns:a16="http://schemas.microsoft.com/office/drawing/2014/main" id="{1386EAF9-3398-E046-9002-462E3E8B3B1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8" name="Rectangle 357">
                    <a:extLst>
                      <a:ext uri="{FF2B5EF4-FFF2-40B4-BE49-F238E27FC236}">
                        <a16:creationId xmlns:a16="http://schemas.microsoft.com/office/drawing/2014/main" id="{2A59F36D-A6B3-1845-A26D-825CD3515B2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9" name="Oval 358">
                    <a:extLst>
                      <a:ext uri="{FF2B5EF4-FFF2-40B4-BE49-F238E27FC236}">
                        <a16:creationId xmlns:a16="http://schemas.microsoft.com/office/drawing/2014/main" id="{86DADEB3-A84E-BC49-AE2C-071EBE96019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0" name="Freeform 359">
                    <a:extLst>
                      <a:ext uri="{FF2B5EF4-FFF2-40B4-BE49-F238E27FC236}">
                        <a16:creationId xmlns:a16="http://schemas.microsoft.com/office/drawing/2014/main" id="{20547C29-4534-C844-BFC1-3746F636DD0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1" name="Freeform 360">
                    <a:extLst>
                      <a:ext uri="{FF2B5EF4-FFF2-40B4-BE49-F238E27FC236}">
                        <a16:creationId xmlns:a16="http://schemas.microsoft.com/office/drawing/2014/main" id="{DC857207-4025-CA48-BEE4-F6F5A06FE2A2}"/>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2" name="Freeform 361">
                    <a:extLst>
                      <a:ext uri="{FF2B5EF4-FFF2-40B4-BE49-F238E27FC236}">
                        <a16:creationId xmlns:a16="http://schemas.microsoft.com/office/drawing/2014/main" id="{2E005F33-CCAA-AC45-A418-B8356103888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3" name="Freeform 362">
                    <a:extLst>
                      <a:ext uri="{FF2B5EF4-FFF2-40B4-BE49-F238E27FC236}">
                        <a16:creationId xmlns:a16="http://schemas.microsoft.com/office/drawing/2014/main" id="{5771A3B9-1639-FF4E-8198-4AE86F3DB21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4" name="Straight Connector 363">
                    <a:extLst>
                      <a:ext uri="{FF2B5EF4-FFF2-40B4-BE49-F238E27FC236}">
                        <a16:creationId xmlns:a16="http://schemas.microsoft.com/office/drawing/2014/main" id="{9FC39B1A-492A-9541-9DC5-9B7204A27633}"/>
                      </a:ext>
                    </a:extLst>
                  </p:cNvPr>
                  <p:cNvCxnSpPr>
                    <a:endCxn id="35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65" name="Straight Connector 364">
                    <a:extLst>
                      <a:ext uri="{FF2B5EF4-FFF2-40B4-BE49-F238E27FC236}">
                        <a16:creationId xmlns:a16="http://schemas.microsoft.com/office/drawing/2014/main" id="{AADDF059-6DA7-9A46-B4F8-75F0EEDFD756}"/>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54" name="Group 353">
                  <a:extLst>
                    <a:ext uri="{FF2B5EF4-FFF2-40B4-BE49-F238E27FC236}">
                      <a16:creationId xmlns:a16="http://schemas.microsoft.com/office/drawing/2014/main" id="{07C92B92-327C-F240-9153-AF0F48DCA8A7}"/>
                    </a:ext>
                  </a:extLst>
                </p:cNvPr>
                <p:cNvGrpSpPr/>
                <p:nvPr/>
              </p:nvGrpSpPr>
              <p:grpSpPr>
                <a:xfrm>
                  <a:off x="1770362" y="2873352"/>
                  <a:ext cx="441422" cy="369332"/>
                  <a:chOff x="667045" y="1708643"/>
                  <a:chExt cx="441422" cy="369332"/>
                </a:xfrm>
              </p:grpSpPr>
              <p:sp>
                <p:nvSpPr>
                  <p:cNvPr id="355" name="Oval 354">
                    <a:extLst>
                      <a:ext uri="{FF2B5EF4-FFF2-40B4-BE49-F238E27FC236}">
                        <a16:creationId xmlns:a16="http://schemas.microsoft.com/office/drawing/2014/main" id="{BE7C3B54-F5E0-CE4B-A305-3CCBF8E6ED6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6" name="TextBox 355">
                    <a:extLst>
                      <a:ext uri="{FF2B5EF4-FFF2-40B4-BE49-F238E27FC236}">
                        <a16:creationId xmlns:a16="http://schemas.microsoft.com/office/drawing/2014/main" id="{41042B66-DB3E-B844-A994-D647DF0D0BAB}"/>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2b</a:t>
                    </a:r>
                  </a:p>
                </p:txBody>
              </p:sp>
            </p:grpSp>
          </p:grpSp>
          <p:grpSp>
            <p:nvGrpSpPr>
              <p:cNvPr id="305" name="Group 304">
                <a:extLst>
                  <a:ext uri="{FF2B5EF4-FFF2-40B4-BE49-F238E27FC236}">
                    <a16:creationId xmlns:a16="http://schemas.microsoft.com/office/drawing/2014/main" id="{94521824-A109-FC42-A88C-07A720A09CB8}"/>
                  </a:ext>
                </a:extLst>
              </p:cNvPr>
              <p:cNvGrpSpPr/>
              <p:nvPr/>
            </p:nvGrpSpPr>
            <p:grpSpPr>
              <a:xfrm>
                <a:off x="1740320" y="4094669"/>
                <a:ext cx="565150" cy="369332"/>
                <a:chOff x="1736090" y="2873352"/>
                <a:chExt cx="565150" cy="369332"/>
              </a:xfrm>
            </p:grpSpPr>
            <p:grpSp>
              <p:nvGrpSpPr>
                <p:cNvPr id="340" name="Group 327">
                  <a:extLst>
                    <a:ext uri="{FF2B5EF4-FFF2-40B4-BE49-F238E27FC236}">
                      <a16:creationId xmlns:a16="http://schemas.microsoft.com/office/drawing/2014/main" id="{C6BE9DB2-4FEB-B04B-80CA-1A12C6D91B8C}"/>
                    </a:ext>
                  </a:extLst>
                </p:cNvPr>
                <p:cNvGrpSpPr>
                  <a:grpSpLocks/>
                </p:cNvGrpSpPr>
                <p:nvPr/>
              </p:nvGrpSpPr>
              <p:grpSpPr bwMode="auto">
                <a:xfrm>
                  <a:off x="1736090" y="2893762"/>
                  <a:ext cx="565150" cy="292100"/>
                  <a:chOff x="1871277" y="1576300"/>
                  <a:chExt cx="1128371" cy="437861"/>
                </a:xfrm>
              </p:grpSpPr>
              <p:sp>
                <p:nvSpPr>
                  <p:cNvPr id="344" name="Oval 343">
                    <a:extLst>
                      <a:ext uri="{FF2B5EF4-FFF2-40B4-BE49-F238E27FC236}">
                        <a16:creationId xmlns:a16="http://schemas.microsoft.com/office/drawing/2014/main" id="{9E59D841-331F-334E-8A00-DB7F04345816}"/>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5" name="Rectangle 344">
                    <a:extLst>
                      <a:ext uri="{FF2B5EF4-FFF2-40B4-BE49-F238E27FC236}">
                        <a16:creationId xmlns:a16="http://schemas.microsoft.com/office/drawing/2014/main" id="{82362D69-AADA-7046-9626-1B24DD78FC7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6" name="Oval 345">
                    <a:extLst>
                      <a:ext uri="{FF2B5EF4-FFF2-40B4-BE49-F238E27FC236}">
                        <a16:creationId xmlns:a16="http://schemas.microsoft.com/office/drawing/2014/main" id="{DA5257A0-113D-2647-BFB9-8F77EB110985}"/>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7" name="Freeform 346">
                    <a:extLst>
                      <a:ext uri="{FF2B5EF4-FFF2-40B4-BE49-F238E27FC236}">
                        <a16:creationId xmlns:a16="http://schemas.microsoft.com/office/drawing/2014/main" id="{B46A77BC-D229-D349-966D-8E44ACA3B04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8" name="Freeform 347">
                    <a:extLst>
                      <a:ext uri="{FF2B5EF4-FFF2-40B4-BE49-F238E27FC236}">
                        <a16:creationId xmlns:a16="http://schemas.microsoft.com/office/drawing/2014/main" id="{E2C2490B-931E-5E4F-8DEE-04AF94B8F35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9" name="Freeform 348">
                    <a:extLst>
                      <a:ext uri="{FF2B5EF4-FFF2-40B4-BE49-F238E27FC236}">
                        <a16:creationId xmlns:a16="http://schemas.microsoft.com/office/drawing/2014/main" id="{9015BF3D-C27E-FB42-9273-1B905C933DF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0" name="Freeform 349">
                    <a:extLst>
                      <a:ext uri="{FF2B5EF4-FFF2-40B4-BE49-F238E27FC236}">
                        <a16:creationId xmlns:a16="http://schemas.microsoft.com/office/drawing/2014/main" id="{5CCC0015-A70F-704D-9D5D-FFE14461262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51" name="Straight Connector 350">
                    <a:extLst>
                      <a:ext uri="{FF2B5EF4-FFF2-40B4-BE49-F238E27FC236}">
                        <a16:creationId xmlns:a16="http://schemas.microsoft.com/office/drawing/2014/main" id="{F99F2909-0B49-1B4B-918D-2DE20CA844A4}"/>
                      </a:ext>
                    </a:extLst>
                  </p:cNvPr>
                  <p:cNvCxnSpPr>
                    <a:endCxn id="34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52" name="Straight Connector 351">
                    <a:extLst>
                      <a:ext uri="{FF2B5EF4-FFF2-40B4-BE49-F238E27FC236}">
                        <a16:creationId xmlns:a16="http://schemas.microsoft.com/office/drawing/2014/main" id="{F25DF1E2-3B76-3948-85FE-D47D1D99A8E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1" name="Group 340">
                  <a:extLst>
                    <a:ext uri="{FF2B5EF4-FFF2-40B4-BE49-F238E27FC236}">
                      <a16:creationId xmlns:a16="http://schemas.microsoft.com/office/drawing/2014/main" id="{E7693217-ABC3-924C-9914-3760B556CDFE}"/>
                    </a:ext>
                  </a:extLst>
                </p:cNvPr>
                <p:cNvGrpSpPr/>
                <p:nvPr/>
              </p:nvGrpSpPr>
              <p:grpSpPr>
                <a:xfrm>
                  <a:off x="1770362" y="2873352"/>
                  <a:ext cx="441422" cy="369332"/>
                  <a:chOff x="667045" y="1708643"/>
                  <a:chExt cx="441422" cy="369332"/>
                </a:xfrm>
              </p:grpSpPr>
              <p:sp>
                <p:nvSpPr>
                  <p:cNvPr id="342" name="Oval 341">
                    <a:extLst>
                      <a:ext uri="{FF2B5EF4-FFF2-40B4-BE49-F238E27FC236}">
                        <a16:creationId xmlns:a16="http://schemas.microsoft.com/office/drawing/2014/main" id="{760C8DF4-9BF3-6449-BF76-C0EEAA998AF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3" name="TextBox 342">
                    <a:extLst>
                      <a:ext uri="{FF2B5EF4-FFF2-40B4-BE49-F238E27FC236}">
                        <a16:creationId xmlns:a16="http://schemas.microsoft.com/office/drawing/2014/main" id="{890DC765-6A28-2F4C-97E7-DF12510FF8D1}"/>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2d</a:t>
                    </a:r>
                  </a:p>
                </p:txBody>
              </p:sp>
            </p:grpSp>
          </p:grpSp>
          <p:grpSp>
            <p:nvGrpSpPr>
              <p:cNvPr id="306" name="Group 305">
                <a:extLst>
                  <a:ext uri="{FF2B5EF4-FFF2-40B4-BE49-F238E27FC236}">
                    <a16:creationId xmlns:a16="http://schemas.microsoft.com/office/drawing/2014/main" id="{66270917-608C-734F-BC55-2C1849361844}"/>
                  </a:ext>
                </a:extLst>
              </p:cNvPr>
              <p:cNvGrpSpPr/>
              <p:nvPr/>
            </p:nvGrpSpPr>
            <p:grpSpPr>
              <a:xfrm>
                <a:off x="2601806" y="3485072"/>
                <a:ext cx="565150" cy="369332"/>
                <a:chOff x="1736090" y="2873352"/>
                <a:chExt cx="565150" cy="369332"/>
              </a:xfrm>
            </p:grpSpPr>
            <p:grpSp>
              <p:nvGrpSpPr>
                <p:cNvPr id="327" name="Group 327">
                  <a:extLst>
                    <a:ext uri="{FF2B5EF4-FFF2-40B4-BE49-F238E27FC236}">
                      <a16:creationId xmlns:a16="http://schemas.microsoft.com/office/drawing/2014/main" id="{9A7886E1-08EA-2E4B-837D-DA3595E2A544}"/>
                    </a:ext>
                  </a:extLst>
                </p:cNvPr>
                <p:cNvGrpSpPr>
                  <a:grpSpLocks/>
                </p:cNvGrpSpPr>
                <p:nvPr/>
              </p:nvGrpSpPr>
              <p:grpSpPr bwMode="auto">
                <a:xfrm>
                  <a:off x="1736090" y="2893762"/>
                  <a:ext cx="565150" cy="292100"/>
                  <a:chOff x="1871277" y="1576300"/>
                  <a:chExt cx="1128371" cy="437861"/>
                </a:xfrm>
              </p:grpSpPr>
              <p:sp>
                <p:nvSpPr>
                  <p:cNvPr id="331" name="Oval 330">
                    <a:extLst>
                      <a:ext uri="{FF2B5EF4-FFF2-40B4-BE49-F238E27FC236}">
                        <a16:creationId xmlns:a16="http://schemas.microsoft.com/office/drawing/2014/main" id="{532D9B14-44A1-744C-A2D7-BEEC1B4F859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32" name="Rectangle 331">
                    <a:extLst>
                      <a:ext uri="{FF2B5EF4-FFF2-40B4-BE49-F238E27FC236}">
                        <a16:creationId xmlns:a16="http://schemas.microsoft.com/office/drawing/2014/main" id="{2A2EFB4A-13A5-AF41-8EEE-11C7F8D98CC7}"/>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3" name="Oval 332">
                    <a:extLst>
                      <a:ext uri="{FF2B5EF4-FFF2-40B4-BE49-F238E27FC236}">
                        <a16:creationId xmlns:a16="http://schemas.microsoft.com/office/drawing/2014/main" id="{AF249073-E608-3E47-9680-EB2AB37E81C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34" name="Freeform 333">
                    <a:extLst>
                      <a:ext uri="{FF2B5EF4-FFF2-40B4-BE49-F238E27FC236}">
                        <a16:creationId xmlns:a16="http://schemas.microsoft.com/office/drawing/2014/main" id="{8BB59055-7770-4047-9EE1-EF83E46481C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5" name="Freeform 334">
                    <a:extLst>
                      <a:ext uri="{FF2B5EF4-FFF2-40B4-BE49-F238E27FC236}">
                        <a16:creationId xmlns:a16="http://schemas.microsoft.com/office/drawing/2014/main" id="{5A26CD9F-E13C-0C4C-938E-AA65DF81477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6" name="Freeform 335">
                    <a:extLst>
                      <a:ext uri="{FF2B5EF4-FFF2-40B4-BE49-F238E27FC236}">
                        <a16:creationId xmlns:a16="http://schemas.microsoft.com/office/drawing/2014/main" id="{78B4C77F-79CD-3C4E-AF1F-32FB2324189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7" name="Freeform 336">
                    <a:extLst>
                      <a:ext uri="{FF2B5EF4-FFF2-40B4-BE49-F238E27FC236}">
                        <a16:creationId xmlns:a16="http://schemas.microsoft.com/office/drawing/2014/main" id="{89696CD5-A4A0-8B4B-80F3-354BD21342A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38" name="Straight Connector 337">
                    <a:extLst>
                      <a:ext uri="{FF2B5EF4-FFF2-40B4-BE49-F238E27FC236}">
                        <a16:creationId xmlns:a16="http://schemas.microsoft.com/office/drawing/2014/main" id="{927A1379-7762-8244-94E4-858920C40ACB}"/>
                      </a:ext>
                    </a:extLst>
                  </p:cNvPr>
                  <p:cNvCxnSpPr>
                    <a:endCxn id="33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39" name="Straight Connector 338">
                    <a:extLst>
                      <a:ext uri="{FF2B5EF4-FFF2-40B4-BE49-F238E27FC236}">
                        <a16:creationId xmlns:a16="http://schemas.microsoft.com/office/drawing/2014/main" id="{0B73741F-7FDF-C443-94A9-9A198E98F2F7}"/>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28" name="Group 327">
                  <a:extLst>
                    <a:ext uri="{FF2B5EF4-FFF2-40B4-BE49-F238E27FC236}">
                      <a16:creationId xmlns:a16="http://schemas.microsoft.com/office/drawing/2014/main" id="{4AFFC910-6AF2-B64C-9C64-F69CE3FB93A7}"/>
                    </a:ext>
                  </a:extLst>
                </p:cNvPr>
                <p:cNvGrpSpPr/>
                <p:nvPr/>
              </p:nvGrpSpPr>
              <p:grpSpPr>
                <a:xfrm>
                  <a:off x="1770362" y="2873352"/>
                  <a:ext cx="428460" cy="369332"/>
                  <a:chOff x="667045" y="1708643"/>
                  <a:chExt cx="428460" cy="369332"/>
                </a:xfrm>
              </p:grpSpPr>
              <p:sp>
                <p:nvSpPr>
                  <p:cNvPr id="329" name="Oval 328">
                    <a:extLst>
                      <a:ext uri="{FF2B5EF4-FFF2-40B4-BE49-F238E27FC236}">
                        <a16:creationId xmlns:a16="http://schemas.microsoft.com/office/drawing/2014/main" id="{9795B1AE-6991-ED40-8FEC-1206327CE32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0" name="TextBox 329">
                    <a:extLst>
                      <a:ext uri="{FF2B5EF4-FFF2-40B4-BE49-F238E27FC236}">
                        <a16:creationId xmlns:a16="http://schemas.microsoft.com/office/drawing/2014/main" id="{14CB7C98-FD28-644B-95A1-43D21099296E}"/>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2c</a:t>
                    </a:r>
                  </a:p>
                </p:txBody>
              </p:sp>
            </p:grpSp>
          </p:grpSp>
          <p:grpSp>
            <p:nvGrpSpPr>
              <p:cNvPr id="307" name="Group 306">
                <a:extLst>
                  <a:ext uri="{FF2B5EF4-FFF2-40B4-BE49-F238E27FC236}">
                    <a16:creationId xmlns:a16="http://schemas.microsoft.com/office/drawing/2014/main" id="{61F9CF47-C970-3A4C-B169-A7A52C552D23}"/>
                  </a:ext>
                </a:extLst>
              </p:cNvPr>
              <p:cNvGrpSpPr/>
              <p:nvPr/>
            </p:nvGrpSpPr>
            <p:grpSpPr>
              <a:xfrm>
                <a:off x="833331" y="3478719"/>
                <a:ext cx="565150" cy="369332"/>
                <a:chOff x="1736090" y="2873352"/>
                <a:chExt cx="565150" cy="369332"/>
              </a:xfrm>
            </p:grpSpPr>
            <p:grpSp>
              <p:nvGrpSpPr>
                <p:cNvPr id="314" name="Group 327">
                  <a:extLst>
                    <a:ext uri="{FF2B5EF4-FFF2-40B4-BE49-F238E27FC236}">
                      <a16:creationId xmlns:a16="http://schemas.microsoft.com/office/drawing/2014/main" id="{F9DED53C-AD56-274E-BB62-36141AAA2398}"/>
                    </a:ext>
                  </a:extLst>
                </p:cNvPr>
                <p:cNvGrpSpPr>
                  <a:grpSpLocks/>
                </p:cNvGrpSpPr>
                <p:nvPr/>
              </p:nvGrpSpPr>
              <p:grpSpPr bwMode="auto">
                <a:xfrm>
                  <a:off x="1736090" y="2893762"/>
                  <a:ext cx="565150" cy="292100"/>
                  <a:chOff x="1871277" y="1576300"/>
                  <a:chExt cx="1128371" cy="437861"/>
                </a:xfrm>
              </p:grpSpPr>
              <p:sp>
                <p:nvSpPr>
                  <p:cNvPr id="318" name="Oval 317">
                    <a:extLst>
                      <a:ext uri="{FF2B5EF4-FFF2-40B4-BE49-F238E27FC236}">
                        <a16:creationId xmlns:a16="http://schemas.microsoft.com/office/drawing/2014/main" id="{B8CD06C3-9989-3C4E-8036-F46194FC0CC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19" name="Rectangle 318">
                    <a:extLst>
                      <a:ext uri="{FF2B5EF4-FFF2-40B4-BE49-F238E27FC236}">
                        <a16:creationId xmlns:a16="http://schemas.microsoft.com/office/drawing/2014/main" id="{4F6344DE-C5D9-4A4C-9CB1-075FFAB59BC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0" name="Oval 319">
                    <a:extLst>
                      <a:ext uri="{FF2B5EF4-FFF2-40B4-BE49-F238E27FC236}">
                        <a16:creationId xmlns:a16="http://schemas.microsoft.com/office/drawing/2014/main" id="{670ED3B3-66E2-774A-A7A7-CE3A2C76ABC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21" name="Freeform 320">
                    <a:extLst>
                      <a:ext uri="{FF2B5EF4-FFF2-40B4-BE49-F238E27FC236}">
                        <a16:creationId xmlns:a16="http://schemas.microsoft.com/office/drawing/2014/main" id="{E7A204A3-9A7F-DC4A-B8B8-0FAEF51963CA}"/>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2" name="Freeform 321">
                    <a:extLst>
                      <a:ext uri="{FF2B5EF4-FFF2-40B4-BE49-F238E27FC236}">
                        <a16:creationId xmlns:a16="http://schemas.microsoft.com/office/drawing/2014/main" id="{AF9AFEA5-73B4-EF4A-8707-4381B9DFBD8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3" name="Freeform 322">
                    <a:extLst>
                      <a:ext uri="{FF2B5EF4-FFF2-40B4-BE49-F238E27FC236}">
                        <a16:creationId xmlns:a16="http://schemas.microsoft.com/office/drawing/2014/main" id="{93181305-93BB-AC4D-A380-CAE9ACFB6B0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4" name="Freeform 323">
                    <a:extLst>
                      <a:ext uri="{FF2B5EF4-FFF2-40B4-BE49-F238E27FC236}">
                        <a16:creationId xmlns:a16="http://schemas.microsoft.com/office/drawing/2014/main" id="{D8235E85-E84C-6E40-9DA7-7CA36D31CA3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25" name="Straight Connector 324">
                    <a:extLst>
                      <a:ext uri="{FF2B5EF4-FFF2-40B4-BE49-F238E27FC236}">
                        <a16:creationId xmlns:a16="http://schemas.microsoft.com/office/drawing/2014/main" id="{225D6CA1-32FC-2E47-8732-EECB0BA1104A}"/>
                      </a:ext>
                    </a:extLst>
                  </p:cNvPr>
                  <p:cNvCxnSpPr>
                    <a:endCxn id="32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26" name="Straight Connector 325">
                    <a:extLst>
                      <a:ext uri="{FF2B5EF4-FFF2-40B4-BE49-F238E27FC236}">
                        <a16:creationId xmlns:a16="http://schemas.microsoft.com/office/drawing/2014/main" id="{4927E673-C098-944A-9E84-A95844595AE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15" name="Group 314">
                  <a:extLst>
                    <a:ext uri="{FF2B5EF4-FFF2-40B4-BE49-F238E27FC236}">
                      <a16:creationId xmlns:a16="http://schemas.microsoft.com/office/drawing/2014/main" id="{BEECD35D-84C4-3643-97FF-88EC18C4AA52}"/>
                    </a:ext>
                  </a:extLst>
                </p:cNvPr>
                <p:cNvGrpSpPr/>
                <p:nvPr/>
              </p:nvGrpSpPr>
              <p:grpSpPr>
                <a:xfrm>
                  <a:off x="1770362" y="2873352"/>
                  <a:ext cx="441422" cy="369332"/>
                  <a:chOff x="667045" y="1708643"/>
                  <a:chExt cx="441422" cy="369332"/>
                </a:xfrm>
              </p:grpSpPr>
              <p:sp>
                <p:nvSpPr>
                  <p:cNvPr id="316" name="Oval 315">
                    <a:extLst>
                      <a:ext uri="{FF2B5EF4-FFF2-40B4-BE49-F238E27FC236}">
                        <a16:creationId xmlns:a16="http://schemas.microsoft.com/office/drawing/2014/main" id="{0CB91643-3AB0-EF44-A66B-3E3CA829D67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17" name="TextBox 316">
                    <a:extLst>
                      <a:ext uri="{FF2B5EF4-FFF2-40B4-BE49-F238E27FC236}">
                        <a16:creationId xmlns:a16="http://schemas.microsoft.com/office/drawing/2014/main" id="{4CC82E12-E89A-C344-82C9-B41338A31E4C}"/>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a:t>
                    </a:r>
                  </a:p>
                </p:txBody>
              </p:sp>
            </p:grpSp>
          </p:grpSp>
          <p:cxnSp>
            <p:nvCxnSpPr>
              <p:cNvPr id="308" name="Straight Connector 307">
                <a:extLst>
                  <a:ext uri="{FF2B5EF4-FFF2-40B4-BE49-F238E27FC236}">
                    <a16:creationId xmlns:a16="http://schemas.microsoft.com/office/drawing/2014/main" id="{F656A253-20CE-264C-9E80-23FEAE2DA887}"/>
                  </a:ext>
                </a:extLst>
              </p:cNvPr>
              <p:cNvCxnSpPr>
                <a:stCxn id="356" idx="2"/>
                <a:endCxn id="343"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09" name="Straight Connector 308">
                <a:extLst>
                  <a:ext uri="{FF2B5EF4-FFF2-40B4-BE49-F238E27FC236}">
                    <a16:creationId xmlns:a16="http://schemas.microsoft.com/office/drawing/2014/main" id="{9BBC00CC-6F0E-554D-ADC7-835539ABF185}"/>
                  </a:ext>
                </a:extLst>
              </p:cNvPr>
              <p:cNvCxnSpPr/>
              <p:nvPr/>
            </p:nvCxnSpPr>
            <p:spPr bwMode="auto">
              <a:xfrm>
                <a:off x="1407477" y="3648621"/>
                <a:ext cx="1204913" cy="635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0" name="Straight Connector 309">
                <a:extLst>
                  <a:ext uri="{FF2B5EF4-FFF2-40B4-BE49-F238E27FC236}">
                    <a16:creationId xmlns:a16="http://schemas.microsoft.com/office/drawing/2014/main" id="{D22A485A-5AA4-2040-84E6-0B9E613DC6E6}"/>
                  </a:ext>
                </a:extLst>
              </p:cNvPr>
              <p:cNvCxnSpPr>
                <a:stCxn id="357" idx="7"/>
              </p:cNvCxnSpPr>
              <p:nvPr/>
            </p:nvCxnSpPr>
            <p:spPr bwMode="auto">
              <a:xfrm>
                <a:off x="2218708" y="3154477"/>
                <a:ext cx="480042" cy="36977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1" name="Straight Connector 310">
                <a:extLst>
                  <a:ext uri="{FF2B5EF4-FFF2-40B4-BE49-F238E27FC236}">
                    <a16:creationId xmlns:a16="http://schemas.microsoft.com/office/drawing/2014/main" id="{E9173DF8-EE99-0449-BD86-9D6544D1795C}"/>
                  </a:ext>
                </a:extLst>
              </p:cNvPr>
              <p:cNvCxnSpPr/>
              <p:nvPr/>
            </p:nvCxnSpPr>
            <p:spPr bwMode="auto">
              <a:xfrm>
                <a:off x="1300073" y="3786304"/>
                <a:ext cx="477927" cy="357071"/>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2" name="Straight Connector 311">
                <a:extLst>
                  <a:ext uri="{FF2B5EF4-FFF2-40B4-BE49-F238E27FC236}">
                    <a16:creationId xmlns:a16="http://schemas.microsoft.com/office/drawing/2014/main" id="{2EF8F3EC-E56F-3547-BD73-8F94EC8AE371}"/>
                  </a:ext>
                </a:extLst>
              </p:cNvPr>
              <p:cNvCxnSpPr/>
              <p:nvPr/>
            </p:nvCxnSpPr>
            <p:spPr bwMode="auto">
              <a:xfrm flipH="1">
                <a:off x="2196042" y="3783542"/>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3" name="Straight Connector 312">
                <a:extLst>
                  <a:ext uri="{FF2B5EF4-FFF2-40B4-BE49-F238E27FC236}">
                    <a16:creationId xmlns:a16="http://schemas.microsoft.com/office/drawing/2014/main" id="{9336A5D6-EB76-7640-BE17-A08931A95FC6}"/>
                  </a:ext>
                </a:extLst>
              </p:cNvPr>
              <p:cNvCxnSpPr/>
              <p:nvPr/>
            </p:nvCxnSpPr>
            <p:spPr bwMode="auto">
              <a:xfrm flipH="1">
                <a:off x="1287553" y="3166946"/>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grpSp>
        <p:nvGrpSpPr>
          <p:cNvPr id="366" name="Group 365">
            <a:extLst>
              <a:ext uri="{FF2B5EF4-FFF2-40B4-BE49-F238E27FC236}">
                <a16:creationId xmlns:a16="http://schemas.microsoft.com/office/drawing/2014/main" id="{B4E698C4-668E-A84B-AC9E-22D4308391D6}"/>
              </a:ext>
            </a:extLst>
          </p:cNvPr>
          <p:cNvGrpSpPr/>
          <p:nvPr/>
        </p:nvGrpSpPr>
        <p:grpSpPr>
          <a:xfrm>
            <a:off x="7530080" y="2464278"/>
            <a:ext cx="2712783" cy="1853712"/>
            <a:chOff x="-2170772" y="2784954"/>
            <a:chExt cx="2712783" cy="1853712"/>
          </a:xfrm>
        </p:grpSpPr>
        <p:sp>
          <p:nvSpPr>
            <p:cNvPr id="367" name="Freeform 2">
              <a:extLst>
                <a:ext uri="{FF2B5EF4-FFF2-40B4-BE49-F238E27FC236}">
                  <a16:creationId xmlns:a16="http://schemas.microsoft.com/office/drawing/2014/main" id="{8F50EDD4-41BC-C147-9045-1AC751DFD88A}"/>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68" name="Group 367">
              <a:extLst>
                <a:ext uri="{FF2B5EF4-FFF2-40B4-BE49-F238E27FC236}">
                  <a16:creationId xmlns:a16="http://schemas.microsoft.com/office/drawing/2014/main" id="{CE6E1DFD-0E16-E34D-9119-4A1DD7CF4F56}"/>
                </a:ext>
              </a:extLst>
            </p:cNvPr>
            <p:cNvGrpSpPr/>
            <p:nvPr/>
          </p:nvGrpSpPr>
          <p:grpSpPr>
            <a:xfrm>
              <a:off x="-1935370" y="2935816"/>
              <a:ext cx="2333625" cy="1590649"/>
              <a:chOff x="833331" y="2873352"/>
              <a:chExt cx="2333625" cy="1590649"/>
            </a:xfrm>
          </p:grpSpPr>
          <p:grpSp>
            <p:nvGrpSpPr>
              <p:cNvPr id="369" name="Group 368">
                <a:extLst>
                  <a:ext uri="{FF2B5EF4-FFF2-40B4-BE49-F238E27FC236}">
                    <a16:creationId xmlns:a16="http://schemas.microsoft.com/office/drawing/2014/main" id="{1E42DBB4-EF2A-1C4C-A0E4-0DF15571B339}"/>
                  </a:ext>
                </a:extLst>
              </p:cNvPr>
              <p:cNvGrpSpPr/>
              <p:nvPr/>
            </p:nvGrpSpPr>
            <p:grpSpPr>
              <a:xfrm>
                <a:off x="1736090" y="2873352"/>
                <a:ext cx="565150" cy="369332"/>
                <a:chOff x="1736090" y="2873352"/>
                <a:chExt cx="565150" cy="369332"/>
              </a:xfrm>
            </p:grpSpPr>
            <p:grpSp>
              <p:nvGrpSpPr>
                <p:cNvPr id="418" name="Group 327">
                  <a:extLst>
                    <a:ext uri="{FF2B5EF4-FFF2-40B4-BE49-F238E27FC236}">
                      <a16:creationId xmlns:a16="http://schemas.microsoft.com/office/drawing/2014/main" id="{19D96760-368B-6A48-9D91-159071DDA1F0}"/>
                    </a:ext>
                  </a:extLst>
                </p:cNvPr>
                <p:cNvGrpSpPr>
                  <a:grpSpLocks/>
                </p:cNvGrpSpPr>
                <p:nvPr/>
              </p:nvGrpSpPr>
              <p:grpSpPr bwMode="auto">
                <a:xfrm>
                  <a:off x="1736090" y="2893762"/>
                  <a:ext cx="565150" cy="292100"/>
                  <a:chOff x="1871277" y="1576300"/>
                  <a:chExt cx="1128371" cy="437861"/>
                </a:xfrm>
              </p:grpSpPr>
              <p:sp>
                <p:nvSpPr>
                  <p:cNvPr id="422" name="Oval 421">
                    <a:extLst>
                      <a:ext uri="{FF2B5EF4-FFF2-40B4-BE49-F238E27FC236}">
                        <a16:creationId xmlns:a16="http://schemas.microsoft.com/office/drawing/2014/main" id="{7B9DB84B-120A-064F-90AA-33E8F782B83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3" name="Rectangle 422">
                    <a:extLst>
                      <a:ext uri="{FF2B5EF4-FFF2-40B4-BE49-F238E27FC236}">
                        <a16:creationId xmlns:a16="http://schemas.microsoft.com/office/drawing/2014/main" id="{EB76D9E2-FD35-3C4A-9805-91BD6427990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4" name="Oval 423">
                    <a:extLst>
                      <a:ext uri="{FF2B5EF4-FFF2-40B4-BE49-F238E27FC236}">
                        <a16:creationId xmlns:a16="http://schemas.microsoft.com/office/drawing/2014/main" id="{5577FBB7-F58A-9E4E-A7CE-305D1FCDC7A3}"/>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5" name="Freeform 424">
                    <a:extLst>
                      <a:ext uri="{FF2B5EF4-FFF2-40B4-BE49-F238E27FC236}">
                        <a16:creationId xmlns:a16="http://schemas.microsoft.com/office/drawing/2014/main" id="{1C1EE56B-F4CB-3648-849A-DE224C58F3C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6" name="Freeform 425">
                    <a:extLst>
                      <a:ext uri="{FF2B5EF4-FFF2-40B4-BE49-F238E27FC236}">
                        <a16:creationId xmlns:a16="http://schemas.microsoft.com/office/drawing/2014/main" id="{0110F780-B9FA-F041-B863-73C0CDE9D95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7" name="Freeform 426">
                    <a:extLst>
                      <a:ext uri="{FF2B5EF4-FFF2-40B4-BE49-F238E27FC236}">
                        <a16:creationId xmlns:a16="http://schemas.microsoft.com/office/drawing/2014/main" id="{9F917B5B-289C-9A4A-9D65-33D33888143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8" name="Freeform 427">
                    <a:extLst>
                      <a:ext uri="{FF2B5EF4-FFF2-40B4-BE49-F238E27FC236}">
                        <a16:creationId xmlns:a16="http://schemas.microsoft.com/office/drawing/2014/main" id="{FCD5676C-4293-B04F-BBF1-E83F92FF5D7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9" name="Straight Connector 428">
                    <a:extLst>
                      <a:ext uri="{FF2B5EF4-FFF2-40B4-BE49-F238E27FC236}">
                        <a16:creationId xmlns:a16="http://schemas.microsoft.com/office/drawing/2014/main" id="{B3CBECA1-2E96-354A-97C9-2FD64216B13D}"/>
                      </a:ext>
                    </a:extLst>
                  </p:cNvPr>
                  <p:cNvCxnSpPr>
                    <a:endCxn id="42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30" name="Straight Connector 429">
                    <a:extLst>
                      <a:ext uri="{FF2B5EF4-FFF2-40B4-BE49-F238E27FC236}">
                        <a16:creationId xmlns:a16="http://schemas.microsoft.com/office/drawing/2014/main" id="{935CF34B-5A5D-6145-AE19-0AFDC9C54A7C}"/>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19" name="Group 418">
                  <a:extLst>
                    <a:ext uri="{FF2B5EF4-FFF2-40B4-BE49-F238E27FC236}">
                      <a16:creationId xmlns:a16="http://schemas.microsoft.com/office/drawing/2014/main" id="{05955716-39AA-6741-8048-0B0D7E88B57C}"/>
                    </a:ext>
                  </a:extLst>
                </p:cNvPr>
                <p:cNvGrpSpPr/>
                <p:nvPr/>
              </p:nvGrpSpPr>
              <p:grpSpPr>
                <a:xfrm>
                  <a:off x="1770362" y="2873352"/>
                  <a:ext cx="441422" cy="369332"/>
                  <a:chOff x="667045" y="1708643"/>
                  <a:chExt cx="441422" cy="369332"/>
                </a:xfrm>
              </p:grpSpPr>
              <p:sp>
                <p:nvSpPr>
                  <p:cNvPr id="420" name="Oval 419">
                    <a:extLst>
                      <a:ext uri="{FF2B5EF4-FFF2-40B4-BE49-F238E27FC236}">
                        <a16:creationId xmlns:a16="http://schemas.microsoft.com/office/drawing/2014/main" id="{0E8F3993-0540-5547-B15B-A836DEF2B651}"/>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1" name="TextBox 420">
                    <a:extLst>
                      <a:ext uri="{FF2B5EF4-FFF2-40B4-BE49-F238E27FC236}">
                        <a16:creationId xmlns:a16="http://schemas.microsoft.com/office/drawing/2014/main" id="{589E1890-262F-CB4E-8BA9-F32E8C01FDBB}"/>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3b</a:t>
                    </a:r>
                  </a:p>
                </p:txBody>
              </p:sp>
            </p:grpSp>
          </p:grpSp>
          <p:grpSp>
            <p:nvGrpSpPr>
              <p:cNvPr id="370" name="Group 369">
                <a:extLst>
                  <a:ext uri="{FF2B5EF4-FFF2-40B4-BE49-F238E27FC236}">
                    <a16:creationId xmlns:a16="http://schemas.microsoft.com/office/drawing/2014/main" id="{C389C532-9F6C-B24E-8007-07DB1970A42B}"/>
                  </a:ext>
                </a:extLst>
              </p:cNvPr>
              <p:cNvGrpSpPr/>
              <p:nvPr/>
            </p:nvGrpSpPr>
            <p:grpSpPr>
              <a:xfrm>
                <a:off x="1740320" y="4094669"/>
                <a:ext cx="565150" cy="369332"/>
                <a:chOff x="1736090" y="2873352"/>
                <a:chExt cx="565150" cy="369332"/>
              </a:xfrm>
            </p:grpSpPr>
            <p:grpSp>
              <p:nvGrpSpPr>
                <p:cNvPr id="405" name="Group 327">
                  <a:extLst>
                    <a:ext uri="{FF2B5EF4-FFF2-40B4-BE49-F238E27FC236}">
                      <a16:creationId xmlns:a16="http://schemas.microsoft.com/office/drawing/2014/main" id="{99E58A91-86E0-9A41-AD32-47399AFED8CF}"/>
                    </a:ext>
                  </a:extLst>
                </p:cNvPr>
                <p:cNvGrpSpPr>
                  <a:grpSpLocks/>
                </p:cNvGrpSpPr>
                <p:nvPr/>
              </p:nvGrpSpPr>
              <p:grpSpPr bwMode="auto">
                <a:xfrm>
                  <a:off x="1736090" y="2893762"/>
                  <a:ext cx="565150" cy="292100"/>
                  <a:chOff x="1871277" y="1576300"/>
                  <a:chExt cx="1128371" cy="437861"/>
                </a:xfrm>
              </p:grpSpPr>
              <p:sp>
                <p:nvSpPr>
                  <p:cNvPr id="409" name="Oval 408">
                    <a:extLst>
                      <a:ext uri="{FF2B5EF4-FFF2-40B4-BE49-F238E27FC236}">
                        <a16:creationId xmlns:a16="http://schemas.microsoft.com/office/drawing/2014/main" id="{8237784B-2EBF-4347-9D1C-A66B4C950978}"/>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0" name="Rectangle 409">
                    <a:extLst>
                      <a:ext uri="{FF2B5EF4-FFF2-40B4-BE49-F238E27FC236}">
                        <a16:creationId xmlns:a16="http://schemas.microsoft.com/office/drawing/2014/main" id="{ED8D8D24-2794-CF46-9A3D-E1E6A0BF7274}"/>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1" name="Oval 410">
                    <a:extLst>
                      <a:ext uri="{FF2B5EF4-FFF2-40B4-BE49-F238E27FC236}">
                        <a16:creationId xmlns:a16="http://schemas.microsoft.com/office/drawing/2014/main" id="{D1D297FB-D32F-C74F-AFB4-F3DB416FDCE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2" name="Freeform 411">
                    <a:extLst>
                      <a:ext uri="{FF2B5EF4-FFF2-40B4-BE49-F238E27FC236}">
                        <a16:creationId xmlns:a16="http://schemas.microsoft.com/office/drawing/2014/main" id="{83D53016-C228-4D46-902B-99277D1B2EF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3" name="Freeform 412">
                    <a:extLst>
                      <a:ext uri="{FF2B5EF4-FFF2-40B4-BE49-F238E27FC236}">
                        <a16:creationId xmlns:a16="http://schemas.microsoft.com/office/drawing/2014/main" id="{0F276182-0590-F149-BCBF-849757E26E0D}"/>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4" name="Freeform 413">
                    <a:extLst>
                      <a:ext uri="{FF2B5EF4-FFF2-40B4-BE49-F238E27FC236}">
                        <a16:creationId xmlns:a16="http://schemas.microsoft.com/office/drawing/2014/main" id="{6F6D8CA7-D49D-3A43-8B1F-417701FB70D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5" name="Freeform 414">
                    <a:extLst>
                      <a:ext uri="{FF2B5EF4-FFF2-40B4-BE49-F238E27FC236}">
                        <a16:creationId xmlns:a16="http://schemas.microsoft.com/office/drawing/2014/main" id="{C1D501FE-0FE1-EE49-8EA6-95466D1E316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6" name="Straight Connector 415">
                    <a:extLst>
                      <a:ext uri="{FF2B5EF4-FFF2-40B4-BE49-F238E27FC236}">
                        <a16:creationId xmlns:a16="http://schemas.microsoft.com/office/drawing/2014/main" id="{5705EF95-285C-AA45-B0FD-2D7A910CC0C1}"/>
                      </a:ext>
                    </a:extLst>
                  </p:cNvPr>
                  <p:cNvCxnSpPr>
                    <a:endCxn id="41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17" name="Straight Connector 416">
                    <a:extLst>
                      <a:ext uri="{FF2B5EF4-FFF2-40B4-BE49-F238E27FC236}">
                        <a16:creationId xmlns:a16="http://schemas.microsoft.com/office/drawing/2014/main" id="{2E1F92CC-8093-4749-9295-047AD38EBB18}"/>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06" name="Group 405">
                  <a:extLst>
                    <a:ext uri="{FF2B5EF4-FFF2-40B4-BE49-F238E27FC236}">
                      <a16:creationId xmlns:a16="http://schemas.microsoft.com/office/drawing/2014/main" id="{37953D0B-1ABB-C94A-A13F-249DB103CAF5}"/>
                    </a:ext>
                  </a:extLst>
                </p:cNvPr>
                <p:cNvGrpSpPr/>
                <p:nvPr/>
              </p:nvGrpSpPr>
              <p:grpSpPr>
                <a:xfrm>
                  <a:off x="1770362" y="2873352"/>
                  <a:ext cx="441422" cy="369332"/>
                  <a:chOff x="667045" y="1708643"/>
                  <a:chExt cx="441422" cy="369332"/>
                </a:xfrm>
              </p:grpSpPr>
              <p:sp>
                <p:nvSpPr>
                  <p:cNvPr id="407" name="Oval 406">
                    <a:extLst>
                      <a:ext uri="{FF2B5EF4-FFF2-40B4-BE49-F238E27FC236}">
                        <a16:creationId xmlns:a16="http://schemas.microsoft.com/office/drawing/2014/main" id="{27520DAF-20CE-F441-96B5-A8F0348576C7}"/>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8" name="TextBox 407">
                    <a:extLst>
                      <a:ext uri="{FF2B5EF4-FFF2-40B4-BE49-F238E27FC236}">
                        <a16:creationId xmlns:a16="http://schemas.microsoft.com/office/drawing/2014/main" id="{6D313AC0-5B65-FC40-8291-21F4275225B7}"/>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3d</a:t>
                    </a:r>
                  </a:p>
                </p:txBody>
              </p:sp>
            </p:grpSp>
          </p:grpSp>
          <p:grpSp>
            <p:nvGrpSpPr>
              <p:cNvPr id="371" name="Group 370">
                <a:extLst>
                  <a:ext uri="{FF2B5EF4-FFF2-40B4-BE49-F238E27FC236}">
                    <a16:creationId xmlns:a16="http://schemas.microsoft.com/office/drawing/2014/main" id="{9C70624D-098A-B244-9077-1AB9C396702D}"/>
                  </a:ext>
                </a:extLst>
              </p:cNvPr>
              <p:cNvGrpSpPr/>
              <p:nvPr/>
            </p:nvGrpSpPr>
            <p:grpSpPr>
              <a:xfrm>
                <a:off x="2601806" y="3485072"/>
                <a:ext cx="565150" cy="369332"/>
                <a:chOff x="1736090" y="2873352"/>
                <a:chExt cx="565150" cy="369332"/>
              </a:xfrm>
            </p:grpSpPr>
            <p:grpSp>
              <p:nvGrpSpPr>
                <p:cNvPr id="392" name="Group 327">
                  <a:extLst>
                    <a:ext uri="{FF2B5EF4-FFF2-40B4-BE49-F238E27FC236}">
                      <a16:creationId xmlns:a16="http://schemas.microsoft.com/office/drawing/2014/main" id="{15B98BC7-5F33-9741-A19A-C843F4EAEA22}"/>
                    </a:ext>
                  </a:extLst>
                </p:cNvPr>
                <p:cNvGrpSpPr>
                  <a:grpSpLocks/>
                </p:cNvGrpSpPr>
                <p:nvPr/>
              </p:nvGrpSpPr>
              <p:grpSpPr bwMode="auto">
                <a:xfrm>
                  <a:off x="1736090" y="2893762"/>
                  <a:ext cx="565150" cy="292100"/>
                  <a:chOff x="1871277" y="1576300"/>
                  <a:chExt cx="1128371" cy="437861"/>
                </a:xfrm>
              </p:grpSpPr>
              <p:sp>
                <p:nvSpPr>
                  <p:cNvPr id="396" name="Oval 395">
                    <a:extLst>
                      <a:ext uri="{FF2B5EF4-FFF2-40B4-BE49-F238E27FC236}">
                        <a16:creationId xmlns:a16="http://schemas.microsoft.com/office/drawing/2014/main" id="{0F602CB5-B70C-E641-B962-E34B26BC6DB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7" name="Rectangle 396">
                    <a:extLst>
                      <a:ext uri="{FF2B5EF4-FFF2-40B4-BE49-F238E27FC236}">
                        <a16:creationId xmlns:a16="http://schemas.microsoft.com/office/drawing/2014/main" id="{B0B57F5B-5412-D243-A2B3-6566D084C25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8" name="Oval 397">
                    <a:extLst>
                      <a:ext uri="{FF2B5EF4-FFF2-40B4-BE49-F238E27FC236}">
                        <a16:creationId xmlns:a16="http://schemas.microsoft.com/office/drawing/2014/main" id="{B70585CA-1DC4-964B-8CD8-05EE5B91EDD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9" name="Freeform 398">
                    <a:extLst>
                      <a:ext uri="{FF2B5EF4-FFF2-40B4-BE49-F238E27FC236}">
                        <a16:creationId xmlns:a16="http://schemas.microsoft.com/office/drawing/2014/main" id="{DBD27553-16D1-8C4E-9179-556CD325F956}"/>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0" name="Freeform 399">
                    <a:extLst>
                      <a:ext uri="{FF2B5EF4-FFF2-40B4-BE49-F238E27FC236}">
                        <a16:creationId xmlns:a16="http://schemas.microsoft.com/office/drawing/2014/main" id="{086B7346-EF73-D14E-AA39-8A6B845E756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1" name="Freeform 400">
                    <a:extLst>
                      <a:ext uri="{FF2B5EF4-FFF2-40B4-BE49-F238E27FC236}">
                        <a16:creationId xmlns:a16="http://schemas.microsoft.com/office/drawing/2014/main" id="{6AD559A5-4712-BA4A-A512-99D60F07913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Freeform 401">
                    <a:extLst>
                      <a:ext uri="{FF2B5EF4-FFF2-40B4-BE49-F238E27FC236}">
                        <a16:creationId xmlns:a16="http://schemas.microsoft.com/office/drawing/2014/main" id="{94F5FA38-66E3-6F4F-AA3E-6FD2FB5AF583}"/>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3" name="Straight Connector 402">
                    <a:extLst>
                      <a:ext uri="{FF2B5EF4-FFF2-40B4-BE49-F238E27FC236}">
                        <a16:creationId xmlns:a16="http://schemas.microsoft.com/office/drawing/2014/main" id="{6CC5B9EB-41AA-7448-8F27-EB917271F59F}"/>
                      </a:ext>
                    </a:extLst>
                  </p:cNvPr>
                  <p:cNvCxnSpPr>
                    <a:endCxn id="39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04" name="Straight Connector 403">
                    <a:extLst>
                      <a:ext uri="{FF2B5EF4-FFF2-40B4-BE49-F238E27FC236}">
                        <a16:creationId xmlns:a16="http://schemas.microsoft.com/office/drawing/2014/main" id="{E783ACFF-A16A-2247-94A8-A25FE4F16F4D}"/>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93" name="Group 392">
                  <a:extLst>
                    <a:ext uri="{FF2B5EF4-FFF2-40B4-BE49-F238E27FC236}">
                      <a16:creationId xmlns:a16="http://schemas.microsoft.com/office/drawing/2014/main" id="{231470FB-F7D4-4A4A-87D4-61739203FF21}"/>
                    </a:ext>
                  </a:extLst>
                </p:cNvPr>
                <p:cNvGrpSpPr/>
                <p:nvPr/>
              </p:nvGrpSpPr>
              <p:grpSpPr>
                <a:xfrm>
                  <a:off x="1770362" y="2873352"/>
                  <a:ext cx="428460" cy="369332"/>
                  <a:chOff x="667045" y="1708643"/>
                  <a:chExt cx="428460" cy="369332"/>
                </a:xfrm>
              </p:grpSpPr>
              <p:sp>
                <p:nvSpPr>
                  <p:cNvPr id="394" name="Oval 393">
                    <a:extLst>
                      <a:ext uri="{FF2B5EF4-FFF2-40B4-BE49-F238E27FC236}">
                        <a16:creationId xmlns:a16="http://schemas.microsoft.com/office/drawing/2014/main" id="{084834AF-E8D6-9044-A221-3DF5D73245C8}"/>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5" name="TextBox 394">
                    <a:extLst>
                      <a:ext uri="{FF2B5EF4-FFF2-40B4-BE49-F238E27FC236}">
                        <a16:creationId xmlns:a16="http://schemas.microsoft.com/office/drawing/2014/main" id="{A70B5A42-B674-BE45-8819-B3A0C856DE2A}"/>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3c</a:t>
                    </a:r>
                  </a:p>
                </p:txBody>
              </p:sp>
            </p:grpSp>
          </p:grpSp>
          <p:grpSp>
            <p:nvGrpSpPr>
              <p:cNvPr id="372" name="Group 371">
                <a:extLst>
                  <a:ext uri="{FF2B5EF4-FFF2-40B4-BE49-F238E27FC236}">
                    <a16:creationId xmlns:a16="http://schemas.microsoft.com/office/drawing/2014/main" id="{EBDA0941-6188-F94C-BAAF-E8BE5AECBD9B}"/>
                  </a:ext>
                </a:extLst>
              </p:cNvPr>
              <p:cNvGrpSpPr/>
              <p:nvPr/>
            </p:nvGrpSpPr>
            <p:grpSpPr>
              <a:xfrm>
                <a:off x="833331" y="3478719"/>
                <a:ext cx="565150" cy="369332"/>
                <a:chOff x="1736090" y="2873352"/>
                <a:chExt cx="565150" cy="369332"/>
              </a:xfrm>
            </p:grpSpPr>
            <p:grpSp>
              <p:nvGrpSpPr>
                <p:cNvPr id="379" name="Group 327">
                  <a:extLst>
                    <a:ext uri="{FF2B5EF4-FFF2-40B4-BE49-F238E27FC236}">
                      <a16:creationId xmlns:a16="http://schemas.microsoft.com/office/drawing/2014/main" id="{665FAE86-DDA2-E943-A79F-3332C3F59D5E}"/>
                    </a:ext>
                  </a:extLst>
                </p:cNvPr>
                <p:cNvGrpSpPr>
                  <a:grpSpLocks/>
                </p:cNvGrpSpPr>
                <p:nvPr/>
              </p:nvGrpSpPr>
              <p:grpSpPr bwMode="auto">
                <a:xfrm>
                  <a:off x="1736090" y="2893762"/>
                  <a:ext cx="565150" cy="292100"/>
                  <a:chOff x="1871277" y="1576300"/>
                  <a:chExt cx="1128371" cy="437861"/>
                </a:xfrm>
              </p:grpSpPr>
              <p:sp>
                <p:nvSpPr>
                  <p:cNvPr id="383" name="Oval 382">
                    <a:extLst>
                      <a:ext uri="{FF2B5EF4-FFF2-40B4-BE49-F238E27FC236}">
                        <a16:creationId xmlns:a16="http://schemas.microsoft.com/office/drawing/2014/main" id="{10608A40-AF9C-7E42-B440-3D5C185F8F4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4" name="Rectangle 383">
                    <a:extLst>
                      <a:ext uri="{FF2B5EF4-FFF2-40B4-BE49-F238E27FC236}">
                        <a16:creationId xmlns:a16="http://schemas.microsoft.com/office/drawing/2014/main" id="{B47D6D27-54FB-1247-92F3-B6372E39134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5" name="Oval 384">
                    <a:extLst>
                      <a:ext uri="{FF2B5EF4-FFF2-40B4-BE49-F238E27FC236}">
                        <a16:creationId xmlns:a16="http://schemas.microsoft.com/office/drawing/2014/main" id="{C0B95F0F-B3AE-CA44-A688-0C1986119A0B}"/>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6" name="Freeform 385">
                    <a:extLst>
                      <a:ext uri="{FF2B5EF4-FFF2-40B4-BE49-F238E27FC236}">
                        <a16:creationId xmlns:a16="http://schemas.microsoft.com/office/drawing/2014/main" id="{33AA2C8C-5C10-2F4E-887F-17B7696460C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7" name="Freeform 386">
                    <a:extLst>
                      <a:ext uri="{FF2B5EF4-FFF2-40B4-BE49-F238E27FC236}">
                        <a16:creationId xmlns:a16="http://schemas.microsoft.com/office/drawing/2014/main" id="{5F9196CA-FAD0-6942-8893-CC3E165ABBE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8" name="Freeform 387">
                    <a:extLst>
                      <a:ext uri="{FF2B5EF4-FFF2-40B4-BE49-F238E27FC236}">
                        <a16:creationId xmlns:a16="http://schemas.microsoft.com/office/drawing/2014/main" id="{9D5EE819-D99D-B548-BB91-262CCD86F8E1}"/>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9" name="Freeform 388">
                    <a:extLst>
                      <a:ext uri="{FF2B5EF4-FFF2-40B4-BE49-F238E27FC236}">
                        <a16:creationId xmlns:a16="http://schemas.microsoft.com/office/drawing/2014/main" id="{B8FA780E-A164-5B48-A0E5-58E4AE9249CF}"/>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0" name="Straight Connector 389">
                    <a:extLst>
                      <a:ext uri="{FF2B5EF4-FFF2-40B4-BE49-F238E27FC236}">
                        <a16:creationId xmlns:a16="http://schemas.microsoft.com/office/drawing/2014/main" id="{BD021C86-0683-294D-A1F0-C9E45B200A32}"/>
                      </a:ext>
                    </a:extLst>
                  </p:cNvPr>
                  <p:cNvCxnSpPr>
                    <a:endCxn id="38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91" name="Straight Connector 390">
                    <a:extLst>
                      <a:ext uri="{FF2B5EF4-FFF2-40B4-BE49-F238E27FC236}">
                        <a16:creationId xmlns:a16="http://schemas.microsoft.com/office/drawing/2014/main" id="{E141CDA7-AB94-1847-A09B-9BDEC5B999C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0" name="Group 379">
                  <a:extLst>
                    <a:ext uri="{FF2B5EF4-FFF2-40B4-BE49-F238E27FC236}">
                      <a16:creationId xmlns:a16="http://schemas.microsoft.com/office/drawing/2014/main" id="{0BB72601-3183-F246-9A0B-2D48AA8ED500}"/>
                    </a:ext>
                  </a:extLst>
                </p:cNvPr>
                <p:cNvGrpSpPr/>
                <p:nvPr/>
              </p:nvGrpSpPr>
              <p:grpSpPr>
                <a:xfrm>
                  <a:off x="1770362" y="2873352"/>
                  <a:ext cx="441422" cy="369332"/>
                  <a:chOff x="667045" y="1708643"/>
                  <a:chExt cx="441422" cy="369332"/>
                </a:xfrm>
              </p:grpSpPr>
              <p:sp>
                <p:nvSpPr>
                  <p:cNvPr id="381" name="Oval 380">
                    <a:extLst>
                      <a:ext uri="{FF2B5EF4-FFF2-40B4-BE49-F238E27FC236}">
                        <a16:creationId xmlns:a16="http://schemas.microsoft.com/office/drawing/2014/main" id="{DAB133BC-FF9E-FA43-A4F7-D92612BE38BE}"/>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2" name="TextBox 381">
                    <a:extLst>
                      <a:ext uri="{FF2B5EF4-FFF2-40B4-BE49-F238E27FC236}">
                        <a16:creationId xmlns:a16="http://schemas.microsoft.com/office/drawing/2014/main" id="{C301D58D-4755-AD47-A651-655BBEF183A3}"/>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a:t>
                    </a:r>
                  </a:p>
                </p:txBody>
              </p:sp>
            </p:grpSp>
          </p:grpSp>
          <p:cxnSp>
            <p:nvCxnSpPr>
              <p:cNvPr id="373" name="Straight Connector 372">
                <a:extLst>
                  <a:ext uri="{FF2B5EF4-FFF2-40B4-BE49-F238E27FC236}">
                    <a16:creationId xmlns:a16="http://schemas.microsoft.com/office/drawing/2014/main" id="{9A1DF12C-66C0-744B-913D-868AA8CB022D}"/>
                  </a:ext>
                </a:extLst>
              </p:cNvPr>
              <p:cNvCxnSpPr>
                <a:stCxn id="421" idx="2"/>
                <a:endCxn id="408"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4" name="Straight Connector 373">
                <a:extLst>
                  <a:ext uri="{FF2B5EF4-FFF2-40B4-BE49-F238E27FC236}">
                    <a16:creationId xmlns:a16="http://schemas.microsoft.com/office/drawing/2014/main" id="{9019AE42-AAC5-DB4C-9F68-FD0133EDF5F8}"/>
                  </a:ext>
                </a:extLst>
              </p:cNvPr>
              <p:cNvCxnSpPr/>
              <p:nvPr/>
            </p:nvCxnSpPr>
            <p:spPr bwMode="auto">
              <a:xfrm>
                <a:off x="1407477" y="3648621"/>
                <a:ext cx="1204913" cy="635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5" name="Straight Connector 374">
                <a:extLst>
                  <a:ext uri="{FF2B5EF4-FFF2-40B4-BE49-F238E27FC236}">
                    <a16:creationId xmlns:a16="http://schemas.microsoft.com/office/drawing/2014/main" id="{819AAA66-3D17-9E49-A9F2-7B012117B9BE}"/>
                  </a:ext>
                </a:extLst>
              </p:cNvPr>
              <p:cNvCxnSpPr>
                <a:stCxn id="422" idx="7"/>
              </p:cNvCxnSpPr>
              <p:nvPr/>
            </p:nvCxnSpPr>
            <p:spPr bwMode="auto">
              <a:xfrm>
                <a:off x="2218708" y="3154477"/>
                <a:ext cx="480042" cy="36977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6" name="Straight Connector 375">
                <a:extLst>
                  <a:ext uri="{FF2B5EF4-FFF2-40B4-BE49-F238E27FC236}">
                    <a16:creationId xmlns:a16="http://schemas.microsoft.com/office/drawing/2014/main" id="{B5D58B47-FCD5-3545-B262-C438BEEA9398}"/>
                  </a:ext>
                </a:extLst>
              </p:cNvPr>
              <p:cNvCxnSpPr/>
              <p:nvPr/>
            </p:nvCxnSpPr>
            <p:spPr bwMode="auto">
              <a:xfrm>
                <a:off x="1300073" y="3786304"/>
                <a:ext cx="477927" cy="357071"/>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7" name="Straight Connector 376">
                <a:extLst>
                  <a:ext uri="{FF2B5EF4-FFF2-40B4-BE49-F238E27FC236}">
                    <a16:creationId xmlns:a16="http://schemas.microsoft.com/office/drawing/2014/main" id="{9D1A1ACC-C681-BA4E-A2E3-2C6C71834A9D}"/>
                  </a:ext>
                </a:extLst>
              </p:cNvPr>
              <p:cNvCxnSpPr/>
              <p:nvPr/>
            </p:nvCxnSpPr>
            <p:spPr bwMode="auto">
              <a:xfrm flipH="1">
                <a:off x="2196042" y="3783542"/>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8" name="Straight Connector 377">
                <a:extLst>
                  <a:ext uri="{FF2B5EF4-FFF2-40B4-BE49-F238E27FC236}">
                    <a16:creationId xmlns:a16="http://schemas.microsoft.com/office/drawing/2014/main" id="{2222DD7C-E585-7B4F-9112-7512986C2399}"/>
                  </a:ext>
                </a:extLst>
              </p:cNvPr>
              <p:cNvCxnSpPr/>
              <p:nvPr/>
            </p:nvCxnSpPr>
            <p:spPr bwMode="auto">
              <a:xfrm flipH="1">
                <a:off x="1287553" y="3166946"/>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cxnSp>
        <p:nvCxnSpPr>
          <p:cNvPr id="431" name="Straight Connector 430">
            <a:extLst>
              <a:ext uri="{FF2B5EF4-FFF2-40B4-BE49-F238E27FC236}">
                <a16:creationId xmlns:a16="http://schemas.microsoft.com/office/drawing/2014/main" id="{24F07CA7-5B75-564A-BC27-B6FFE9642DC4}"/>
              </a:ext>
            </a:extLst>
          </p:cNvPr>
          <p:cNvCxnSpPr/>
          <p:nvPr/>
        </p:nvCxnSpPr>
        <p:spPr bwMode="auto">
          <a:xfrm flipH="1">
            <a:off x="4711988" y="2705105"/>
            <a:ext cx="495463" cy="495451"/>
          </a:xfrm>
          <a:prstGeom prst="line">
            <a:avLst/>
          </a:prstGeom>
          <a:solidFill>
            <a:srgbClr val="00CC99"/>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32" name="Straight Connector 431">
            <a:extLst>
              <a:ext uri="{FF2B5EF4-FFF2-40B4-BE49-F238E27FC236}">
                <a16:creationId xmlns:a16="http://schemas.microsoft.com/office/drawing/2014/main" id="{9FF439ED-263B-C24E-94AF-EE4EE36210C4}"/>
              </a:ext>
            </a:extLst>
          </p:cNvPr>
          <p:cNvCxnSpPr>
            <a:endCxn id="331" idx="7"/>
          </p:cNvCxnSpPr>
          <p:nvPr/>
        </p:nvCxnSpPr>
        <p:spPr bwMode="auto">
          <a:xfrm flipH="1" flipV="1">
            <a:off x="7345281" y="2689306"/>
            <a:ext cx="498946" cy="573893"/>
          </a:xfrm>
          <a:prstGeom prst="line">
            <a:avLst/>
          </a:prstGeom>
          <a:solidFill>
            <a:srgbClr val="00CC99"/>
          </a:solidFill>
          <a:ln w="38100" cap="flat" cmpd="sng" algn="ctr">
            <a:solidFill>
              <a:srgbClr val="CC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33" name="TextBox 432">
            <a:extLst>
              <a:ext uri="{FF2B5EF4-FFF2-40B4-BE49-F238E27FC236}">
                <a16:creationId xmlns:a16="http://schemas.microsoft.com/office/drawing/2014/main" id="{C24A3C6B-68F8-6E44-9DD7-953428A63071}"/>
              </a:ext>
            </a:extLst>
          </p:cNvPr>
          <p:cNvSpPr txBox="1"/>
          <p:nvPr/>
        </p:nvSpPr>
        <p:spPr>
          <a:xfrm>
            <a:off x="5926240" y="3607892"/>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2</a:t>
            </a:r>
          </a:p>
        </p:txBody>
      </p:sp>
      <p:sp>
        <p:nvSpPr>
          <p:cNvPr id="434" name="TextBox 433">
            <a:extLst>
              <a:ext uri="{FF2B5EF4-FFF2-40B4-BE49-F238E27FC236}">
                <a16:creationId xmlns:a16="http://schemas.microsoft.com/office/drawing/2014/main" id="{17760C06-DAEA-6243-AA80-83E56D44BFA9}"/>
              </a:ext>
            </a:extLst>
          </p:cNvPr>
          <p:cNvSpPr txBox="1"/>
          <p:nvPr/>
        </p:nvSpPr>
        <p:spPr>
          <a:xfrm>
            <a:off x="8597533" y="4364108"/>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3</a:t>
            </a:r>
          </a:p>
        </p:txBody>
      </p:sp>
      <p:sp>
        <p:nvSpPr>
          <p:cNvPr id="435" name="TextBox 434">
            <a:extLst>
              <a:ext uri="{FF2B5EF4-FFF2-40B4-BE49-F238E27FC236}">
                <a16:creationId xmlns:a16="http://schemas.microsoft.com/office/drawing/2014/main" id="{6F41EED2-8B55-514F-83D4-8FFF6CD74049}"/>
              </a:ext>
            </a:extLst>
          </p:cNvPr>
          <p:cNvSpPr txBox="1"/>
          <p:nvPr/>
        </p:nvSpPr>
        <p:spPr>
          <a:xfrm>
            <a:off x="3316617" y="4308296"/>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1</a:t>
            </a:r>
          </a:p>
        </p:txBody>
      </p:sp>
      <p:grpSp>
        <p:nvGrpSpPr>
          <p:cNvPr id="436" name="Group 435">
            <a:extLst>
              <a:ext uri="{FF2B5EF4-FFF2-40B4-BE49-F238E27FC236}">
                <a16:creationId xmlns:a16="http://schemas.microsoft.com/office/drawing/2014/main" id="{A18A75F7-048B-F746-9AC4-6012DBA7876A}"/>
              </a:ext>
            </a:extLst>
          </p:cNvPr>
          <p:cNvGrpSpPr/>
          <p:nvPr/>
        </p:nvGrpSpPr>
        <p:grpSpPr>
          <a:xfrm>
            <a:off x="2711421" y="2143251"/>
            <a:ext cx="6465899" cy="3959125"/>
            <a:chOff x="1020408" y="2368720"/>
            <a:chExt cx="6465899" cy="3959125"/>
          </a:xfrm>
        </p:grpSpPr>
        <p:grpSp>
          <p:nvGrpSpPr>
            <p:cNvPr id="437" name="Group 436">
              <a:extLst>
                <a:ext uri="{FF2B5EF4-FFF2-40B4-BE49-F238E27FC236}">
                  <a16:creationId xmlns:a16="http://schemas.microsoft.com/office/drawing/2014/main" id="{A53AC2EB-91C2-F746-B123-4DDFF13D1D57}"/>
                </a:ext>
              </a:extLst>
            </p:cNvPr>
            <p:cNvGrpSpPr/>
            <p:nvPr/>
          </p:nvGrpSpPr>
          <p:grpSpPr>
            <a:xfrm>
              <a:off x="1020408" y="2368720"/>
              <a:ext cx="5734325" cy="3959125"/>
              <a:chOff x="1020408" y="2368720"/>
              <a:chExt cx="5734325" cy="3959125"/>
            </a:xfrm>
          </p:grpSpPr>
          <p:grpSp>
            <p:nvGrpSpPr>
              <p:cNvPr id="439" name="Group 438">
                <a:extLst>
                  <a:ext uri="{FF2B5EF4-FFF2-40B4-BE49-F238E27FC236}">
                    <a16:creationId xmlns:a16="http://schemas.microsoft.com/office/drawing/2014/main" id="{8CDE828F-A571-994C-B96F-B66021FD9E95}"/>
                  </a:ext>
                </a:extLst>
              </p:cNvPr>
              <p:cNvGrpSpPr/>
              <p:nvPr/>
            </p:nvGrpSpPr>
            <p:grpSpPr>
              <a:xfrm>
                <a:off x="1146544" y="5725901"/>
                <a:ext cx="565150" cy="369332"/>
                <a:chOff x="1736090" y="2873352"/>
                <a:chExt cx="565150" cy="369332"/>
              </a:xfrm>
            </p:grpSpPr>
            <p:grpSp>
              <p:nvGrpSpPr>
                <p:cNvPr id="445" name="Group 327">
                  <a:extLst>
                    <a:ext uri="{FF2B5EF4-FFF2-40B4-BE49-F238E27FC236}">
                      <a16:creationId xmlns:a16="http://schemas.microsoft.com/office/drawing/2014/main" id="{7DB507C2-899A-2A48-A472-076F2BBF5888}"/>
                    </a:ext>
                  </a:extLst>
                </p:cNvPr>
                <p:cNvGrpSpPr>
                  <a:grpSpLocks/>
                </p:cNvGrpSpPr>
                <p:nvPr/>
              </p:nvGrpSpPr>
              <p:grpSpPr bwMode="auto">
                <a:xfrm>
                  <a:off x="1736090" y="2893762"/>
                  <a:ext cx="565150" cy="292100"/>
                  <a:chOff x="1871277" y="1576300"/>
                  <a:chExt cx="1128371" cy="437861"/>
                </a:xfrm>
              </p:grpSpPr>
              <p:sp>
                <p:nvSpPr>
                  <p:cNvPr id="449" name="Oval 448">
                    <a:extLst>
                      <a:ext uri="{FF2B5EF4-FFF2-40B4-BE49-F238E27FC236}">
                        <a16:creationId xmlns:a16="http://schemas.microsoft.com/office/drawing/2014/main" id="{F63A2817-46A6-F443-AC44-F44A7ECB9F8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0" name="Rectangle 449">
                    <a:extLst>
                      <a:ext uri="{FF2B5EF4-FFF2-40B4-BE49-F238E27FC236}">
                        <a16:creationId xmlns:a16="http://schemas.microsoft.com/office/drawing/2014/main" id="{64F9A520-9DD5-934F-9649-C563057A358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1" name="Oval 450">
                    <a:extLst>
                      <a:ext uri="{FF2B5EF4-FFF2-40B4-BE49-F238E27FC236}">
                        <a16:creationId xmlns:a16="http://schemas.microsoft.com/office/drawing/2014/main" id="{172E238D-4B7E-9B43-B5DC-B60FD87DB9DC}"/>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2" name="Freeform 451">
                    <a:extLst>
                      <a:ext uri="{FF2B5EF4-FFF2-40B4-BE49-F238E27FC236}">
                        <a16:creationId xmlns:a16="http://schemas.microsoft.com/office/drawing/2014/main" id="{E0151430-1B7A-8F4A-A43D-E8A0573B179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3" name="Freeform 452">
                    <a:extLst>
                      <a:ext uri="{FF2B5EF4-FFF2-40B4-BE49-F238E27FC236}">
                        <a16:creationId xmlns:a16="http://schemas.microsoft.com/office/drawing/2014/main" id="{3699656C-ED01-8044-A2A9-9CCB143DA58C}"/>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4" name="Freeform 453">
                    <a:extLst>
                      <a:ext uri="{FF2B5EF4-FFF2-40B4-BE49-F238E27FC236}">
                        <a16:creationId xmlns:a16="http://schemas.microsoft.com/office/drawing/2014/main" id="{B02D3E38-4A22-CD40-AA98-AF5DEB5D7A45}"/>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5" name="Freeform 454">
                    <a:extLst>
                      <a:ext uri="{FF2B5EF4-FFF2-40B4-BE49-F238E27FC236}">
                        <a16:creationId xmlns:a16="http://schemas.microsoft.com/office/drawing/2014/main" id="{C8AD0F66-DCC0-C248-AC18-4163E0911E5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56" name="Straight Connector 455">
                    <a:extLst>
                      <a:ext uri="{FF2B5EF4-FFF2-40B4-BE49-F238E27FC236}">
                        <a16:creationId xmlns:a16="http://schemas.microsoft.com/office/drawing/2014/main" id="{4E8CAF2A-B68B-0342-8DB8-CEFAA26C7ACD}"/>
                      </a:ext>
                    </a:extLst>
                  </p:cNvPr>
                  <p:cNvCxnSpPr>
                    <a:endCxn id="45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57" name="Straight Connector 456">
                    <a:extLst>
                      <a:ext uri="{FF2B5EF4-FFF2-40B4-BE49-F238E27FC236}">
                        <a16:creationId xmlns:a16="http://schemas.microsoft.com/office/drawing/2014/main" id="{79808F3B-5338-CA4C-BB20-72DFD3FC58F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46" name="Group 445">
                  <a:extLst>
                    <a:ext uri="{FF2B5EF4-FFF2-40B4-BE49-F238E27FC236}">
                      <a16:creationId xmlns:a16="http://schemas.microsoft.com/office/drawing/2014/main" id="{F7834A01-840C-9641-A3E4-C59BA2DC7FC8}"/>
                    </a:ext>
                  </a:extLst>
                </p:cNvPr>
                <p:cNvGrpSpPr/>
                <p:nvPr/>
              </p:nvGrpSpPr>
              <p:grpSpPr>
                <a:xfrm>
                  <a:off x="1770362" y="2873352"/>
                  <a:ext cx="428460" cy="369332"/>
                  <a:chOff x="667045" y="1708643"/>
                  <a:chExt cx="428460" cy="369332"/>
                </a:xfrm>
              </p:grpSpPr>
              <p:sp>
                <p:nvSpPr>
                  <p:cNvPr id="447" name="Oval 446">
                    <a:extLst>
                      <a:ext uri="{FF2B5EF4-FFF2-40B4-BE49-F238E27FC236}">
                        <a16:creationId xmlns:a16="http://schemas.microsoft.com/office/drawing/2014/main" id="{2A7E029A-75F0-614A-B5E8-B87AD51B8BB9}"/>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8" name="TextBox 447">
                    <a:extLst>
                      <a:ext uri="{FF2B5EF4-FFF2-40B4-BE49-F238E27FC236}">
                        <a16:creationId xmlns:a16="http://schemas.microsoft.com/office/drawing/2014/main" id="{28310241-BB7D-9A48-BD30-785C2A40B6C7}"/>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sp>
            <p:nvSpPr>
              <p:cNvPr id="440" name="Oval 439">
                <a:extLst>
                  <a:ext uri="{FF2B5EF4-FFF2-40B4-BE49-F238E27FC236}">
                    <a16:creationId xmlns:a16="http://schemas.microsoft.com/office/drawing/2014/main" id="{6A304910-8754-7E45-BA14-8F35CB53B700}"/>
                  </a:ext>
                </a:extLst>
              </p:cNvPr>
              <p:cNvSpPr/>
              <p:nvPr/>
            </p:nvSpPr>
            <p:spPr bwMode="auto">
              <a:xfrm>
                <a:off x="1020408" y="5511349"/>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1" name="Oval 440">
                <a:extLst>
                  <a:ext uri="{FF2B5EF4-FFF2-40B4-BE49-F238E27FC236}">
                    <a16:creationId xmlns:a16="http://schemas.microsoft.com/office/drawing/2014/main" id="{B5398DB6-00AC-E84B-8FC3-AB4E80C61FCA}"/>
                  </a:ext>
                </a:extLst>
              </p:cNvPr>
              <p:cNvSpPr/>
              <p:nvPr/>
            </p:nvSpPr>
            <p:spPr bwMode="auto">
              <a:xfrm>
                <a:off x="2442651" y="3191580"/>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2" name="Oval 441">
                <a:extLst>
                  <a:ext uri="{FF2B5EF4-FFF2-40B4-BE49-F238E27FC236}">
                    <a16:creationId xmlns:a16="http://schemas.microsoft.com/office/drawing/2014/main" id="{4B6D0F25-82B6-4449-8E73-0F9B6AEF718E}"/>
                  </a:ext>
                </a:extLst>
              </p:cNvPr>
              <p:cNvSpPr/>
              <p:nvPr/>
            </p:nvSpPr>
            <p:spPr bwMode="auto">
              <a:xfrm>
                <a:off x="3252649" y="2368720"/>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3" name="Oval 442">
                <a:extLst>
                  <a:ext uri="{FF2B5EF4-FFF2-40B4-BE49-F238E27FC236}">
                    <a16:creationId xmlns:a16="http://schemas.microsoft.com/office/drawing/2014/main" id="{7858B7DD-439C-5A4F-AA12-2ADB525BD534}"/>
                  </a:ext>
                </a:extLst>
              </p:cNvPr>
              <p:cNvSpPr/>
              <p:nvPr/>
            </p:nvSpPr>
            <p:spPr bwMode="auto">
              <a:xfrm>
                <a:off x="5037704" y="2453079"/>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Gill Sans MT"/>
                    <a:ea typeface="+mn-ea"/>
                    <a:cs typeface="+mn-cs"/>
                  </a:rPr>
                  <a:t>∂</a:t>
                </a:r>
              </a:p>
            </p:txBody>
          </p:sp>
          <p:sp>
            <p:nvSpPr>
              <p:cNvPr id="444" name="Oval 443">
                <a:extLst>
                  <a:ext uri="{FF2B5EF4-FFF2-40B4-BE49-F238E27FC236}">
                    <a16:creationId xmlns:a16="http://schemas.microsoft.com/office/drawing/2014/main" id="{12D4F31E-B8A4-8546-AEBC-539E1FA703F2}"/>
                  </a:ext>
                </a:extLst>
              </p:cNvPr>
              <p:cNvSpPr/>
              <p:nvPr/>
            </p:nvSpPr>
            <p:spPr bwMode="auto">
              <a:xfrm>
                <a:off x="5915729" y="3217852"/>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Gill Sans MT"/>
                    <a:ea typeface="+mn-ea"/>
                    <a:cs typeface="+mn-cs"/>
                  </a:rPr>
                  <a:t>∂</a:t>
                </a:r>
              </a:p>
            </p:txBody>
          </p:sp>
        </p:grpSp>
        <p:sp>
          <p:nvSpPr>
            <p:cNvPr id="438" name="TextBox 437">
              <a:extLst>
                <a:ext uri="{FF2B5EF4-FFF2-40B4-BE49-F238E27FC236}">
                  <a16:creationId xmlns:a16="http://schemas.microsoft.com/office/drawing/2014/main" id="{B1D970B4-50AC-DE42-A103-DADA8DD74EC8}"/>
                </a:ext>
              </a:extLst>
            </p:cNvPr>
            <p:cNvSpPr txBox="1"/>
            <p:nvPr/>
          </p:nvSpPr>
          <p:spPr>
            <a:xfrm>
              <a:off x="2018143" y="5692792"/>
              <a:ext cx="546816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gateway routers run both eBGP and iBGP protocols</a:t>
              </a:r>
            </a:p>
          </p:txBody>
        </p:sp>
      </p:grpSp>
    </p:spTree>
    <p:extLst>
      <p:ext uri="{BB962C8B-B14F-4D97-AF65-F5344CB8AC3E}">
        <p14:creationId xmlns:p14="http://schemas.microsoft.com/office/powerpoint/2010/main" val="89896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dissolve">
                                      <p:cBhvr>
                                        <p:cTn id="7" dur="5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1249416" cy="894622"/>
          </a:xfrm>
        </p:spPr>
        <p:txBody>
          <a:bodyPr>
            <a:normAutofit fontScale="90000"/>
          </a:bodyPr>
          <a:lstStyle/>
          <a:p>
            <a:r>
              <a:rPr lang="en-US" dirty="0"/>
              <a:t>Why different Intra-, Inter-AS routing ?</a:t>
            </a:r>
            <a:r>
              <a:rPr lang="en-US" sz="6000" dirty="0"/>
              <a:t> </a:t>
            </a:r>
            <a:endParaRPr lang="en-US" dirty="0"/>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a:xfrm>
            <a:off x="9169512" y="644903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8" name="Rectangle 3">
            <a:extLst>
              <a:ext uri="{FF2B5EF4-FFF2-40B4-BE49-F238E27FC236}">
                <a16:creationId xmlns:a16="http://schemas.microsoft.com/office/drawing/2014/main" id="{4AB976E8-5353-7C49-BF7F-4718E1D40008}"/>
              </a:ext>
            </a:extLst>
          </p:cNvPr>
          <p:cNvSpPr txBox="1">
            <a:spLocks noChangeArrowheads="1"/>
          </p:cNvSpPr>
          <p:nvPr/>
        </p:nvSpPr>
        <p:spPr>
          <a:xfrm>
            <a:off x="952500" y="1421534"/>
            <a:ext cx="10318605" cy="4572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policy:</a:t>
            </a:r>
            <a:r>
              <a:rPr lang="en-US" dirty="0">
                <a:solidFill>
                  <a:srgbClr val="C00000"/>
                </a:solidFill>
              </a:rPr>
              <a:t> </a:t>
            </a:r>
          </a:p>
          <a:p>
            <a:pPr marL="460375" indent="-223838"/>
            <a:r>
              <a:rPr lang="en-US" dirty="0"/>
              <a:t>inter-AS: admin wants control over how its traffic routed, who routes through its network </a:t>
            </a:r>
          </a:p>
          <a:p>
            <a:pPr marL="460375" indent="-223838"/>
            <a:r>
              <a:rPr lang="en-US" dirty="0"/>
              <a:t>intra-AS: single admin, so policy less of an issue</a:t>
            </a:r>
          </a:p>
          <a:p>
            <a:pPr>
              <a:buFont typeface="Wingdings" charset="0"/>
              <a:buNone/>
            </a:pPr>
            <a:r>
              <a:rPr lang="en-US" sz="3200" dirty="0">
                <a:solidFill>
                  <a:srgbClr val="C00000"/>
                </a:solidFill>
              </a:rPr>
              <a:t>scale:</a:t>
            </a:r>
            <a:endParaRPr lang="en-US" dirty="0">
              <a:solidFill>
                <a:srgbClr val="C00000"/>
              </a:solidFill>
            </a:endParaRPr>
          </a:p>
          <a:p>
            <a:pPr marL="460375" indent="-223838"/>
            <a:r>
              <a:rPr lang="en-US" dirty="0"/>
              <a:t>hierarchical routing saves table size, reduced update traffic</a:t>
            </a:r>
          </a:p>
          <a:p>
            <a:pPr>
              <a:buFont typeface="Wingdings" charset="0"/>
              <a:buNone/>
            </a:pPr>
            <a:r>
              <a:rPr lang="en-US" dirty="0">
                <a:solidFill>
                  <a:srgbClr val="C00000"/>
                </a:solidFill>
              </a:rPr>
              <a:t>performance: </a:t>
            </a:r>
          </a:p>
          <a:p>
            <a:pPr marL="460375" indent="-223838"/>
            <a:r>
              <a:rPr lang="en-US" dirty="0"/>
              <a:t>intra-AS: can focus on performance</a:t>
            </a:r>
          </a:p>
          <a:p>
            <a:pPr marL="460375" indent="-223838"/>
            <a:r>
              <a:rPr lang="en-US" dirty="0"/>
              <a:t>inter-AS: policy dominates over performance</a:t>
            </a:r>
          </a:p>
        </p:txBody>
      </p:sp>
    </p:spTree>
    <p:extLst>
      <p:ext uri="{BB962C8B-B14F-4D97-AF65-F5344CB8AC3E}">
        <p14:creationId xmlns:p14="http://schemas.microsoft.com/office/powerpoint/2010/main" val="427766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dissolve">
                                      <p:cBhvr>
                                        <p:cTn id="7" dur="500"/>
                                        <p:tgtEl>
                                          <p:spTgt spid="4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xEl>
                                              <p:pRg st="1" end="1"/>
                                            </p:txEl>
                                          </p:spTgt>
                                        </p:tgtEl>
                                        <p:attrNameLst>
                                          <p:attrName>style.visibility</p:attrName>
                                        </p:attrNameLst>
                                      </p:cBhvr>
                                      <p:to>
                                        <p:strVal val="visible"/>
                                      </p:to>
                                    </p:set>
                                    <p:animEffect transition="in" filter="dissolve">
                                      <p:cBhvr>
                                        <p:cTn id="10" dur="500"/>
                                        <p:tgtEl>
                                          <p:spTgt spid="4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8">
                                            <p:txEl>
                                              <p:pRg st="2" end="2"/>
                                            </p:txEl>
                                          </p:spTgt>
                                        </p:tgtEl>
                                        <p:attrNameLst>
                                          <p:attrName>style.visibility</p:attrName>
                                        </p:attrNameLst>
                                      </p:cBhvr>
                                      <p:to>
                                        <p:strVal val="visible"/>
                                      </p:to>
                                    </p:set>
                                    <p:animEffect transition="in" filter="dissolve">
                                      <p:cBhvr>
                                        <p:cTn id="13" dur="500"/>
                                        <p:tgtEl>
                                          <p:spTgt spid="4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8">
                                            <p:txEl>
                                              <p:pRg st="3" end="3"/>
                                            </p:txEl>
                                          </p:spTgt>
                                        </p:tgtEl>
                                        <p:attrNameLst>
                                          <p:attrName>style.visibility</p:attrName>
                                        </p:attrNameLst>
                                      </p:cBhvr>
                                      <p:to>
                                        <p:strVal val="visible"/>
                                      </p:to>
                                    </p:set>
                                    <p:animEffect transition="in" filter="dissolve">
                                      <p:cBhvr>
                                        <p:cTn id="18" dur="500"/>
                                        <p:tgtEl>
                                          <p:spTgt spid="48">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8">
                                            <p:txEl>
                                              <p:pRg st="4" end="4"/>
                                            </p:txEl>
                                          </p:spTgt>
                                        </p:tgtEl>
                                        <p:attrNameLst>
                                          <p:attrName>style.visibility</p:attrName>
                                        </p:attrNameLst>
                                      </p:cBhvr>
                                      <p:to>
                                        <p:strVal val="visible"/>
                                      </p:to>
                                    </p:set>
                                    <p:animEffect transition="in" filter="dissolve">
                                      <p:cBhvr>
                                        <p:cTn id="21" dur="500"/>
                                        <p:tgtEl>
                                          <p:spTgt spid="4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8">
                                            <p:txEl>
                                              <p:pRg st="5" end="5"/>
                                            </p:txEl>
                                          </p:spTgt>
                                        </p:tgtEl>
                                        <p:attrNameLst>
                                          <p:attrName>style.visibility</p:attrName>
                                        </p:attrNameLst>
                                      </p:cBhvr>
                                      <p:to>
                                        <p:strVal val="visible"/>
                                      </p:to>
                                    </p:set>
                                    <p:animEffect transition="in" filter="dissolve">
                                      <p:cBhvr>
                                        <p:cTn id="26" dur="500"/>
                                        <p:tgtEl>
                                          <p:spTgt spid="48">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8">
                                            <p:txEl>
                                              <p:pRg st="6" end="6"/>
                                            </p:txEl>
                                          </p:spTgt>
                                        </p:tgtEl>
                                        <p:attrNameLst>
                                          <p:attrName>style.visibility</p:attrName>
                                        </p:attrNameLst>
                                      </p:cBhvr>
                                      <p:to>
                                        <p:strVal val="visible"/>
                                      </p:to>
                                    </p:set>
                                    <p:animEffect transition="in" filter="dissolve">
                                      <p:cBhvr>
                                        <p:cTn id="29" dur="500"/>
                                        <p:tgtEl>
                                          <p:spTgt spid="48">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8">
                                            <p:txEl>
                                              <p:pRg st="7" end="7"/>
                                            </p:txEl>
                                          </p:spTgt>
                                        </p:tgtEl>
                                        <p:attrNameLst>
                                          <p:attrName>style.visibility</p:attrName>
                                        </p:attrNameLst>
                                      </p:cBhvr>
                                      <p:to>
                                        <p:strVal val="visible"/>
                                      </p:to>
                                    </p:set>
                                    <p:animEffect transition="in" filter="dissolve">
                                      <p:cBhvr>
                                        <p:cTn id="32" dur="500"/>
                                        <p:tgtEl>
                                          <p:spTgt spid="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 (NOT COVERED)</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protocols</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rgbClr val="0000A8"/>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600" dirty="0">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(ICMP)</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57</a:t>
            </a:fld>
            <a:endParaRPr lang="en-US" dirty="0"/>
          </a:p>
        </p:txBody>
      </p:sp>
    </p:spTree>
    <p:extLst>
      <p:ext uri="{BB962C8B-B14F-4D97-AF65-F5344CB8AC3E}">
        <p14:creationId xmlns:p14="http://schemas.microsoft.com/office/powerpoint/2010/main" val="247373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02AB5-AB8E-3545-A5A9-FCEA06E6EC76}"/>
              </a:ext>
            </a:extLst>
          </p:cNvPr>
          <p:cNvSpPr>
            <a:spLocks noGrp="1"/>
          </p:cNvSpPr>
          <p:nvPr>
            <p:ph idx="1"/>
          </p:nvPr>
        </p:nvSpPr>
        <p:spPr/>
        <p:txBody>
          <a:bodyPr/>
          <a:lstStyle/>
          <a:p>
            <a:pPr indent="-290513"/>
            <a:r>
              <a:rPr lang="en-US" sz="3200" dirty="0"/>
              <a:t>Internet network layer: historically implemented via distributed, per-router control approach</a:t>
            </a:r>
            <a:r>
              <a:rPr lang="en-US" dirty="0"/>
              <a:t>:</a:t>
            </a:r>
          </a:p>
          <a:p>
            <a:pPr lvl="1"/>
            <a:r>
              <a:rPr lang="en-US" sz="2800" i="1" dirty="0">
                <a:solidFill>
                  <a:srgbClr val="000090"/>
                </a:solidFill>
              </a:rPr>
              <a:t>monolithic</a:t>
            </a:r>
            <a:r>
              <a:rPr lang="en-US" sz="2800" dirty="0"/>
              <a:t> router contains switching hardware, runs proprietary implementation of Internet standard protocols (IP, RIP, IS-IS, OSPF, BGP) in proprietary router OS (e.g., Cisco IOS)</a:t>
            </a:r>
          </a:p>
          <a:p>
            <a:pPr lvl="1"/>
            <a:r>
              <a:rPr lang="en-US" sz="2800" dirty="0"/>
              <a:t>different “middleboxes” for different network layer functions: firewalls, load balancers, NAT boxes, ..</a:t>
            </a:r>
          </a:p>
          <a:p>
            <a:pPr indent="-290513"/>
            <a:r>
              <a:rPr lang="en-US" sz="3200" dirty="0"/>
              <a:t>~2005: renewed interest in rethinking network control plane</a:t>
            </a:r>
          </a:p>
          <a:p>
            <a:endParaRPr lang="en-US" dirty="0"/>
          </a:p>
        </p:txBody>
      </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87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838200" y="279543"/>
            <a:ext cx="10515600" cy="894622"/>
          </a:xfrm>
        </p:spPr>
        <p:txBody>
          <a:bodyPr>
            <a:normAutofit/>
          </a:bodyPr>
          <a:lstStyle/>
          <a:p>
            <a:r>
              <a:rPr lang="en-US" sz="4800" dirty="0"/>
              <a:t>Per-router control plane</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780773" y="1101105"/>
            <a:ext cx="1110642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Individual routing algorithm components </a:t>
            </a:r>
            <a:r>
              <a:rPr kumimoji="0" lang="en-US" altLang="en-US" sz="3200" b="0" i="1" u="none" strike="noStrike" kern="1200" cap="none" spc="0" normalizeH="0" baseline="0" noProof="0" dirty="0">
                <a:ln>
                  <a:noFill/>
                </a:ln>
                <a:solidFill>
                  <a:srgbClr val="000090"/>
                </a:solidFill>
                <a:effectLst/>
                <a:uLnTx/>
                <a:uFillTx/>
                <a:latin typeface="Calibri" panose="020F0502020204030204"/>
                <a:ea typeface="ＭＳ Ｐゴシック" panose="020B0600070205080204" pitchFamily="34" charset="-128"/>
                <a:cs typeface="+mn-cs"/>
              </a:rPr>
              <a:t>in each and every router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interact in the control plane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compute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forwarding tables</a:t>
            </a:r>
          </a:p>
        </p:txBody>
      </p:sp>
      <p:sp>
        <p:nvSpPr>
          <p:cNvPr id="238" name="Freeform 2">
            <a:extLst>
              <a:ext uri="{FF2B5EF4-FFF2-40B4-BE49-F238E27FC236}">
                <a16:creationId xmlns:a16="http://schemas.microsoft.com/office/drawing/2014/main" id="{66A80B54-F93B-A94A-938E-DFA6C3C90E64}"/>
              </a:ext>
            </a:extLst>
          </p:cNvPr>
          <p:cNvSpPr>
            <a:spLocks/>
          </p:cNvSpPr>
          <p:nvPr/>
        </p:nvSpPr>
        <p:spPr bwMode="auto">
          <a:xfrm>
            <a:off x="4182648" y="547694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39" name="Straight Connector 238">
            <a:extLst>
              <a:ext uri="{FF2B5EF4-FFF2-40B4-BE49-F238E27FC236}">
                <a16:creationId xmlns:a16="http://schemas.microsoft.com/office/drawing/2014/main" id="{6B89A56E-4B45-1449-B1CC-C8EF7ABE50B3}"/>
              </a:ext>
            </a:extLst>
          </p:cNvPr>
          <p:cNvCxnSpPr/>
          <p:nvPr/>
        </p:nvCxnSpPr>
        <p:spPr>
          <a:xfrm flipV="1">
            <a:off x="4812885" y="5629345"/>
            <a:ext cx="1316038" cy="131762"/>
          </a:xfrm>
          <a:prstGeom prst="line">
            <a:avLst/>
          </a:prstGeom>
          <a:noFill/>
          <a:ln w="12700" cap="flat" cmpd="sng" algn="ctr">
            <a:solidFill>
              <a:srgbClr val="000000"/>
            </a:solidFill>
            <a:prstDash val="solid"/>
          </a:ln>
          <a:effectLst/>
        </p:spPr>
      </p:cxnSp>
      <p:cxnSp>
        <p:nvCxnSpPr>
          <p:cNvPr id="240" name="Straight Connector 239">
            <a:extLst>
              <a:ext uri="{FF2B5EF4-FFF2-40B4-BE49-F238E27FC236}">
                <a16:creationId xmlns:a16="http://schemas.microsoft.com/office/drawing/2014/main" id="{2740CBE6-0A59-E645-A69D-A9AE662529A8}"/>
              </a:ext>
            </a:extLst>
          </p:cNvPr>
          <p:cNvCxnSpPr/>
          <p:nvPr/>
        </p:nvCxnSpPr>
        <p:spPr>
          <a:xfrm>
            <a:off x="4701760" y="5815082"/>
            <a:ext cx="2259013" cy="300038"/>
          </a:xfrm>
          <a:prstGeom prst="line">
            <a:avLst/>
          </a:prstGeom>
          <a:noFill/>
          <a:ln w="12700" cap="flat" cmpd="sng" algn="ctr">
            <a:solidFill>
              <a:srgbClr val="000000"/>
            </a:solidFill>
            <a:prstDash val="solid"/>
          </a:ln>
          <a:effectLst/>
        </p:spPr>
      </p:cxnSp>
      <p:cxnSp>
        <p:nvCxnSpPr>
          <p:cNvPr id="241" name="Straight Connector 240">
            <a:extLst>
              <a:ext uri="{FF2B5EF4-FFF2-40B4-BE49-F238E27FC236}">
                <a16:creationId xmlns:a16="http://schemas.microsoft.com/office/drawing/2014/main" id="{FEDEF0D8-C674-7A42-948E-7E305FE7E98D}"/>
              </a:ext>
            </a:extLst>
          </p:cNvPr>
          <p:cNvCxnSpPr/>
          <p:nvPr/>
        </p:nvCxnSpPr>
        <p:spPr>
          <a:xfrm>
            <a:off x="4714460" y="5921445"/>
            <a:ext cx="714375" cy="274637"/>
          </a:xfrm>
          <a:prstGeom prst="line">
            <a:avLst/>
          </a:prstGeom>
          <a:noFill/>
          <a:ln w="12700" cap="flat" cmpd="sng" algn="ctr">
            <a:solidFill>
              <a:srgbClr val="000000"/>
            </a:solidFill>
            <a:prstDash val="solid"/>
          </a:ln>
          <a:effectLst/>
        </p:spPr>
      </p:cxnSp>
      <p:cxnSp>
        <p:nvCxnSpPr>
          <p:cNvPr id="242" name="Straight Connector 241">
            <a:extLst>
              <a:ext uri="{FF2B5EF4-FFF2-40B4-BE49-F238E27FC236}">
                <a16:creationId xmlns:a16="http://schemas.microsoft.com/office/drawing/2014/main" id="{88FEC270-B253-8E44-A411-9C7971EEB2C5}"/>
              </a:ext>
            </a:extLst>
          </p:cNvPr>
          <p:cNvCxnSpPr/>
          <p:nvPr/>
        </p:nvCxnSpPr>
        <p:spPr>
          <a:xfrm flipV="1">
            <a:off x="5732048" y="6115120"/>
            <a:ext cx="1247775" cy="80962"/>
          </a:xfrm>
          <a:prstGeom prst="line">
            <a:avLst/>
          </a:prstGeom>
          <a:noFill/>
          <a:ln w="12700" cap="flat" cmpd="sng" algn="ctr">
            <a:solidFill>
              <a:srgbClr val="000000"/>
            </a:solidFill>
            <a:prstDash val="solid"/>
          </a:ln>
          <a:effectLst/>
        </p:spPr>
      </p:cxnSp>
      <p:cxnSp>
        <p:nvCxnSpPr>
          <p:cNvPr id="243" name="Straight Connector 242">
            <a:extLst>
              <a:ext uri="{FF2B5EF4-FFF2-40B4-BE49-F238E27FC236}">
                <a16:creationId xmlns:a16="http://schemas.microsoft.com/office/drawing/2014/main" id="{829E7CD6-E2DF-3F41-969B-DA845A408D9F}"/>
              </a:ext>
            </a:extLst>
          </p:cNvPr>
          <p:cNvCxnSpPr/>
          <p:nvPr/>
        </p:nvCxnSpPr>
        <p:spPr>
          <a:xfrm>
            <a:off x="6392448" y="5661095"/>
            <a:ext cx="1057275" cy="123825"/>
          </a:xfrm>
          <a:prstGeom prst="line">
            <a:avLst/>
          </a:prstGeom>
          <a:noFill/>
          <a:ln w="12700" cap="flat" cmpd="sng" algn="ctr">
            <a:solidFill>
              <a:srgbClr val="000000"/>
            </a:solidFill>
            <a:prstDash val="solid"/>
          </a:ln>
          <a:effectLst/>
        </p:spPr>
      </p:cxnSp>
      <p:cxnSp>
        <p:nvCxnSpPr>
          <p:cNvPr id="244" name="Straight Connector 243">
            <a:extLst>
              <a:ext uri="{FF2B5EF4-FFF2-40B4-BE49-F238E27FC236}">
                <a16:creationId xmlns:a16="http://schemas.microsoft.com/office/drawing/2014/main" id="{DE601DF1-8D2D-2A46-BC8F-F868A11F76CA}"/>
              </a:ext>
            </a:extLst>
          </p:cNvPr>
          <p:cNvCxnSpPr/>
          <p:nvPr/>
        </p:nvCxnSpPr>
        <p:spPr>
          <a:xfrm flipV="1">
            <a:off x="5676485" y="5815082"/>
            <a:ext cx="1790700" cy="300038"/>
          </a:xfrm>
          <a:prstGeom prst="line">
            <a:avLst/>
          </a:prstGeom>
          <a:noFill/>
          <a:ln w="12700" cap="flat" cmpd="sng" algn="ctr">
            <a:solidFill>
              <a:srgbClr val="000000"/>
            </a:solidFill>
            <a:prstDash val="solid"/>
          </a:ln>
          <a:effectLst/>
        </p:spPr>
      </p:cxnSp>
      <p:cxnSp>
        <p:nvCxnSpPr>
          <p:cNvPr id="245" name="Straight Connector 244">
            <a:extLst>
              <a:ext uri="{FF2B5EF4-FFF2-40B4-BE49-F238E27FC236}">
                <a16:creationId xmlns:a16="http://schemas.microsoft.com/office/drawing/2014/main" id="{A11DDE0B-F575-FA48-8F6B-03D4A7733DCF}"/>
              </a:ext>
            </a:extLst>
          </p:cNvPr>
          <p:cNvCxnSpPr/>
          <p:nvPr/>
        </p:nvCxnSpPr>
        <p:spPr>
          <a:xfrm flipV="1">
            <a:off x="7003635" y="5843657"/>
            <a:ext cx="588963" cy="271463"/>
          </a:xfrm>
          <a:prstGeom prst="line">
            <a:avLst/>
          </a:prstGeom>
          <a:noFill/>
          <a:ln w="12700" cap="flat" cmpd="sng" algn="ctr">
            <a:solidFill>
              <a:srgbClr val="000000"/>
            </a:solidFill>
            <a:prstDash val="solid"/>
          </a:ln>
          <a:effectLst/>
        </p:spPr>
      </p:cxnSp>
      <p:cxnSp>
        <p:nvCxnSpPr>
          <p:cNvPr id="246" name="Straight Connector 245">
            <a:extLst>
              <a:ext uri="{FF2B5EF4-FFF2-40B4-BE49-F238E27FC236}">
                <a16:creationId xmlns:a16="http://schemas.microsoft.com/office/drawing/2014/main" id="{ADA6CD88-616E-B24E-8E41-831DCFC74F88}"/>
              </a:ext>
            </a:extLst>
          </p:cNvPr>
          <p:cNvCxnSpPr/>
          <p:nvPr/>
        </p:nvCxnSpPr>
        <p:spPr>
          <a:xfrm>
            <a:off x="6146385" y="5629345"/>
            <a:ext cx="814388" cy="400050"/>
          </a:xfrm>
          <a:prstGeom prst="line">
            <a:avLst/>
          </a:prstGeom>
          <a:noFill/>
          <a:ln w="12700" cap="flat" cmpd="sng" algn="ctr">
            <a:solidFill>
              <a:srgbClr val="000000"/>
            </a:solidFill>
            <a:prstDash val="solid"/>
          </a:ln>
          <a:effectLst/>
        </p:spPr>
      </p:cxnSp>
      <p:grpSp>
        <p:nvGrpSpPr>
          <p:cNvPr id="247" name="Group 7">
            <a:extLst>
              <a:ext uri="{FF2B5EF4-FFF2-40B4-BE49-F238E27FC236}">
                <a16:creationId xmlns:a16="http://schemas.microsoft.com/office/drawing/2014/main" id="{F23FF8D1-2C6B-9448-B97C-26AA0FF38328}"/>
              </a:ext>
            </a:extLst>
          </p:cNvPr>
          <p:cNvGrpSpPr>
            <a:grpSpLocks/>
          </p:cNvGrpSpPr>
          <p:nvPr/>
        </p:nvGrpSpPr>
        <p:grpSpPr bwMode="auto">
          <a:xfrm>
            <a:off x="5271673" y="6054795"/>
            <a:ext cx="563562" cy="293687"/>
            <a:chOff x="1871277" y="1576300"/>
            <a:chExt cx="1128371" cy="437861"/>
          </a:xfrm>
        </p:grpSpPr>
        <p:sp>
          <p:nvSpPr>
            <p:cNvPr id="248" name="Oval 247">
              <a:extLst>
                <a:ext uri="{FF2B5EF4-FFF2-40B4-BE49-F238E27FC236}">
                  <a16:creationId xmlns:a16="http://schemas.microsoft.com/office/drawing/2014/main" id="{F781E7E0-A5A4-AD4A-A844-E9A7BB7A7970}"/>
                </a:ext>
              </a:extLst>
            </p:cNvPr>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49" name="Rectangle 248">
              <a:extLst>
                <a:ext uri="{FF2B5EF4-FFF2-40B4-BE49-F238E27FC236}">
                  <a16:creationId xmlns:a16="http://schemas.microsoft.com/office/drawing/2014/main" id="{3D5BD08E-FA2E-E04F-A545-2E0866784F93}"/>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0" name="Oval 249">
              <a:extLst>
                <a:ext uri="{FF2B5EF4-FFF2-40B4-BE49-F238E27FC236}">
                  <a16:creationId xmlns:a16="http://schemas.microsoft.com/office/drawing/2014/main" id="{01E234FF-7C0E-FD47-9DA3-FA9619013171}"/>
                </a:ext>
              </a:extLst>
            </p:cNvPr>
            <p:cNvSpPr>
              <a:spLocks noChangeArrowheads="1"/>
            </p:cNvSpPr>
            <p:nvPr/>
          </p:nvSpPr>
          <p:spPr bwMode="auto">
            <a:xfrm flipV="1">
              <a:off x="1871277" y="1576300"/>
              <a:ext cx="1125193"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1" name="Freeform 250">
              <a:extLst>
                <a:ext uri="{FF2B5EF4-FFF2-40B4-BE49-F238E27FC236}">
                  <a16:creationId xmlns:a16="http://schemas.microsoft.com/office/drawing/2014/main" id="{563210E5-D710-8E45-8417-02EB79B5C81A}"/>
                </a:ext>
              </a:extLst>
            </p:cNvPr>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2" name="Freeform 251">
              <a:extLst>
                <a:ext uri="{FF2B5EF4-FFF2-40B4-BE49-F238E27FC236}">
                  <a16:creationId xmlns:a16="http://schemas.microsoft.com/office/drawing/2014/main" id="{430FD04E-46A2-3749-B589-BEE902C8D592}"/>
                </a:ext>
              </a:extLst>
            </p:cNvPr>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3" name="Freeform 252">
              <a:extLst>
                <a:ext uri="{FF2B5EF4-FFF2-40B4-BE49-F238E27FC236}">
                  <a16:creationId xmlns:a16="http://schemas.microsoft.com/office/drawing/2014/main" id="{BDBA4CA4-485A-D94A-B148-5C44318A1988}"/>
                </a:ext>
              </a:extLst>
            </p:cNvPr>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4" name="Freeform 253">
              <a:extLst>
                <a:ext uri="{FF2B5EF4-FFF2-40B4-BE49-F238E27FC236}">
                  <a16:creationId xmlns:a16="http://schemas.microsoft.com/office/drawing/2014/main" id="{4F7BCFB0-4862-0040-98EF-79148CCE20CE}"/>
                </a:ext>
              </a:extLst>
            </p:cNvPr>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55" name="Straight Connector 254">
              <a:extLst>
                <a:ext uri="{FF2B5EF4-FFF2-40B4-BE49-F238E27FC236}">
                  <a16:creationId xmlns:a16="http://schemas.microsoft.com/office/drawing/2014/main" id="{FA80ECE7-29EF-E045-8DE9-443E8B56CBA4}"/>
                </a:ext>
              </a:extLst>
            </p:cNvPr>
            <p:cNvCxnSpPr>
              <a:cxnSpLocks noChangeShapeType="1"/>
              <a:endCxn id="250" idx="2"/>
            </p:cNvCxnSpPr>
            <p:nvPr/>
          </p:nvCxnSpPr>
          <p:spPr bwMode="auto">
            <a:xfrm flipH="1" flipV="1">
              <a:off x="1871277" y="1737244"/>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6" name="Straight Connector 255">
              <a:extLst>
                <a:ext uri="{FF2B5EF4-FFF2-40B4-BE49-F238E27FC236}">
                  <a16:creationId xmlns:a16="http://schemas.microsoft.com/office/drawing/2014/main" id="{886C4C8B-81F8-494E-B3C9-F2C152BA755D}"/>
                </a:ext>
              </a:extLst>
            </p:cNvPr>
            <p:cNvCxnSpPr>
              <a:cxnSpLocks noChangeShapeType="1"/>
            </p:cNvCxnSpPr>
            <p:nvPr/>
          </p:nvCxnSpPr>
          <p:spPr bwMode="auto">
            <a:xfrm flipH="1" flipV="1">
              <a:off x="2996470" y="1734876"/>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 name="Group 327">
            <a:extLst>
              <a:ext uri="{FF2B5EF4-FFF2-40B4-BE49-F238E27FC236}">
                <a16:creationId xmlns:a16="http://schemas.microsoft.com/office/drawing/2014/main" id="{C6D6E434-396F-824D-B42D-39B257E17412}"/>
              </a:ext>
            </a:extLst>
          </p:cNvPr>
          <p:cNvGrpSpPr>
            <a:grpSpLocks/>
          </p:cNvGrpSpPr>
          <p:nvPr/>
        </p:nvGrpSpPr>
        <p:grpSpPr bwMode="auto">
          <a:xfrm>
            <a:off x="5966998" y="5513457"/>
            <a:ext cx="565150" cy="292100"/>
            <a:chOff x="1871277" y="1576300"/>
            <a:chExt cx="1128371" cy="437861"/>
          </a:xfrm>
        </p:grpSpPr>
        <p:sp>
          <p:nvSpPr>
            <p:cNvPr id="258" name="Oval 257">
              <a:extLst>
                <a:ext uri="{FF2B5EF4-FFF2-40B4-BE49-F238E27FC236}">
                  <a16:creationId xmlns:a16="http://schemas.microsoft.com/office/drawing/2014/main" id="{BD523501-0761-ED43-9FA5-AEA15E2D1C9C}"/>
                </a:ext>
              </a:extLst>
            </p:cNvPr>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9" name="Rectangle 258">
              <a:extLst>
                <a:ext uri="{FF2B5EF4-FFF2-40B4-BE49-F238E27FC236}">
                  <a16:creationId xmlns:a16="http://schemas.microsoft.com/office/drawing/2014/main" id="{1B2C53EE-99C4-9041-B078-E1DEA73E56F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0" name="Oval 259">
              <a:extLst>
                <a:ext uri="{FF2B5EF4-FFF2-40B4-BE49-F238E27FC236}">
                  <a16:creationId xmlns:a16="http://schemas.microsoft.com/office/drawing/2014/main" id="{27361595-2FF4-1B46-839D-326969B484FA}"/>
                </a:ext>
              </a:extLst>
            </p:cNvPr>
            <p:cNvSpPr>
              <a:spLocks noChangeArrowheads="1"/>
            </p:cNvSpPr>
            <p:nvPr/>
          </p:nvSpPr>
          <p:spPr bwMode="auto">
            <a:xfrm flipV="1">
              <a:off x="1871277" y="1576300"/>
              <a:ext cx="1125200" cy="3212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1" name="Freeform 260">
              <a:extLst>
                <a:ext uri="{FF2B5EF4-FFF2-40B4-BE49-F238E27FC236}">
                  <a16:creationId xmlns:a16="http://schemas.microsoft.com/office/drawing/2014/main" id="{89642470-FD74-1047-9747-D0EB2363B80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2" name="Freeform 261">
              <a:extLst>
                <a:ext uri="{FF2B5EF4-FFF2-40B4-BE49-F238E27FC236}">
                  <a16:creationId xmlns:a16="http://schemas.microsoft.com/office/drawing/2014/main" id="{12E17BAF-3675-9946-91CF-C0BD05A47A02}"/>
                </a:ext>
              </a:extLst>
            </p:cNvPr>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Freeform 262">
              <a:extLst>
                <a:ext uri="{FF2B5EF4-FFF2-40B4-BE49-F238E27FC236}">
                  <a16:creationId xmlns:a16="http://schemas.microsoft.com/office/drawing/2014/main" id="{FB02D5C9-E16C-D545-9658-9B08CD700FC7}"/>
                </a:ext>
              </a:extLst>
            </p:cNvPr>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Freeform 263">
              <a:extLst>
                <a:ext uri="{FF2B5EF4-FFF2-40B4-BE49-F238E27FC236}">
                  <a16:creationId xmlns:a16="http://schemas.microsoft.com/office/drawing/2014/main" id="{43C530C6-57F7-D943-BF8C-3B8BE501FC32}"/>
                </a:ext>
              </a:extLst>
            </p:cNvPr>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04998C4B-6CC3-804D-8149-EB9753D18CA7}"/>
                </a:ext>
              </a:extLst>
            </p:cNvPr>
            <p:cNvCxnSpPr>
              <a:cxnSpLocks noChangeShapeType="1"/>
              <a:endCxn id="260" idx="2"/>
            </p:cNvCxnSpPr>
            <p:nvPr/>
          </p:nvCxnSpPr>
          <p:spPr bwMode="auto">
            <a:xfrm flipH="1" flipV="1">
              <a:off x="1871277" y="1735739"/>
              <a:ext cx="3169"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6" name="Straight Connector 265">
              <a:extLst>
                <a:ext uri="{FF2B5EF4-FFF2-40B4-BE49-F238E27FC236}">
                  <a16:creationId xmlns:a16="http://schemas.microsoft.com/office/drawing/2014/main" id="{565D2A47-CC6C-8440-A5DF-83E670BCAF12}"/>
                </a:ext>
              </a:extLst>
            </p:cNvPr>
            <p:cNvCxnSpPr>
              <a:cxnSpLocks noChangeShapeType="1"/>
            </p:cNvCxnSpPr>
            <p:nvPr/>
          </p:nvCxnSpPr>
          <p:spPr bwMode="auto">
            <a:xfrm flipH="1" flipV="1">
              <a:off x="2996477" y="1733359"/>
              <a:ext cx="3171"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7" name="Group 337">
            <a:extLst>
              <a:ext uri="{FF2B5EF4-FFF2-40B4-BE49-F238E27FC236}">
                <a16:creationId xmlns:a16="http://schemas.microsoft.com/office/drawing/2014/main" id="{82B40A4C-BCB9-0F49-86D8-65358510B247}"/>
              </a:ext>
            </a:extLst>
          </p:cNvPr>
          <p:cNvGrpSpPr>
            <a:grpSpLocks/>
          </p:cNvGrpSpPr>
          <p:nvPr/>
        </p:nvGrpSpPr>
        <p:grpSpPr bwMode="auto">
          <a:xfrm>
            <a:off x="6609935" y="5967482"/>
            <a:ext cx="563563" cy="293688"/>
            <a:chOff x="1871277" y="1576300"/>
            <a:chExt cx="1128371" cy="437861"/>
          </a:xfrm>
        </p:grpSpPr>
        <p:sp>
          <p:nvSpPr>
            <p:cNvPr id="268" name="Oval 267">
              <a:extLst>
                <a:ext uri="{FF2B5EF4-FFF2-40B4-BE49-F238E27FC236}">
                  <a16:creationId xmlns:a16="http://schemas.microsoft.com/office/drawing/2014/main" id="{683F4F4C-42FD-9846-A017-5B90A1CDF30A}"/>
                </a:ext>
              </a:extLst>
            </p:cNvPr>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9" name="Rectangle 268">
              <a:extLst>
                <a:ext uri="{FF2B5EF4-FFF2-40B4-BE49-F238E27FC236}">
                  <a16:creationId xmlns:a16="http://schemas.microsoft.com/office/drawing/2014/main" id="{3F600344-6D5A-5149-9480-8AD325F910A2}"/>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0" name="Oval 269">
              <a:extLst>
                <a:ext uri="{FF2B5EF4-FFF2-40B4-BE49-F238E27FC236}">
                  <a16:creationId xmlns:a16="http://schemas.microsoft.com/office/drawing/2014/main" id="{358912A5-2365-7548-98D1-05C254AB8C93}"/>
                </a:ext>
              </a:extLst>
            </p:cNvPr>
            <p:cNvSpPr>
              <a:spLocks noChangeArrowheads="1"/>
            </p:cNvSpPr>
            <p:nvPr/>
          </p:nvSpPr>
          <p:spPr bwMode="auto">
            <a:xfrm flipV="1">
              <a:off x="1871277" y="1576300"/>
              <a:ext cx="1125191"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1" name="Freeform 270">
              <a:extLst>
                <a:ext uri="{FF2B5EF4-FFF2-40B4-BE49-F238E27FC236}">
                  <a16:creationId xmlns:a16="http://schemas.microsoft.com/office/drawing/2014/main" id="{856A4118-FA0A-BF49-876A-9D235E6C6E2E}"/>
                </a:ext>
              </a:extLst>
            </p:cNvPr>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2" name="Freeform 271">
              <a:extLst>
                <a:ext uri="{FF2B5EF4-FFF2-40B4-BE49-F238E27FC236}">
                  <a16:creationId xmlns:a16="http://schemas.microsoft.com/office/drawing/2014/main" id="{73066D64-2E3F-F24D-B741-44F8F9E6C32A}"/>
                </a:ext>
              </a:extLst>
            </p:cNvPr>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3" name="Freeform 272">
              <a:extLst>
                <a:ext uri="{FF2B5EF4-FFF2-40B4-BE49-F238E27FC236}">
                  <a16:creationId xmlns:a16="http://schemas.microsoft.com/office/drawing/2014/main" id="{63C7C818-A6BA-5B46-8663-C7EB1B1CEB1A}"/>
                </a:ext>
              </a:extLst>
            </p:cNvPr>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Freeform 273">
              <a:extLst>
                <a:ext uri="{FF2B5EF4-FFF2-40B4-BE49-F238E27FC236}">
                  <a16:creationId xmlns:a16="http://schemas.microsoft.com/office/drawing/2014/main" id="{958FEB88-75FB-2D44-9A10-0367FDB3A463}"/>
                </a:ext>
              </a:extLst>
            </p:cNvPr>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75" name="Straight Connector 274">
              <a:extLst>
                <a:ext uri="{FF2B5EF4-FFF2-40B4-BE49-F238E27FC236}">
                  <a16:creationId xmlns:a16="http://schemas.microsoft.com/office/drawing/2014/main" id="{E5F8810D-58B9-1B41-9069-743A57CBD942}"/>
                </a:ext>
              </a:extLst>
            </p:cNvPr>
            <p:cNvCxnSpPr>
              <a:cxnSpLocks noChangeShapeType="1"/>
              <a:endCxn id="270" idx="2"/>
            </p:cNvCxnSpPr>
            <p:nvPr/>
          </p:nvCxnSpPr>
          <p:spPr bwMode="auto">
            <a:xfrm flipH="1" flipV="1">
              <a:off x="1871277" y="1737243"/>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6" name="Straight Connector 275">
              <a:extLst>
                <a:ext uri="{FF2B5EF4-FFF2-40B4-BE49-F238E27FC236}">
                  <a16:creationId xmlns:a16="http://schemas.microsoft.com/office/drawing/2014/main" id="{B7248C01-1BC9-084D-9C19-4C517E66801B}"/>
                </a:ext>
              </a:extLst>
            </p:cNvPr>
            <p:cNvCxnSpPr>
              <a:cxnSpLocks noChangeShapeType="1"/>
            </p:cNvCxnSpPr>
            <p:nvPr/>
          </p:nvCxnSpPr>
          <p:spPr bwMode="auto">
            <a:xfrm flipH="1" flipV="1">
              <a:off x="2996468" y="1734877"/>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 name="Group 347">
            <a:extLst>
              <a:ext uri="{FF2B5EF4-FFF2-40B4-BE49-F238E27FC236}">
                <a16:creationId xmlns:a16="http://schemas.microsoft.com/office/drawing/2014/main" id="{EA66C38A-2A9F-054D-B190-0607C48440C0}"/>
              </a:ext>
            </a:extLst>
          </p:cNvPr>
          <p:cNvGrpSpPr>
            <a:grpSpLocks/>
          </p:cNvGrpSpPr>
          <p:nvPr/>
        </p:nvGrpSpPr>
        <p:grpSpPr bwMode="auto">
          <a:xfrm>
            <a:off x="7332248" y="5653157"/>
            <a:ext cx="565150" cy="293688"/>
            <a:chOff x="1871277" y="1576300"/>
            <a:chExt cx="1128371" cy="437861"/>
          </a:xfrm>
        </p:grpSpPr>
        <p:sp>
          <p:nvSpPr>
            <p:cNvPr id="278" name="Oval 277">
              <a:extLst>
                <a:ext uri="{FF2B5EF4-FFF2-40B4-BE49-F238E27FC236}">
                  <a16:creationId xmlns:a16="http://schemas.microsoft.com/office/drawing/2014/main" id="{578C6C8A-3C2C-CA47-A52F-E5336E397A8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9" name="Rectangle 278">
              <a:extLst>
                <a:ext uri="{FF2B5EF4-FFF2-40B4-BE49-F238E27FC236}">
                  <a16:creationId xmlns:a16="http://schemas.microsoft.com/office/drawing/2014/main" id="{40527894-E8D6-8847-A758-9F4A98B89D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0" name="Oval 279">
              <a:extLst>
                <a:ext uri="{FF2B5EF4-FFF2-40B4-BE49-F238E27FC236}">
                  <a16:creationId xmlns:a16="http://schemas.microsoft.com/office/drawing/2014/main" id="{50FCBF9F-6CE0-7B47-94FC-CD5787B788A2}"/>
                </a:ext>
              </a:extLst>
            </p:cNvPr>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81" name="Freeform 280">
              <a:extLst>
                <a:ext uri="{FF2B5EF4-FFF2-40B4-BE49-F238E27FC236}">
                  <a16:creationId xmlns:a16="http://schemas.microsoft.com/office/drawing/2014/main" id="{5D5ADD21-3F21-8E47-B87D-2BDC146712B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2" name="Freeform 281">
              <a:extLst>
                <a:ext uri="{FF2B5EF4-FFF2-40B4-BE49-F238E27FC236}">
                  <a16:creationId xmlns:a16="http://schemas.microsoft.com/office/drawing/2014/main" id="{0FF22D66-78A9-2245-ACA6-A35063B9545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Freeform 282">
              <a:extLst>
                <a:ext uri="{FF2B5EF4-FFF2-40B4-BE49-F238E27FC236}">
                  <a16:creationId xmlns:a16="http://schemas.microsoft.com/office/drawing/2014/main" id="{A86BA2E2-E459-454D-98E3-2CB0E41E1E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4" name="Freeform 283">
              <a:extLst>
                <a:ext uri="{FF2B5EF4-FFF2-40B4-BE49-F238E27FC236}">
                  <a16:creationId xmlns:a16="http://schemas.microsoft.com/office/drawing/2014/main" id="{32EB212F-0575-FD42-B1AF-F3AAD1FDE60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85" name="Straight Connector 284">
              <a:extLst>
                <a:ext uri="{FF2B5EF4-FFF2-40B4-BE49-F238E27FC236}">
                  <a16:creationId xmlns:a16="http://schemas.microsoft.com/office/drawing/2014/main" id="{913FC001-18AF-3A49-BFB4-0B914F19FFD8}"/>
                </a:ext>
              </a:extLst>
            </p:cNvPr>
            <p:cNvCxnSpPr>
              <a:cxnSpLocks noChangeShapeType="1"/>
              <a:endCxn id="280"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6" name="Straight Connector 285">
              <a:extLst>
                <a:ext uri="{FF2B5EF4-FFF2-40B4-BE49-F238E27FC236}">
                  <a16:creationId xmlns:a16="http://schemas.microsoft.com/office/drawing/2014/main" id="{7194EB53-3E3D-024D-B0D2-5596DAD2A331}"/>
                </a:ext>
              </a:extLst>
            </p:cNvPr>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7" name="Group 286">
            <a:extLst>
              <a:ext uri="{FF2B5EF4-FFF2-40B4-BE49-F238E27FC236}">
                <a16:creationId xmlns:a16="http://schemas.microsoft.com/office/drawing/2014/main" id="{7169FC3C-178E-6048-AB6C-8493893B17E5}"/>
              </a:ext>
            </a:extLst>
          </p:cNvPr>
          <p:cNvGrpSpPr>
            <a:grpSpLocks/>
          </p:cNvGrpSpPr>
          <p:nvPr/>
        </p:nvGrpSpPr>
        <p:grpSpPr bwMode="auto">
          <a:xfrm>
            <a:off x="3347623" y="2370207"/>
            <a:ext cx="5270500" cy="3805238"/>
            <a:chOff x="1757805" y="2331054"/>
            <a:chExt cx="5270058" cy="3804634"/>
          </a:xfrm>
        </p:grpSpPr>
        <p:sp>
          <p:nvSpPr>
            <p:cNvPr id="288" name="Freeform 287">
              <a:extLst>
                <a:ext uri="{FF2B5EF4-FFF2-40B4-BE49-F238E27FC236}">
                  <a16:creationId xmlns:a16="http://schemas.microsoft.com/office/drawing/2014/main" id="{440C625E-763F-DC45-B239-42BFE9E9081B}"/>
                </a:ext>
              </a:extLst>
            </p:cNvPr>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9" name="Freeform 288">
              <a:extLst>
                <a:ext uri="{FF2B5EF4-FFF2-40B4-BE49-F238E27FC236}">
                  <a16:creationId xmlns:a16="http://schemas.microsoft.com/office/drawing/2014/main" id="{7B2A49C4-873B-2743-B356-AA474598AAC7}"/>
                </a:ext>
              </a:extLst>
            </p:cNvPr>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0" name="Freeform 289">
              <a:extLst>
                <a:ext uri="{FF2B5EF4-FFF2-40B4-BE49-F238E27FC236}">
                  <a16:creationId xmlns:a16="http://schemas.microsoft.com/office/drawing/2014/main" id="{0D9AB348-D7F2-A742-9B0C-84535C1F8A96}"/>
                </a:ext>
              </a:extLst>
            </p:cNvPr>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1" name="Freeform 290">
              <a:extLst>
                <a:ext uri="{FF2B5EF4-FFF2-40B4-BE49-F238E27FC236}">
                  <a16:creationId xmlns:a16="http://schemas.microsoft.com/office/drawing/2014/main" id="{98F06BD2-BA43-1144-B69F-BF325541EB43}"/>
                </a:ext>
              </a:extLst>
            </p:cNvPr>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2" name="Freeform 291">
              <a:extLst>
                <a:ext uri="{FF2B5EF4-FFF2-40B4-BE49-F238E27FC236}">
                  <a16:creationId xmlns:a16="http://schemas.microsoft.com/office/drawing/2014/main" id="{57135A78-79C3-CB4B-8E8E-D9A274265F07}"/>
                </a:ext>
              </a:extLst>
            </p:cNvPr>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293" name="Group 17">
              <a:extLst>
                <a:ext uri="{FF2B5EF4-FFF2-40B4-BE49-F238E27FC236}">
                  <a16:creationId xmlns:a16="http://schemas.microsoft.com/office/drawing/2014/main" id="{3DCFE7AC-3DDA-544E-9FBA-E2013CB1F765}"/>
                </a:ext>
              </a:extLst>
            </p:cNvPr>
            <p:cNvGrpSpPr>
              <a:grpSpLocks/>
            </p:cNvGrpSpPr>
            <p:nvPr/>
          </p:nvGrpSpPr>
          <p:grpSpPr bwMode="auto">
            <a:xfrm>
              <a:off x="1757805" y="2331054"/>
              <a:ext cx="1079500" cy="2674334"/>
              <a:chOff x="1757805" y="2331054"/>
              <a:chExt cx="1079500" cy="2674334"/>
            </a:xfrm>
          </p:grpSpPr>
          <p:sp>
            <p:nvSpPr>
              <p:cNvPr id="380" name="Rectangle 379">
                <a:extLst>
                  <a:ext uri="{FF2B5EF4-FFF2-40B4-BE49-F238E27FC236}">
                    <a16:creationId xmlns:a16="http://schemas.microsoft.com/office/drawing/2014/main" id="{4A6C83BC-7EC5-0F45-B8BB-C3B547B3E007}"/>
                  </a:ext>
                </a:extLst>
              </p:cNvPr>
              <p:cNvSpPr/>
              <p:nvPr/>
            </p:nvSpPr>
            <p:spPr bwMode="auto">
              <a:xfrm rot="10800000">
                <a:off x="1789552" y="2580252"/>
                <a:ext cx="1027025" cy="108409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81" name="Group 104">
                <a:extLst>
                  <a:ext uri="{FF2B5EF4-FFF2-40B4-BE49-F238E27FC236}">
                    <a16:creationId xmlns:a16="http://schemas.microsoft.com/office/drawing/2014/main" id="{C49CCBB3-581C-F744-9C12-88066A544A1A}"/>
                  </a:ext>
                </a:extLst>
              </p:cNvPr>
              <p:cNvGrpSpPr>
                <a:grpSpLocks/>
              </p:cNvGrpSpPr>
              <p:nvPr/>
            </p:nvGrpSpPr>
            <p:grpSpPr bwMode="auto">
              <a:xfrm>
                <a:off x="1782739" y="4616206"/>
                <a:ext cx="1034710" cy="389182"/>
                <a:chOff x="4128636" y="3606589"/>
                <a:chExt cx="568145" cy="338667"/>
              </a:xfrm>
            </p:grpSpPr>
            <p:sp>
              <p:nvSpPr>
                <p:cNvPr id="395" name="Oval 394">
                  <a:extLst>
                    <a:ext uri="{FF2B5EF4-FFF2-40B4-BE49-F238E27FC236}">
                      <a16:creationId xmlns:a16="http://schemas.microsoft.com/office/drawing/2014/main" id="{1360C793-55DD-E448-BB09-2AF9F40ABA16}"/>
                    </a:ext>
                  </a:extLst>
                </p:cNvPr>
                <p:cNvSpPr/>
                <p:nvPr/>
              </p:nvSpPr>
              <p:spPr>
                <a:xfrm>
                  <a:off x="4128891" y="3720271"/>
                  <a:ext cx="565669" cy="22514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6" name="Rectangle 395">
                  <a:extLst>
                    <a:ext uri="{FF2B5EF4-FFF2-40B4-BE49-F238E27FC236}">
                      <a16:creationId xmlns:a16="http://schemas.microsoft.com/office/drawing/2014/main" id="{B5E5E126-5712-074A-827E-49B7AB6291A3}"/>
                    </a:ext>
                  </a:extLst>
                </p:cNvPr>
                <p:cNvSpPr/>
                <p:nvPr/>
              </p:nvSpPr>
              <p:spPr>
                <a:xfrm>
                  <a:off x="4128891" y="3720271"/>
                  <a:ext cx="565669" cy="111880"/>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7" name="Oval 396">
                  <a:extLst>
                    <a:ext uri="{FF2B5EF4-FFF2-40B4-BE49-F238E27FC236}">
                      <a16:creationId xmlns:a16="http://schemas.microsoft.com/office/drawing/2014/main" id="{90782D44-406D-1A44-B8FA-7DABB141B919}"/>
                    </a:ext>
                  </a:extLst>
                </p:cNvPr>
                <p:cNvSpPr/>
                <p:nvPr/>
              </p:nvSpPr>
              <p:spPr>
                <a:xfrm>
                  <a:off x="4128891" y="3607011"/>
                  <a:ext cx="565669" cy="225140"/>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8" name="Straight Connector 397">
                  <a:extLst>
                    <a:ext uri="{FF2B5EF4-FFF2-40B4-BE49-F238E27FC236}">
                      <a16:creationId xmlns:a16="http://schemas.microsoft.com/office/drawing/2014/main" id="{91CE1BD1-E198-874C-A63D-F01D330549A7}"/>
                    </a:ext>
                  </a:extLst>
                </p:cNvPr>
                <p:cNvCxnSpPr/>
                <p:nvPr/>
              </p:nvCxnSpPr>
              <p:spPr>
                <a:xfrm>
                  <a:off x="4694560" y="3720271"/>
                  <a:ext cx="0" cy="111880"/>
                </a:xfrm>
                <a:prstGeom prst="line">
                  <a:avLst/>
                </a:prstGeom>
                <a:noFill/>
                <a:ln w="6350" cap="flat" cmpd="sng" algn="ctr">
                  <a:solidFill>
                    <a:srgbClr val="000000"/>
                  </a:solidFill>
                  <a:prstDash val="solid"/>
                </a:ln>
                <a:effectLst/>
              </p:spPr>
            </p:cxnSp>
            <p:cxnSp>
              <p:nvCxnSpPr>
                <p:cNvPr id="399" name="Straight Connector 398">
                  <a:extLst>
                    <a:ext uri="{FF2B5EF4-FFF2-40B4-BE49-F238E27FC236}">
                      <a16:creationId xmlns:a16="http://schemas.microsoft.com/office/drawing/2014/main" id="{5C32A76A-C218-CD4F-A5EA-5F04BEBB7C8B}"/>
                    </a:ext>
                  </a:extLst>
                </p:cNvPr>
                <p:cNvCxnSpPr/>
                <p:nvPr/>
              </p:nvCxnSpPr>
              <p:spPr>
                <a:xfrm>
                  <a:off x="4128891" y="3720271"/>
                  <a:ext cx="0" cy="111880"/>
                </a:xfrm>
                <a:prstGeom prst="line">
                  <a:avLst/>
                </a:prstGeom>
                <a:noFill/>
                <a:ln w="6350" cap="flat" cmpd="sng" algn="ctr">
                  <a:solidFill>
                    <a:srgbClr val="000000"/>
                  </a:solidFill>
                  <a:prstDash val="solid"/>
                </a:ln>
                <a:effectLst/>
              </p:spPr>
            </p:cxnSp>
          </p:grpSp>
          <p:sp>
            <p:nvSpPr>
              <p:cNvPr id="382" name="Rectangle 381">
                <a:extLst>
                  <a:ext uri="{FF2B5EF4-FFF2-40B4-BE49-F238E27FC236}">
                    <a16:creationId xmlns:a16="http://schemas.microsoft.com/office/drawing/2014/main" id="{9568C327-A8B8-714A-9EC6-981C762ACAD5}"/>
                  </a:ext>
                </a:extLst>
              </p:cNvPr>
              <p:cNvSpPr/>
              <p:nvPr/>
            </p:nvSpPr>
            <p:spPr bwMode="auto">
              <a:xfrm>
                <a:off x="1802251" y="3602440"/>
                <a:ext cx="1027025" cy="1163452"/>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3" name="Straight Connector 382">
                <a:extLst>
                  <a:ext uri="{FF2B5EF4-FFF2-40B4-BE49-F238E27FC236}">
                    <a16:creationId xmlns:a16="http://schemas.microsoft.com/office/drawing/2014/main" id="{CE43604B-D39F-7044-94F2-CD4AD82F1987}"/>
                  </a:ext>
                </a:extLst>
              </p:cNvPr>
              <p:cNvCxnSpPr/>
              <p:nvPr/>
            </p:nvCxnSpPr>
            <p:spPr bwMode="auto">
              <a:xfrm>
                <a:off x="1781615" y="2805642"/>
                <a:ext cx="20636" cy="2020566"/>
              </a:xfrm>
              <a:prstGeom prst="line">
                <a:avLst/>
              </a:prstGeom>
              <a:noFill/>
              <a:ln w="3175" cap="flat" cmpd="sng" algn="ctr">
                <a:solidFill>
                  <a:srgbClr val="000000"/>
                </a:solidFill>
                <a:prstDash val="sysDash"/>
              </a:ln>
              <a:effectLst/>
            </p:spPr>
          </p:cxnSp>
          <p:cxnSp>
            <p:nvCxnSpPr>
              <p:cNvPr id="384" name="Straight Connector 383">
                <a:extLst>
                  <a:ext uri="{FF2B5EF4-FFF2-40B4-BE49-F238E27FC236}">
                    <a16:creationId xmlns:a16="http://schemas.microsoft.com/office/drawing/2014/main" id="{5C4C1EF2-5AB5-114F-AE30-53470A226E36}"/>
                  </a:ext>
                </a:extLst>
              </p:cNvPr>
              <p:cNvCxnSpPr/>
              <p:nvPr/>
            </p:nvCxnSpPr>
            <p:spPr bwMode="auto">
              <a:xfrm flipH="1">
                <a:off x="2818166" y="2805642"/>
                <a:ext cx="4762" cy="1976123"/>
              </a:xfrm>
              <a:prstGeom prst="line">
                <a:avLst/>
              </a:prstGeom>
              <a:noFill/>
              <a:ln w="3175" cap="flat" cmpd="sng" algn="ctr">
                <a:solidFill>
                  <a:srgbClr val="000000"/>
                </a:solidFill>
                <a:prstDash val="sysDash"/>
              </a:ln>
              <a:effectLst/>
            </p:spPr>
          </p:cxnSp>
          <p:grpSp>
            <p:nvGrpSpPr>
              <p:cNvPr id="385" name="Group 9">
                <a:extLst>
                  <a:ext uri="{FF2B5EF4-FFF2-40B4-BE49-F238E27FC236}">
                    <a16:creationId xmlns:a16="http://schemas.microsoft.com/office/drawing/2014/main" id="{052F022E-CD26-8744-AC3E-C859146E3805}"/>
                  </a:ext>
                </a:extLst>
              </p:cNvPr>
              <p:cNvGrpSpPr>
                <a:grpSpLocks/>
              </p:cNvGrpSpPr>
              <p:nvPr/>
            </p:nvGrpSpPr>
            <p:grpSpPr bwMode="auto">
              <a:xfrm>
                <a:off x="1757805" y="2331054"/>
                <a:ext cx="1079500" cy="430213"/>
                <a:chOff x="2183302" y="1574638"/>
                <a:chExt cx="1200154" cy="430181"/>
              </a:xfrm>
            </p:grpSpPr>
            <p:sp>
              <p:nvSpPr>
                <p:cNvPr id="386" name="Oval 385">
                  <a:extLst>
                    <a:ext uri="{FF2B5EF4-FFF2-40B4-BE49-F238E27FC236}">
                      <a16:creationId xmlns:a16="http://schemas.microsoft.com/office/drawing/2014/main" id="{80AE789D-EAFB-F44C-ACC8-D4E9E127F29B}"/>
                    </a:ext>
                  </a:extLst>
                </p:cNvPr>
                <p:cNvSpPr/>
                <p:nvPr/>
              </p:nvSpPr>
              <p:spPr bwMode="auto">
                <a:xfrm flipV="1">
                  <a:off x="2186832" y="1690499"/>
                  <a:ext cx="1194758" cy="31425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7" name="Rectangle 386">
                  <a:extLst>
                    <a:ext uri="{FF2B5EF4-FFF2-40B4-BE49-F238E27FC236}">
                      <a16:creationId xmlns:a16="http://schemas.microsoft.com/office/drawing/2014/main" id="{5F200699-ED1E-0245-9D7A-C9227AC90EC0}"/>
                    </a:ext>
                  </a:extLst>
                </p:cNvPr>
                <p:cNvSpPr/>
                <p:nvPr/>
              </p:nvSpPr>
              <p:spPr bwMode="auto">
                <a:xfrm>
                  <a:off x="2183302" y="1734939"/>
                  <a:ext cx="1198287" cy="112686"/>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8" name="Oval 387">
                  <a:extLst>
                    <a:ext uri="{FF2B5EF4-FFF2-40B4-BE49-F238E27FC236}">
                      <a16:creationId xmlns:a16="http://schemas.microsoft.com/office/drawing/2014/main" id="{1653876D-5808-4845-8D45-41E30CCABC5A}"/>
                    </a:ext>
                  </a:extLst>
                </p:cNvPr>
                <p:cNvSpPr>
                  <a:spLocks noChangeArrowheads="1"/>
                </p:cNvSpPr>
                <p:nvPr/>
              </p:nvSpPr>
              <p:spPr bwMode="auto">
                <a:xfrm flipV="1">
                  <a:off x="2183302" y="1574638"/>
                  <a:ext cx="1196523" cy="314252"/>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89" name="Freeform 388">
                  <a:extLst>
                    <a:ext uri="{FF2B5EF4-FFF2-40B4-BE49-F238E27FC236}">
                      <a16:creationId xmlns:a16="http://schemas.microsoft.com/office/drawing/2014/main" id="{B63C1A57-A326-E44D-89A7-AE4E169A70AE}"/>
                    </a:ext>
                  </a:extLst>
                </p:cNvPr>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0" name="Freeform 389">
                  <a:extLst>
                    <a:ext uri="{FF2B5EF4-FFF2-40B4-BE49-F238E27FC236}">
                      <a16:creationId xmlns:a16="http://schemas.microsoft.com/office/drawing/2014/main" id="{C060360D-64F4-6C46-9C73-B1B076DAA15D}"/>
                    </a:ext>
                  </a:extLst>
                </p:cNvPr>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Freeform 390">
                  <a:extLst>
                    <a:ext uri="{FF2B5EF4-FFF2-40B4-BE49-F238E27FC236}">
                      <a16:creationId xmlns:a16="http://schemas.microsoft.com/office/drawing/2014/main" id="{6762EEAF-2C47-B149-8689-0C95EC53C318}"/>
                    </a:ext>
                  </a:extLst>
                </p:cNvPr>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2" name="Freeform 391">
                  <a:extLst>
                    <a:ext uri="{FF2B5EF4-FFF2-40B4-BE49-F238E27FC236}">
                      <a16:creationId xmlns:a16="http://schemas.microsoft.com/office/drawing/2014/main" id="{EEF29461-B5AA-2744-A3DA-2814904A2E2F}"/>
                    </a:ext>
                  </a:extLst>
                </p:cNvPr>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93" name="Straight Connector 392">
                  <a:extLst>
                    <a:ext uri="{FF2B5EF4-FFF2-40B4-BE49-F238E27FC236}">
                      <a16:creationId xmlns:a16="http://schemas.microsoft.com/office/drawing/2014/main" id="{BE5A273A-2FEE-9545-BB88-87C7E505179F}"/>
                    </a:ext>
                  </a:extLst>
                </p:cNvPr>
                <p:cNvCxnSpPr>
                  <a:cxnSpLocks noChangeShapeType="1"/>
                  <a:endCxn id="388" idx="2"/>
                </p:cNvCxnSpPr>
                <p:nvPr/>
              </p:nvCxnSpPr>
              <p:spPr bwMode="auto">
                <a:xfrm flipH="1" flipV="1">
                  <a:off x="2183302" y="1731764"/>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a:extLst>
                    <a:ext uri="{FF2B5EF4-FFF2-40B4-BE49-F238E27FC236}">
                      <a16:creationId xmlns:a16="http://schemas.microsoft.com/office/drawing/2014/main" id="{3C46EAE7-509B-4E45-A6E7-9A33E4F0FC70}"/>
                    </a:ext>
                  </a:extLst>
                </p:cNvPr>
                <p:cNvCxnSpPr>
                  <a:cxnSpLocks noChangeShapeType="1"/>
                </p:cNvCxnSpPr>
                <p:nvPr/>
              </p:nvCxnSpPr>
              <p:spPr bwMode="auto">
                <a:xfrm flipH="1" flipV="1">
                  <a:off x="3379825" y="1728590"/>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4" name="Group 18">
              <a:extLst>
                <a:ext uri="{FF2B5EF4-FFF2-40B4-BE49-F238E27FC236}">
                  <a16:creationId xmlns:a16="http://schemas.microsoft.com/office/drawing/2014/main" id="{482172DC-CB77-9547-9B55-AA80104E7E80}"/>
                </a:ext>
              </a:extLst>
            </p:cNvPr>
            <p:cNvGrpSpPr>
              <a:grpSpLocks/>
            </p:cNvGrpSpPr>
            <p:nvPr/>
          </p:nvGrpSpPr>
          <p:grpSpPr bwMode="auto">
            <a:xfrm>
              <a:off x="3500438" y="3174091"/>
              <a:ext cx="522287" cy="1831297"/>
              <a:chOff x="3500438" y="3174091"/>
              <a:chExt cx="522287" cy="1831297"/>
            </a:xfrm>
          </p:grpSpPr>
          <p:sp>
            <p:nvSpPr>
              <p:cNvPr id="359" name="Rectangle 358">
                <a:extLst>
                  <a:ext uri="{FF2B5EF4-FFF2-40B4-BE49-F238E27FC236}">
                    <a16:creationId xmlns:a16="http://schemas.microsoft.com/office/drawing/2014/main" id="{62075464-1A4E-BF45-A532-01A9C76E55CE}"/>
                  </a:ext>
                </a:extLst>
              </p:cNvPr>
              <p:cNvSpPr/>
              <p:nvPr/>
            </p:nvSpPr>
            <p:spPr bwMode="auto">
              <a:xfrm rot="10800000">
                <a:off x="3507320" y="3287221"/>
                <a:ext cx="498349" cy="30662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0" name="Straight Connector 359">
                <a:extLst>
                  <a:ext uri="{FF2B5EF4-FFF2-40B4-BE49-F238E27FC236}">
                    <a16:creationId xmlns:a16="http://schemas.microsoft.com/office/drawing/2014/main" id="{E6476089-4E8D-9748-8A20-B65AB809DCB0}"/>
                  </a:ext>
                </a:extLst>
              </p:cNvPr>
              <p:cNvCxnSpPr/>
              <p:nvPr/>
            </p:nvCxnSpPr>
            <p:spPr bwMode="auto">
              <a:xfrm flipH="1">
                <a:off x="4019802" y="3321497"/>
                <a:ext cx="1588" cy="1536456"/>
              </a:xfrm>
              <a:prstGeom prst="line">
                <a:avLst/>
              </a:prstGeom>
              <a:noFill/>
              <a:ln w="3175" cap="flat" cmpd="sng" algn="ctr">
                <a:solidFill>
                  <a:srgbClr val="000000"/>
                </a:solidFill>
                <a:prstDash val="sysDash"/>
              </a:ln>
              <a:effectLst/>
            </p:spPr>
          </p:cxnSp>
          <p:pic>
            <p:nvPicPr>
              <p:cNvPr id="361" name="Picture 86" descr="router_top.png">
                <a:extLst>
                  <a:ext uri="{FF2B5EF4-FFF2-40B4-BE49-F238E27FC236}">
                    <a16:creationId xmlns:a16="http://schemas.microsoft.com/office/drawing/2014/main" id="{903307E4-A9C2-9644-824F-D336213F44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2" name="Group 82">
                <a:extLst>
                  <a:ext uri="{FF2B5EF4-FFF2-40B4-BE49-F238E27FC236}">
                    <a16:creationId xmlns:a16="http://schemas.microsoft.com/office/drawing/2014/main" id="{F71CE2FF-B936-C547-A3CE-97AE0CF5BB65}"/>
                  </a:ext>
                </a:extLst>
              </p:cNvPr>
              <p:cNvGrpSpPr>
                <a:grpSpLocks/>
              </p:cNvGrpSpPr>
              <p:nvPr/>
            </p:nvGrpSpPr>
            <p:grpSpPr bwMode="auto">
              <a:xfrm>
                <a:off x="3511442" y="4783543"/>
                <a:ext cx="507858" cy="221845"/>
                <a:chOff x="4128636" y="3606589"/>
                <a:chExt cx="568145" cy="338667"/>
              </a:xfrm>
            </p:grpSpPr>
            <p:sp>
              <p:nvSpPr>
                <p:cNvPr id="375" name="Oval 374">
                  <a:extLst>
                    <a:ext uri="{FF2B5EF4-FFF2-40B4-BE49-F238E27FC236}">
                      <a16:creationId xmlns:a16="http://schemas.microsoft.com/office/drawing/2014/main" id="{586404AE-C86C-2743-98EF-9CF4A95F4440}"/>
                    </a:ext>
                  </a:extLst>
                </p:cNvPr>
                <p:cNvSpPr/>
                <p:nvPr/>
              </p:nvSpPr>
              <p:spPr>
                <a:xfrm>
                  <a:off x="4129087" y="3720182"/>
                  <a:ext cx="568256" cy="22534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6" name="Rectangle 375">
                  <a:extLst>
                    <a:ext uri="{FF2B5EF4-FFF2-40B4-BE49-F238E27FC236}">
                      <a16:creationId xmlns:a16="http://schemas.microsoft.com/office/drawing/2014/main" id="{5396A314-1026-4E4E-A149-99672789B306}"/>
                    </a:ext>
                  </a:extLst>
                </p:cNvPr>
                <p:cNvSpPr/>
                <p:nvPr/>
              </p:nvSpPr>
              <p:spPr>
                <a:xfrm>
                  <a:off x="4129087" y="3720182"/>
                  <a:ext cx="568256" cy="111462"/>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7" name="Oval 376">
                  <a:extLst>
                    <a:ext uri="{FF2B5EF4-FFF2-40B4-BE49-F238E27FC236}">
                      <a16:creationId xmlns:a16="http://schemas.microsoft.com/office/drawing/2014/main" id="{23054A25-C068-9244-9B31-DD0F45D202D9}"/>
                    </a:ext>
                  </a:extLst>
                </p:cNvPr>
                <p:cNvSpPr/>
                <p:nvPr/>
              </p:nvSpPr>
              <p:spPr>
                <a:xfrm>
                  <a:off x="4129087" y="3606297"/>
                  <a:ext cx="568256" cy="22534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8" name="Straight Connector 377">
                  <a:extLst>
                    <a:ext uri="{FF2B5EF4-FFF2-40B4-BE49-F238E27FC236}">
                      <a16:creationId xmlns:a16="http://schemas.microsoft.com/office/drawing/2014/main" id="{CD4A2AA1-5618-3140-9C21-11DC36124DCC}"/>
                    </a:ext>
                  </a:extLst>
                </p:cNvPr>
                <p:cNvCxnSpPr/>
                <p:nvPr/>
              </p:nvCxnSpPr>
              <p:spPr>
                <a:xfrm>
                  <a:off x="4697343" y="3720182"/>
                  <a:ext cx="0" cy="111462"/>
                </a:xfrm>
                <a:prstGeom prst="line">
                  <a:avLst/>
                </a:prstGeom>
                <a:noFill/>
                <a:ln w="6350" cap="flat" cmpd="sng" algn="ctr">
                  <a:solidFill>
                    <a:srgbClr val="000000"/>
                  </a:solidFill>
                  <a:prstDash val="solid"/>
                </a:ln>
                <a:effectLst/>
              </p:spPr>
            </p:cxnSp>
            <p:cxnSp>
              <p:nvCxnSpPr>
                <p:cNvPr id="379" name="Straight Connector 378">
                  <a:extLst>
                    <a:ext uri="{FF2B5EF4-FFF2-40B4-BE49-F238E27FC236}">
                      <a16:creationId xmlns:a16="http://schemas.microsoft.com/office/drawing/2014/main" id="{C0356843-B7EB-A343-9F3C-424592CF11BD}"/>
                    </a:ext>
                  </a:extLst>
                </p:cNvPr>
                <p:cNvCxnSpPr/>
                <p:nvPr/>
              </p:nvCxnSpPr>
              <p:spPr>
                <a:xfrm>
                  <a:off x="4129087" y="3720182"/>
                  <a:ext cx="0" cy="111462"/>
                </a:xfrm>
                <a:prstGeom prst="line">
                  <a:avLst/>
                </a:prstGeom>
                <a:noFill/>
                <a:ln w="6350" cap="flat" cmpd="sng" algn="ctr">
                  <a:solidFill>
                    <a:srgbClr val="000000"/>
                  </a:solidFill>
                  <a:prstDash val="solid"/>
                </a:ln>
                <a:effectLst/>
              </p:spPr>
            </p:cxnSp>
          </p:grpSp>
          <p:sp>
            <p:nvSpPr>
              <p:cNvPr id="363" name="Rectangle 362">
                <a:extLst>
                  <a:ext uri="{FF2B5EF4-FFF2-40B4-BE49-F238E27FC236}">
                    <a16:creationId xmlns:a16="http://schemas.microsoft.com/office/drawing/2014/main" id="{AC6DBBE1-F8C8-7C49-A55E-1A360F9F0FF8}"/>
                  </a:ext>
                </a:extLst>
              </p:cNvPr>
              <p:cNvSpPr/>
              <p:nvPr/>
            </p:nvSpPr>
            <p:spPr bwMode="auto">
              <a:xfrm>
                <a:off x="3516608" y="3697675"/>
                <a:ext cx="498433" cy="116345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4" name="Straight Connector 363">
                <a:extLst>
                  <a:ext uri="{FF2B5EF4-FFF2-40B4-BE49-F238E27FC236}">
                    <a16:creationId xmlns:a16="http://schemas.microsoft.com/office/drawing/2014/main" id="{30264003-6422-A246-8128-339027C2EFE4}"/>
                  </a:ext>
                </a:extLst>
              </p:cNvPr>
              <p:cNvCxnSpPr>
                <a:stCxn id="368" idx="2"/>
              </p:cNvCxnSpPr>
              <p:nvPr/>
            </p:nvCxnSpPr>
            <p:spPr bwMode="auto">
              <a:xfrm flipH="1">
                <a:off x="3507083" y="3262769"/>
                <a:ext cx="4762" cy="1688832"/>
              </a:xfrm>
              <a:prstGeom prst="line">
                <a:avLst/>
              </a:prstGeom>
              <a:noFill/>
              <a:ln w="3175" cap="flat" cmpd="sng" algn="ctr">
                <a:solidFill>
                  <a:srgbClr val="000000"/>
                </a:solidFill>
                <a:prstDash val="sysDash"/>
              </a:ln>
              <a:effectLst/>
            </p:spPr>
          </p:cxnSp>
          <p:grpSp>
            <p:nvGrpSpPr>
              <p:cNvPr id="365" name="Group 377">
                <a:extLst>
                  <a:ext uri="{FF2B5EF4-FFF2-40B4-BE49-F238E27FC236}">
                    <a16:creationId xmlns:a16="http://schemas.microsoft.com/office/drawing/2014/main" id="{39ED4179-25C2-BD40-8CB0-2D2D19D3B89E}"/>
                  </a:ext>
                </a:extLst>
              </p:cNvPr>
              <p:cNvGrpSpPr>
                <a:grpSpLocks/>
              </p:cNvGrpSpPr>
              <p:nvPr/>
            </p:nvGrpSpPr>
            <p:grpSpPr bwMode="auto">
              <a:xfrm>
                <a:off x="3511057" y="3174091"/>
                <a:ext cx="504096" cy="242719"/>
                <a:chOff x="2183302" y="1574638"/>
                <a:chExt cx="1200154" cy="430218"/>
              </a:xfrm>
            </p:grpSpPr>
            <p:sp>
              <p:nvSpPr>
                <p:cNvPr id="366" name="Oval 365">
                  <a:extLst>
                    <a:ext uri="{FF2B5EF4-FFF2-40B4-BE49-F238E27FC236}">
                      <a16:creationId xmlns:a16="http://schemas.microsoft.com/office/drawing/2014/main" id="{8E546C63-6051-664A-A3B3-09898899A0F6}"/>
                    </a:ext>
                  </a:extLst>
                </p:cNvPr>
                <p:cNvSpPr/>
                <p:nvPr/>
              </p:nvSpPr>
              <p:spPr bwMode="auto">
                <a:xfrm flipV="1">
                  <a:off x="2188958" y="1689617"/>
                  <a:ext cx="1194231" cy="3150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F85D8891-4691-274F-8A4C-6EB421E1A629}"/>
                    </a:ext>
                  </a:extLst>
                </p:cNvPr>
                <p:cNvSpPr/>
                <p:nvPr/>
              </p:nvSpPr>
              <p:spPr bwMode="auto">
                <a:xfrm>
                  <a:off x="2185178" y="1734631"/>
                  <a:ext cx="1198011" cy="11253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F6D6309A-F621-8F43-966A-42EE2F5341A2}"/>
                    </a:ext>
                  </a:extLst>
                </p:cNvPr>
                <p:cNvSpPr>
                  <a:spLocks noChangeArrowheads="1"/>
                </p:cNvSpPr>
                <p:nvPr/>
              </p:nvSpPr>
              <p:spPr bwMode="auto">
                <a:xfrm flipV="1">
                  <a:off x="2185178" y="1574269"/>
                  <a:ext cx="1194231" cy="3150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69" name="Freeform 368">
                  <a:extLst>
                    <a:ext uri="{FF2B5EF4-FFF2-40B4-BE49-F238E27FC236}">
                      <a16:creationId xmlns:a16="http://schemas.microsoft.com/office/drawing/2014/main" id="{E0967AA3-A871-A446-BBBF-E652596BA5E0}"/>
                    </a:ext>
                  </a:extLst>
                </p:cNvPr>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928F9198-71DD-1048-BF0F-138BFE3045B5}"/>
                    </a:ext>
                  </a:extLst>
                </p:cNvPr>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Freeform 370">
                  <a:extLst>
                    <a:ext uri="{FF2B5EF4-FFF2-40B4-BE49-F238E27FC236}">
                      <a16:creationId xmlns:a16="http://schemas.microsoft.com/office/drawing/2014/main" id="{1C72F53E-6D8A-1247-85AD-4F6DFA9BC40F}"/>
                    </a:ext>
                  </a:extLst>
                </p:cNvPr>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Freeform 371">
                  <a:extLst>
                    <a:ext uri="{FF2B5EF4-FFF2-40B4-BE49-F238E27FC236}">
                      <a16:creationId xmlns:a16="http://schemas.microsoft.com/office/drawing/2014/main" id="{AC38375A-6308-3C42-8428-1BC8EF1E3EF6}"/>
                    </a:ext>
                  </a:extLst>
                </p:cNvPr>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73" name="Straight Connector 372">
                  <a:extLst>
                    <a:ext uri="{FF2B5EF4-FFF2-40B4-BE49-F238E27FC236}">
                      <a16:creationId xmlns:a16="http://schemas.microsoft.com/office/drawing/2014/main" id="{2676B342-72B9-EC4E-BEB9-884A31061112}"/>
                    </a:ext>
                  </a:extLst>
                </p:cNvPr>
                <p:cNvCxnSpPr>
                  <a:cxnSpLocks noChangeShapeType="1"/>
                  <a:endCxn id="368" idx="2"/>
                </p:cNvCxnSpPr>
                <p:nvPr/>
              </p:nvCxnSpPr>
              <p:spPr bwMode="auto">
                <a:xfrm flipH="1" flipV="1">
                  <a:off x="2185178" y="1731819"/>
                  <a:ext cx="3780" cy="1209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4" name="Straight Connector 373">
                  <a:extLst>
                    <a:ext uri="{FF2B5EF4-FFF2-40B4-BE49-F238E27FC236}">
                      <a16:creationId xmlns:a16="http://schemas.microsoft.com/office/drawing/2014/main" id="{C9E5ACD2-0571-394B-B54A-E4FD99B680A6}"/>
                    </a:ext>
                  </a:extLst>
                </p:cNvPr>
                <p:cNvCxnSpPr>
                  <a:cxnSpLocks noChangeShapeType="1"/>
                </p:cNvCxnSpPr>
                <p:nvPr/>
              </p:nvCxnSpPr>
              <p:spPr bwMode="auto">
                <a:xfrm flipH="1" flipV="1">
                  <a:off x="3379409" y="1729005"/>
                  <a:ext cx="3780" cy="120976"/>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5" name="Group 19">
              <a:extLst>
                <a:ext uri="{FF2B5EF4-FFF2-40B4-BE49-F238E27FC236}">
                  <a16:creationId xmlns:a16="http://schemas.microsoft.com/office/drawing/2014/main" id="{3F4E53BA-5956-854C-B31F-6EC1D0D219D1}"/>
                </a:ext>
              </a:extLst>
            </p:cNvPr>
            <p:cNvGrpSpPr>
              <a:grpSpLocks/>
            </p:cNvGrpSpPr>
            <p:nvPr/>
          </p:nvGrpSpPr>
          <p:grpSpPr bwMode="auto">
            <a:xfrm>
              <a:off x="4299212" y="2486508"/>
              <a:ext cx="528376" cy="2517292"/>
              <a:chOff x="4299212" y="2486508"/>
              <a:chExt cx="528376" cy="2517292"/>
            </a:xfrm>
          </p:grpSpPr>
          <p:sp>
            <p:nvSpPr>
              <p:cNvPr id="339" name="Rectangle 338">
                <a:extLst>
                  <a:ext uri="{FF2B5EF4-FFF2-40B4-BE49-F238E27FC236}">
                    <a16:creationId xmlns:a16="http://schemas.microsoft.com/office/drawing/2014/main" id="{E47F6DBD-7B1F-E84E-80B1-B0007CEE2ECA}"/>
                  </a:ext>
                </a:extLst>
              </p:cNvPr>
              <p:cNvSpPr/>
              <p:nvPr/>
            </p:nvSpPr>
            <p:spPr bwMode="auto">
              <a:xfrm rot="10800000">
                <a:off x="4315358" y="2675960"/>
                <a:ext cx="498350" cy="91657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0" name="Straight Connector 339">
                <a:extLst>
                  <a:ext uri="{FF2B5EF4-FFF2-40B4-BE49-F238E27FC236}">
                    <a16:creationId xmlns:a16="http://schemas.microsoft.com/office/drawing/2014/main" id="{AD6BA39E-C72A-2B46-89AC-72BC6ECE8737}"/>
                  </a:ext>
                </a:extLst>
              </p:cNvPr>
              <p:cNvCxnSpPr/>
              <p:nvPr/>
            </p:nvCxnSpPr>
            <p:spPr bwMode="auto">
              <a:xfrm>
                <a:off x="4821424" y="2642154"/>
                <a:ext cx="6349" cy="2214211"/>
              </a:xfrm>
              <a:prstGeom prst="line">
                <a:avLst/>
              </a:prstGeom>
              <a:noFill/>
              <a:ln w="3175" cap="flat" cmpd="sng" algn="ctr">
                <a:solidFill>
                  <a:srgbClr val="000000"/>
                </a:solidFill>
                <a:prstDash val="sysDash"/>
              </a:ln>
              <a:effectLst/>
            </p:spPr>
          </p:cxnSp>
          <p:grpSp>
            <p:nvGrpSpPr>
              <p:cNvPr id="341" name="Group 442">
                <a:extLst>
                  <a:ext uri="{FF2B5EF4-FFF2-40B4-BE49-F238E27FC236}">
                    <a16:creationId xmlns:a16="http://schemas.microsoft.com/office/drawing/2014/main" id="{3A2CD557-2097-8643-A2CC-2FC42E115686}"/>
                  </a:ext>
                </a:extLst>
              </p:cNvPr>
              <p:cNvGrpSpPr>
                <a:grpSpLocks/>
              </p:cNvGrpSpPr>
              <p:nvPr/>
            </p:nvGrpSpPr>
            <p:grpSpPr bwMode="auto">
              <a:xfrm>
                <a:off x="4319479" y="4781999"/>
                <a:ext cx="507859" cy="221801"/>
                <a:chOff x="4128636" y="3606589"/>
                <a:chExt cx="568145" cy="338667"/>
              </a:xfrm>
            </p:grpSpPr>
            <p:sp>
              <p:nvSpPr>
                <p:cNvPr id="354" name="Oval 353">
                  <a:extLst>
                    <a:ext uri="{FF2B5EF4-FFF2-40B4-BE49-F238E27FC236}">
                      <a16:creationId xmlns:a16="http://schemas.microsoft.com/office/drawing/2014/main" id="{B01BCE74-1665-8347-ABE7-7ED7C4611208}"/>
                    </a:ext>
                  </a:extLst>
                </p:cNvPr>
                <p:cNvSpPr/>
                <p:nvPr/>
              </p:nvSpPr>
              <p:spPr>
                <a:xfrm>
                  <a:off x="4129012"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5" name="Rectangle 354">
                  <a:extLst>
                    <a:ext uri="{FF2B5EF4-FFF2-40B4-BE49-F238E27FC236}">
                      <a16:creationId xmlns:a16="http://schemas.microsoft.com/office/drawing/2014/main" id="{3E2DD078-496C-2B4E-9AB7-8E3ED7B0B010}"/>
                    </a:ext>
                  </a:extLst>
                </p:cNvPr>
                <p:cNvSpPr/>
                <p:nvPr/>
              </p:nvSpPr>
              <p:spPr>
                <a:xfrm>
                  <a:off x="4129012"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6" name="Oval 355">
                  <a:extLst>
                    <a:ext uri="{FF2B5EF4-FFF2-40B4-BE49-F238E27FC236}">
                      <a16:creationId xmlns:a16="http://schemas.microsoft.com/office/drawing/2014/main" id="{0589AD59-3F91-674B-AB1F-9687AE0A7155}"/>
                    </a:ext>
                  </a:extLst>
                </p:cNvPr>
                <p:cNvSpPr/>
                <p:nvPr/>
              </p:nvSpPr>
              <p:spPr>
                <a:xfrm>
                  <a:off x="4129012"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57" name="Straight Connector 356">
                  <a:extLst>
                    <a:ext uri="{FF2B5EF4-FFF2-40B4-BE49-F238E27FC236}">
                      <a16:creationId xmlns:a16="http://schemas.microsoft.com/office/drawing/2014/main" id="{D7DF9909-4629-2B41-A097-0EE5060D231F}"/>
                    </a:ext>
                  </a:extLst>
                </p:cNvPr>
                <p:cNvCxnSpPr/>
                <p:nvPr/>
              </p:nvCxnSpPr>
              <p:spPr>
                <a:xfrm>
                  <a:off x="4697268" y="3720139"/>
                  <a:ext cx="0" cy="111484"/>
                </a:xfrm>
                <a:prstGeom prst="line">
                  <a:avLst/>
                </a:prstGeom>
                <a:noFill/>
                <a:ln w="6350" cap="flat" cmpd="sng" algn="ctr">
                  <a:solidFill>
                    <a:srgbClr val="000000"/>
                  </a:solidFill>
                  <a:prstDash val="solid"/>
                </a:ln>
                <a:effectLst/>
              </p:spPr>
            </p:cxnSp>
            <p:cxnSp>
              <p:nvCxnSpPr>
                <p:cNvPr id="358" name="Straight Connector 357">
                  <a:extLst>
                    <a:ext uri="{FF2B5EF4-FFF2-40B4-BE49-F238E27FC236}">
                      <a16:creationId xmlns:a16="http://schemas.microsoft.com/office/drawing/2014/main" id="{E00A7AA3-4A7D-5A4A-923D-8190368DDD2A}"/>
                    </a:ext>
                  </a:extLst>
                </p:cNvPr>
                <p:cNvCxnSpPr/>
                <p:nvPr/>
              </p:nvCxnSpPr>
              <p:spPr>
                <a:xfrm>
                  <a:off x="4129012" y="3720139"/>
                  <a:ext cx="0" cy="111484"/>
                </a:xfrm>
                <a:prstGeom prst="line">
                  <a:avLst/>
                </a:prstGeom>
                <a:noFill/>
                <a:ln w="6350" cap="flat" cmpd="sng" algn="ctr">
                  <a:solidFill>
                    <a:srgbClr val="000000"/>
                  </a:solidFill>
                  <a:prstDash val="solid"/>
                </a:ln>
                <a:effectLst/>
              </p:spPr>
            </p:cxnSp>
          </p:grpSp>
          <p:sp>
            <p:nvSpPr>
              <p:cNvPr id="342" name="Rectangle 341">
                <a:extLst>
                  <a:ext uri="{FF2B5EF4-FFF2-40B4-BE49-F238E27FC236}">
                    <a16:creationId xmlns:a16="http://schemas.microsoft.com/office/drawing/2014/main" id="{BC350F5D-A217-434B-B0AD-B82598901D58}"/>
                  </a:ext>
                </a:extLst>
              </p:cNvPr>
              <p:cNvSpPr/>
              <p:nvPr/>
            </p:nvSpPr>
            <p:spPr bwMode="auto">
              <a:xfrm>
                <a:off x="4324577" y="3696087"/>
                <a:ext cx="498433" cy="11634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3" name="Straight Connector 342">
                <a:extLst>
                  <a:ext uri="{FF2B5EF4-FFF2-40B4-BE49-F238E27FC236}">
                    <a16:creationId xmlns:a16="http://schemas.microsoft.com/office/drawing/2014/main" id="{59C23D10-C5AD-324E-A998-0B2D8811551A}"/>
                  </a:ext>
                </a:extLst>
              </p:cNvPr>
              <p:cNvCxnSpPr>
                <a:stCxn id="345" idx="2"/>
              </p:cNvCxnSpPr>
              <p:nvPr/>
            </p:nvCxnSpPr>
            <p:spPr bwMode="auto">
              <a:xfrm>
                <a:off x="4300767" y="2640568"/>
                <a:ext cx="14286" cy="2309445"/>
              </a:xfrm>
              <a:prstGeom prst="line">
                <a:avLst/>
              </a:prstGeom>
              <a:noFill/>
              <a:ln w="3175" cap="flat" cmpd="sng" algn="ctr">
                <a:solidFill>
                  <a:srgbClr val="000000"/>
                </a:solidFill>
                <a:prstDash val="sysDash"/>
              </a:ln>
              <a:effectLst/>
            </p:spPr>
          </p:cxnSp>
          <p:grpSp>
            <p:nvGrpSpPr>
              <p:cNvPr id="344" name="Group 456">
                <a:extLst>
                  <a:ext uri="{FF2B5EF4-FFF2-40B4-BE49-F238E27FC236}">
                    <a16:creationId xmlns:a16="http://schemas.microsoft.com/office/drawing/2014/main" id="{3D4ED6A7-656E-564B-9724-777A0E00F8CF}"/>
                  </a:ext>
                </a:extLst>
              </p:cNvPr>
              <p:cNvGrpSpPr>
                <a:grpSpLocks/>
              </p:cNvGrpSpPr>
              <p:nvPr/>
            </p:nvGrpSpPr>
            <p:grpSpPr bwMode="auto">
              <a:xfrm>
                <a:off x="4299212" y="2486508"/>
                <a:ext cx="504825" cy="242888"/>
                <a:chOff x="2183302" y="1574638"/>
                <a:chExt cx="1200154" cy="430218"/>
              </a:xfrm>
            </p:grpSpPr>
            <p:sp>
              <p:nvSpPr>
                <p:cNvPr id="345" name="Oval 344">
                  <a:extLst>
                    <a:ext uri="{FF2B5EF4-FFF2-40B4-BE49-F238E27FC236}">
                      <a16:creationId xmlns:a16="http://schemas.microsoft.com/office/drawing/2014/main" id="{5CA9CA10-6CB9-8C4D-9798-DE3642585FBF}"/>
                    </a:ext>
                  </a:extLst>
                </p:cNvPr>
                <p:cNvSpPr/>
                <p:nvPr/>
              </p:nvSpPr>
              <p:spPr bwMode="auto">
                <a:xfrm flipV="1">
                  <a:off x="2186998" y="1690077"/>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6" name="Rectangle 345">
                  <a:extLst>
                    <a:ext uri="{FF2B5EF4-FFF2-40B4-BE49-F238E27FC236}">
                      <a16:creationId xmlns:a16="http://schemas.microsoft.com/office/drawing/2014/main" id="{ED7DFE49-0AB2-5F4A-8804-D8EE2F5D8051}"/>
                    </a:ext>
                  </a:extLst>
                </p:cNvPr>
                <p:cNvSpPr/>
                <p:nvPr/>
              </p:nvSpPr>
              <p:spPr bwMode="auto">
                <a:xfrm>
                  <a:off x="2183224" y="1735060"/>
                  <a:ext cx="1200054"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7" name="Oval 346">
                  <a:extLst>
                    <a:ext uri="{FF2B5EF4-FFF2-40B4-BE49-F238E27FC236}">
                      <a16:creationId xmlns:a16="http://schemas.microsoft.com/office/drawing/2014/main" id="{D9CC071E-9384-A844-AEDF-4D3D5A3D016C}"/>
                    </a:ext>
                  </a:extLst>
                </p:cNvPr>
                <p:cNvSpPr>
                  <a:spLocks noChangeArrowheads="1"/>
                </p:cNvSpPr>
                <p:nvPr/>
              </p:nvSpPr>
              <p:spPr bwMode="auto">
                <a:xfrm flipV="1">
                  <a:off x="2183224" y="1574808"/>
                  <a:ext cx="1196282"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48" name="Freeform 347">
                  <a:extLst>
                    <a:ext uri="{FF2B5EF4-FFF2-40B4-BE49-F238E27FC236}">
                      <a16:creationId xmlns:a16="http://schemas.microsoft.com/office/drawing/2014/main" id="{9221CFD6-F2B1-BC4A-8685-E97AB592CAEA}"/>
                    </a:ext>
                  </a:extLst>
                </p:cNvPr>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9" name="Freeform 348">
                  <a:extLst>
                    <a:ext uri="{FF2B5EF4-FFF2-40B4-BE49-F238E27FC236}">
                      <a16:creationId xmlns:a16="http://schemas.microsoft.com/office/drawing/2014/main" id="{E1EB2301-9912-744E-B205-5948ED836C1B}"/>
                    </a:ext>
                  </a:extLst>
                </p:cNvPr>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Freeform 349">
                  <a:extLst>
                    <a:ext uri="{FF2B5EF4-FFF2-40B4-BE49-F238E27FC236}">
                      <a16:creationId xmlns:a16="http://schemas.microsoft.com/office/drawing/2014/main" id="{274D27B5-7E68-5C4D-964B-A01609731F22}"/>
                    </a:ext>
                  </a:extLst>
                </p:cNvPr>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1" name="Freeform 350">
                  <a:extLst>
                    <a:ext uri="{FF2B5EF4-FFF2-40B4-BE49-F238E27FC236}">
                      <a16:creationId xmlns:a16="http://schemas.microsoft.com/office/drawing/2014/main" id="{CCCB88EE-5244-8644-B451-9B5D239AEB91}"/>
                    </a:ext>
                  </a:extLst>
                </p:cNvPr>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52" name="Straight Connector 351">
                  <a:extLst>
                    <a:ext uri="{FF2B5EF4-FFF2-40B4-BE49-F238E27FC236}">
                      <a16:creationId xmlns:a16="http://schemas.microsoft.com/office/drawing/2014/main" id="{4DFA4F03-E97A-1E4E-8C06-5FCF8ACB1D15}"/>
                    </a:ext>
                  </a:extLst>
                </p:cNvPr>
                <p:cNvCxnSpPr>
                  <a:cxnSpLocks noChangeShapeType="1"/>
                  <a:endCxn id="347" idx="2"/>
                </p:cNvCxnSpPr>
                <p:nvPr/>
              </p:nvCxnSpPr>
              <p:spPr bwMode="auto">
                <a:xfrm flipH="1" flipV="1">
                  <a:off x="2183224" y="1732248"/>
                  <a:ext cx="3775"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3" name="Straight Connector 352">
                  <a:extLst>
                    <a:ext uri="{FF2B5EF4-FFF2-40B4-BE49-F238E27FC236}">
                      <a16:creationId xmlns:a16="http://schemas.microsoft.com/office/drawing/2014/main" id="{8A9EDB0B-D51F-9C4D-A606-035EEB4B8D26}"/>
                    </a:ext>
                  </a:extLst>
                </p:cNvPr>
                <p:cNvCxnSpPr>
                  <a:cxnSpLocks noChangeShapeType="1"/>
                </p:cNvCxnSpPr>
                <p:nvPr/>
              </p:nvCxnSpPr>
              <p:spPr bwMode="auto">
                <a:xfrm flipH="1" flipV="1">
                  <a:off x="3379505" y="1729437"/>
                  <a:ext cx="3773"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6" name="Group 20">
              <a:extLst>
                <a:ext uri="{FF2B5EF4-FFF2-40B4-BE49-F238E27FC236}">
                  <a16:creationId xmlns:a16="http://schemas.microsoft.com/office/drawing/2014/main" id="{7B3927DE-D2D4-0549-B6FC-DB36E97AF650}"/>
                </a:ext>
              </a:extLst>
            </p:cNvPr>
            <p:cNvGrpSpPr>
              <a:grpSpLocks/>
            </p:cNvGrpSpPr>
            <p:nvPr/>
          </p:nvGrpSpPr>
          <p:grpSpPr bwMode="auto">
            <a:xfrm>
              <a:off x="5491163" y="3179295"/>
              <a:ext cx="522287" cy="1824505"/>
              <a:chOff x="5491163" y="3179295"/>
              <a:chExt cx="522287" cy="1824505"/>
            </a:xfrm>
          </p:grpSpPr>
          <p:sp>
            <p:nvSpPr>
              <p:cNvPr id="318" name="Rectangle 317">
                <a:extLst>
                  <a:ext uri="{FF2B5EF4-FFF2-40B4-BE49-F238E27FC236}">
                    <a16:creationId xmlns:a16="http://schemas.microsoft.com/office/drawing/2014/main" id="{94693F99-2D5B-7E44-B2D3-365FDA0CFBDB}"/>
                  </a:ext>
                </a:extLst>
              </p:cNvPr>
              <p:cNvSpPr/>
              <p:nvPr/>
            </p:nvSpPr>
            <p:spPr bwMode="auto">
              <a:xfrm rot="10800000">
                <a:off x="5498044" y="3266845"/>
                <a:ext cx="498349" cy="325689"/>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19" name="Straight Connector 318">
                <a:extLst>
                  <a:ext uri="{FF2B5EF4-FFF2-40B4-BE49-F238E27FC236}">
                    <a16:creationId xmlns:a16="http://schemas.microsoft.com/office/drawing/2014/main" id="{0BE62149-301B-CD40-877F-421A14409479}"/>
                  </a:ext>
                </a:extLst>
              </p:cNvPr>
              <p:cNvCxnSpPr>
                <a:stCxn id="327" idx="6"/>
              </p:cNvCxnSpPr>
              <p:nvPr/>
            </p:nvCxnSpPr>
            <p:spPr bwMode="auto">
              <a:xfrm>
                <a:off x="6004011" y="3267530"/>
                <a:ext cx="6349" cy="1582486"/>
              </a:xfrm>
              <a:prstGeom prst="line">
                <a:avLst/>
              </a:prstGeom>
              <a:noFill/>
              <a:ln w="3175" cap="flat" cmpd="sng" algn="ctr">
                <a:solidFill>
                  <a:srgbClr val="000000"/>
                </a:solidFill>
                <a:prstDash val="sysDash"/>
              </a:ln>
              <a:effectLst/>
            </p:spPr>
          </p:cxnSp>
          <p:pic>
            <p:nvPicPr>
              <p:cNvPr id="320" name="Picture 469" descr="router_top.png">
                <a:extLst>
                  <a:ext uri="{FF2B5EF4-FFF2-40B4-BE49-F238E27FC236}">
                    <a16:creationId xmlns:a16="http://schemas.microsoft.com/office/drawing/2014/main" id="{DD59AE55-8859-5841-B6AC-641E9B1FF7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1" name="Group 471">
                <a:extLst>
                  <a:ext uri="{FF2B5EF4-FFF2-40B4-BE49-F238E27FC236}">
                    <a16:creationId xmlns:a16="http://schemas.microsoft.com/office/drawing/2014/main" id="{387A8315-A9E2-CD41-9540-BE22EB264718}"/>
                  </a:ext>
                </a:extLst>
              </p:cNvPr>
              <p:cNvGrpSpPr>
                <a:grpSpLocks/>
              </p:cNvGrpSpPr>
              <p:nvPr/>
            </p:nvGrpSpPr>
            <p:grpSpPr bwMode="auto">
              <a:xfrm>
                <a:off x="5502167" y="4781999"/>
                <a:ext cx="507858" cy="221801"/>
                <a:chOff x="4128636" y="3606589"/>
                <a:chExt cx="568145" cy="338667"/>
              </a:xfrm>
            </p:grpSpPr>
            <p:sp>
              <p:nvSpPr>
                <p:cNvPr id="334" name="Oval 333">
                  <a:extLst>
                    <a:ext uri="{FF2B5EF4-FFF2-40B4-BE49-F238E27FC236}">
                      <a16:creationId xmlns:a16="http://schemas.microsoft.com/office/drawing/2014/main" id="{5439A4FE-DB6E-D74D-95B5-D1F4AE9642E7}"/>
                    </a:ext>
                  </a:extLst>
                </p:cNvPr>
                <p:cNvSpPr/>
                <p:nvPr/>
              </p:nvSpPr>
              <p:spPr>
                <a:xfrm>
                  <a:off x="4128900"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5" name="Rectangle 334">
                  <a:extLst>
                    <a:ext uri="{FF2B5EF4-FFF2-40B4-BE49-F238E27FC236}">
                      <a16:creationId xmlns:a16="http://schemas.microsoft.com/office/drawing/2014/main" id="{FA27B6FA-AB40-0D4B-BBE7-6000E55B03D1}"/>
                    </a:ext>
                  </a:extLst>
                </p:cNvPr>
                <p:cNvSpPr/>
                <p:nvPr/>
              </p:nvSpPr>
              <p:spPr>
                <a:xfrm>
                  <a:off x="4128900"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6" name="Oval 335">
                  <a:extLst>
                    <a:ext uri="{FF2B5EF4-FFF2-40B4-BE49-F238E27FC236}">
                      <a16:creationId xmlns:a16="http://schemas.microsoft.com/office/drawing/2014/main" id="{C6FD79C0-1B1A-AB4A-A3BD-6514A1F64FCB}"/>
                    </a:ext>
                  </a:extLst>
                </p:cNvPr>
                <p:cNvSpPr/>
                <p:nvPr/>
              </p:nvSpPr>
              <p:spPr>
                <a:xfrm>
                  <a:off x="4128900"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37" name="Straight Connector 336">
                  <a:extLst>
                    <a:ext uri="{FF2B5EF4-FFF2-40B4-BE49-F238E27FC236}">
                      <a16:creationId xmlns:a16="http://schemas.microsoft.com/office/drawing/2014/main" id="{C730D6A9-51D0-864D-9F88-3CA108609D03}"/>
                    </a:ext>
                  </a:extLst>
                </p:cNvPr>
                <p:cNvCxnSpPr/>
                <p:nvPr/>
              </p:nvCxnSpPr>
              <p:spPr>
                <a:xfrm>
                  <a:off x="4697156" y="3720139"/>
                  <a:ext cx="0" cy="111484"/>
                </a:xfrm>
                <a:prstGeom prst="line">
                  <a:avLst/>
                </a:prstGeom>
                <a:noFill/>
                <a:ln w="6350" cap="flat" cmpd="sng" algn="ctr">
                  <a:solidFill>
                    <a:srgbClr val="000000"/>
                  </a:solidFill>
                  <a:prstDash val="solid"/>
                </a:ln>
                <a:effectLst/>
              </p:spPr>
            </p:cxnSp>
            <p:cxnSp>
              <p:nvCxnSpPr>
                <p:cNvPr id="338" name="Straight Connector 337">
                  <a:extLst>
                    <a:ext uri="{FF2B5EF4-FFF2-40B4-BE49-F238E27FC236}">
                      <a16:creationId xmlns:a16="http://schemas.microsoft.com/office/drawing/2014/main" id="{41EA4558-0D04-634B-A8B0-CAB6FB1D2028}"/>
                    </a:ext>
                  </a:extLst>
                </p:cNvPr>
                <p:cNvCxnSpPr/>
                <p:nvPr/>
              </p:nvCxnSpPr>
              <p:spPr>
                <a:xfrm>
                  <a:off x="4128900" y="3720139"/>
                  <a:ext cx="0" cy="111484"/>
                </a:xfrm>
                <a:prstGeom prst="line">
                  <a:avLst/>
                </a:prstGeom>
                <a:noFill/>
                <a:ln w="6350" cap="flat" cmpd="sng" algn="ctr">
                  <a:solidFill>
                    <a:srgbClr val="000000"/>
                  </a:solidFill>
                  <a:prstDash val="solid"/>
                </a:ln>
                <a:effectLst/>
              </p:spPr>
            </p:cxnSp>
          </p:grpSp>
          <p:sp>
            <p:nvSpPr>
              <p:cNvPr id="322" name="Rectangle 321">
                <a:extLst>
                  <a:ext uri="{FF2B5EF4-FFF2-40B4-BE49-F238E27FC236}">
                    <a16:creationId xmlns:a16="http://schemas.microsoft.com/office/drawing/2014/main" id="{3670DAE7-C167-BA4B-9FB3-842EEBB6E0BC}"/>
                  </a:ext>
                </a:extLst>
              </p:cNvPr>
              <p:cNvSpPr/>
              <p:nvPr/>
            </p:nvSpPr>
            <p:spPr bwMode="auto">
              <a:xfrm>
                <a:off x="5507166" y="3694500"/>
                <a:ext cx="498433" cy="11650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23" name="Straight Connector 322">
                <a:extLst>
                  <a:ext uri="{FF2B5EF4-FFF2-40B4-BE49-F238E27FC236}">
                    <a16:creationId xmlns:a16="http://schemas.microsoft.com/office/drawing/2014/main" id="{FDAD1200-F8CD-4C4C-B862-839CDCE380A4}"/>
                  </a:ext>
                </a:extLst>
              </p:cNvPr>
              <p:cNvCxnSpPr>
                <a:stCxn id="320" idx="1"/>
              </p:cNvCxnSpPr>
              <p:nvPr/>
            </p:nvCxnSpPr>
            <p:spPr bwMode="auto">
              <a:xfrm>
                <a:off x="5491292" y="3316735"/>
                <a:ext cx="6349" cy="1633277"/>
              </a:xfrm>
              <a:prstGeom prst="line">
                <a:avLst/>
              </a:prstGeom>
              <a:noFill/>
              <a:ln w="3175" cap="flat" cmpd="sng" algn="ctr">
                <a:solidFill>
                  <a:srgbClr val="000000"/>
                </a:solidFill>
                <a:prstDash val="sysDash"/>
              </a:ln>
              <a:effectLst/>
            </p:spPr>
          </p:cxnSp>
          <p:grpSp>
            <p:nvGrpSpPr>
              <p:cNvPr id="324" name="Group 485">
                <a:extLst>
                  <a:ext uri="{FF2B5EF4-FFF2-40B4-BE49-F238E27FC236}">
                    <a16:creationId xmlns:a16="http://schemas.microsoft.com/office/drawing/2014/main" id="{A6200FD6-2FAC-504D-AC15-41C2E0E5FE4E}"/>
                  </a:ext>
                </a:extLst>
              </p:cNvPr>
              <p:cNvGrpSpPr>
                <a:grpSpLocks/>
              </p:cNvGrpSpPr>
              <p:nvPr/>
            </p:nvGrpSpPr>
            <p:grpSpPr bwMode="auto">
              <a:xfrm>
                <a:off x="5500688" y="3179295"/>
                <a:ext cx="504825" cy="242888"/>
                <a:chOff x="2183302" y="1574638"/>
                <a:chExt cx="1200154" cy="430218"/>
              </a:xfrm>
            </p:grpSpPr>
            <p:sp>
              <p:nvSpPr>
                <p:cNvPr id="325" name="Oval 324">
                  <a:extLst>
                    <a:ext uri="{FF2B5EF4-FFF2-40B4-BE49-F238E27FC236}">
                      <a16:creationId xmlns:a16="http://schemas.microsoft.com/office/drawing/2014/main" id="{ECDA45FA-C7C9-1D42-AD17-0A94B356D9C2}"/>
                    </a:ext>
                  </a:extLst>
                </p:cNvPr>
                <p:cNvSpPr/>
                <p:nvPr/>
              </p:nvSpPr>
              <p:spPr bwMode="auto">
                <a:xfrm flipV="1">
                  <a:off x="2187379" y="1688754"/>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26" name="Rectangle 325">
                  <a:extLst>
                    <a:ext uri="{FF2B5EF4-FFF2-40B4-BE49-F238E27FC236}">
                      <a16:creationId xmlns:a16="http://schemas.microsoft.com/office/drawing/2014/main" id="{66DEE6E1-40E6-CC4A-9BD2-12B0FC5617F6}"/>
                    </a:ext>
                  </a:extLst>
                </p:cNvPr>
                <p:cNvSpPr/>
                <p:nvPr/>
              </p:nvSpPr>
              <p:spPr bwMode="auto">
                <a:xfrm>
                  <a:off x="2183606" y="1733737"/>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7" name="Oval 326">
                  <a:extLst>
                    <a:ext uri="{FF2B5EF4-FFF2-40B4-BE49-F238E27FC236}">
                      <a16:creationId xmlns:a16="http://schemas.microsoft.com/office/drawing/2014/main" id="{3B2579C2-CFB4-C243-A571-87CC47767059}"/>
                    </a:ext>
                  </a:extLst>
                </p:cNvPr>
                <p:cNvSpPr>
                  <a:spLocks noChangeArrowheads="1"/>
                </p:cNvSpPr>
                <p:nvPr/>
              </p:nvSpPr>
              <p:spPr bwMode="auto">
                <a:xfrm flipV="1">
                  <a:off x="2183606" y="1573485"/>
                  <a:ext cx="1196277"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28" name="Freeform 327">
                  <a:extLst>
                    <a:ext uri="{FF2B5EF4-FFF2-40B4-BE49-F238E27FC236}">
                      <a16:creationId xmlns:a16="http://schemas.microsoft.com/office/drawing/2014/main" id="{8C20CAF5-F7F2-8C4F-BF4C-8061B2C174B5}"/>
                    </a:ext>
                  </a:extLst>
                </p:cNvPr>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9" name="Freeform 328">
                  <a:extLst>
                    <a:ext uri="{FF2B5EF4-FFF2-40B4-BE49-F238E27FC236}">
                      <a16:creationId xmlns:a16="http://schemas.microsoft.com/office/drawing/2014/main" id="{751DAB4D-7078-0843-8893-ECF4AEBB832A}"/>
                    </a:ext>
                  </a:extLst>
                </p:cNvPr>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Freeform 329">
                  <a:extLst>
                    <a:ext uri="{FF2B5EF4-FFF2-40B4-BE49-F238E27FC236}">
                      <a16:creationId xmlns:a16="http://schemas.microsoft.com/office/drawing/2014/main" id="{49F08601-D11A-7246-97C4-4796E28716C2}"/>
                    </a:ext>
                  </a:extLst>
                </p:cNvPr>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330">
                  <a:extLst>
                    <a:ext uri="{FF2B5EF4-FFF2-40B4-BE49-F238E27FC236}">
                      <a16:creationId xmlns:a16="http://schemas.microsoft.com/office/drawing/2014/main" id="{0F35FC16-0782-6242-8A31-B2C90A57D832}"/>
                    </a:ext>
                  </a:extLst>
                </p:cNvPr>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32" name="Straight Connector 331">
                  <a:extLst>
                    <a:ext uri="{FF2B5EF4-FFF2-40B4-BE49-F238E27FC236}">
                      <a16:creationId xmlns:a16="http://schemas.microsoft.com/office/drawing/2014/main" id="{28B38805-D14D-6F4E-9C2D-85288858DC4A}"/>
                    </a:ext>
                  </a:extLst>
                </p:cNvPr>
                <p:cNvCxnSpPr>
                  <a:cxnSpLocks noChangeShapeType="1"/>
                  <a:endCxn id="327" idx="2"/>
                </p:cNvCxnSpPr>
                <p:nvPr/>
              </p:nvCxnSpPr>
              <p:spPr bwMode="auto">
                <a:xfrm flipH="1" flipV="1">
                  <a:off x="2183606" y="1730925"/>
                  <a:ext cx="3773"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3" name="Straight Connector 332">
                  <a:extLst>
                    <a:ext uri="{FF2B5EF4-FFF2-40B4-BE49-F238E27FC236}">
                      <a16:creationId xmlns:a16="http://schemas.microsoft.com/office/drawing/2014/main" id="{839A4B18-24F7-8748-BABF-156684EACDA2}"/>
                    </a:ext>
                  </a:extLst>
                </p:cNvPr>
                <p:cNvCxnSpPr>
                  <a:cxnSpLocks noChangeShapeType="1"/>
                </p:cNvCxnSpPr>
                <p:nvPr/>
              </p:nvCxnSpPr>
              <p:spPr bwMode="auto">
                <a:xfrm flipH="1" flipV="1">
                  <a:off x="3379883" y="1728114"/>
                  <a:ext cx="3775"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7" name="Group 21">
              <a:extLst>
                <a:ext uri="{FF2B5EF4-FFF2-40B4-BE49-F238E27FC236}">
                  <a16:creationId xmlns:a16="http://schemas.microsoft.com/office/drawing/2014/main" id="{9CDA8888-DE9C-FA48-880D-EF852C6370C1}"/>
                </a:ext>
              </a:extLst>
            </p:cNvPr>
            <p:cNvGrpSpPr>
              <a:grpSpLocks/>
            </p:cNvGrpSpPr>
            <p:nvPr/>
          </p:nvGrpSpPr>
          <p:grpSpPr bwMode="auto">
            <a:xfrm>
              <a:off x="6472366" y="2647932"/>
              <a:ext cx="522159" cy="2354282"/>
              <a:chOff x="6472366" y="2647932"/>
              <a:chExt cx="522159" cy="2354282"/>
            </a:xfrm>
          </p:grpSpPr>
          <p:sp>
            <p:nvSpPr>
              <p:cNvPr id="298" name="Rectangle 297">
                <a:extLst>
                  <a:ext uri="{FF2B5EF4-FFF2-40B4-BE49-F238E27FC236}">
                    <a16:creationId xmlns:a16="http://schemas.microsoft.com/office/drawing/2014/main" id="{995D8FCE-884F-0F40-A676-D4D29F8E694C}"/>
                  </a:ext>
                </a:extLst>
              </p:cNvPr>
              <p:cNvSpPr/>
              <p:nvPr/>
            </p:nvSpPr>
            <p:spPr bwMode="auto">
              <a:xfrm rot="10800000">
                <a:off x="6482296" y="2777838"/>
                <a:ext cx="498349" cy="72203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99" name="Straight Connector 298">
                <a:extLst>
                  <a:ext uri="{FF2B5EF4-FFF2-40B4-BE49-F238E27FC236}">
                    <a16:creationId xmlns:a16="http://schemas.microsoft.com/office/drawing/2014/main" id="{316D5606-0146-DC48-97E2-18F369EDE031}"/>
                  </a:ext>
                </a:extLst>
              </p:cNvPr>
              <p:cNvCxnSpPr/>
              <p:nvPr/>
            </p:nvCxnSpPr>
            <p:spPr bwMode="auto">
              <a:xfrm>
                <a:off x="6994528" y="2846910"/>
                <a:ext cx="0" cy="1998345"/>
              </a:xfrm>
              <a:prstGeom prst="line">
                <a:avLst/>
              </a:prstGeom>
              <a:noFill/>
              <a:ln w="3175" cap="flat" cmpd="sng" algn="ctr">
                <a:solidFill>
                  <a:srgbClr val="000000"/>
                </a:solidFill>
                <a:prstDash val="sysDash"/>
              </a:ln>
              <a:effectLst/>
            </p:spPr>
          </p:cxnSp>
          <p:grpSp>
            <p:nvGrpSpPr>
              <p:cNvPr id="300" name="Group 500">
                <a:extLst>
                  <a:ext uri="{FF2B5EF4-FFF2-40B4-BE49-F238E27FC236}">
                    <a16:creationId xmlns:a16="http://schemas.microsoft.com/office/drawing/2014/main" id="{AA425C1A-E91E-6E4A-A356-24012E642772}"/>
                  </a:ext>
                </a:extLst>
              </p:cNvPr>
              <p:cNvGrpSpPr>
                <a:grpSpLocks/>
              </p:cNvGrpSpPr>
              <p:nvPr/>
            </p:nvGrpSpPr>
            <p:grpSpPr bwMode="auto">
              <a:xfrm>
                <a:off x="6486417" y="4766099"/>
                <a:ext cx="507858" cy="236115"/>
                <a:chOff x="4128636" y="3606589"/>
                <a:chExt cx="568145" cy="338667"/>
              </a:xfrm>
            </p:grpSpPr>
            <p:sp>
              <p:nvSpPr>
                <p:cNvPr id="313" name="Oval 312">
                  <a:extLst>
                    <a:ext uri="{FF2B5EF4-FFF2-40B4-BE49-F238E27FC236}">
                      <a16:creationId xmlns:a16="http://schemas.microsoft.com/office/drawing/2014/main" id="{16CAB2BE-001A-5849-8EFC-BF1C74D20DA6}"/>
                    </a:ext>
                  </a:extLst>
                </p:cNvPr>
                <p:cNvSpPr/>
                <p:nvPr/>
              </p:nvSpPr>
              <p:spPr>
                <a:xfrm>
                  <a:off x="4128808" y="3720125"/>
                  <a:ext cx="568256" cy="22538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14" name="Rectangle 313">
                  <a:extLst>
                    <a:ext uri="{FF2B5EF4-FFF2-40B4-BE49-F238E27FC236}">
                      <a16:creationId xmlns:a16="http://schemas.microsoft.com/office/drawing/2014/main" id="{ED3C727A-F086-5345-9D90-47A10FCD45F2}"/>
                    </a:ext>
                  </a:extLst>
                </p:cNvPr>
                <p:cNvSpPr/>
                <p:nvPr/>
              </p:nvSpPr>
              <p:spPr>
                <a:xfrm>
                  <a:off x="4128808" y="3720125"/>
                  <a:ext cx="568256" cy="111556"/>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15" name="Oval 314">
                  <a:extLst>
                    <a:ext uri="{FF2B5EF4-FFF2-40B4-BE49-F238E27FC236}">
                      <a16:creationId xmlns:a16="http://schemas.microsoft.com/office/drawing/2014/main" id="{49C1B443-F565-5F4C-B75C-09F669AC3DE7}"/>
                    </a:ext>
                  </a:extLst>
                </p:cNvPr>
                <p:cNvSpPr/>
                <p:nvPr/>
              </p:nvSpPr>
              <p:spPr>
                <a:xfrm>
                  <a:off x="4128808" y="3606294"/>
                  <a:ext cx="568256" cy="225387"/>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16" name="Straight Connector 315">
                  <a:extLst>
                    <a:ext uri="{FF2B5EF4-FFF2-40B4-BE49-F238E27FC236}">
                      <a16:creationId xmlns:a16="http://schemas.microsoft.com/office/drawing/2014/main" id="{FBA53D70-9A4D-7E4E-AC09-D42784DF8272}"/>
                    </a:ext>
                  </a:extLst>
                </p:cNvPr>
                <p:cNvCxnSpPr/>
                <p:nvPr/>
              </p:nvCxnSpPr>
              <p:spPr>
                <a:xfrm>
                  <a:off x="4697064" y="3720125"/>
                  <a:ext cx="0" cy="111556"/>
                </a:xfrm>
                <a:prstGeom prst="line">
                  <a:avLst/>
                </a:prstGeom>
                <a:noFill/>
                <a:ln w="6350" cap="flat" cmpd="sng" algn="ctr">
                  <a:solidFill>
                    <a:srgbClr val="000000"/>
                  </a:solidFill>
                  <a:prstDash val="solid"/>
                </a:ln>
                <a:effectLst/>
              </p:spPr>
            </p:cxnSp>
            <p:cxnSp>
              <p:nvCxnSpPr>
                <p:cNvPr id="317" name="Straight Connector 316">
                  <a:extLst>
                    <a:ext uri="{FF2B5EF4-FFF2-40B4-BE49-F238E27FC236}">
                      <a16:creationId xmlns:a16="http://schemas.microsoft.com/office/drawing/2014/main" id="{A5C3BEC2-90B0-8B41-88A4-351B428CAFB4}"/>
                    </a:ext>
                  </a:extLst>
                </p:cNvPr>
                <p:cNvCxnSpPr/>
                <p:nvPr/>
              </p:nvCxnSpPr>
              <p:spPr>
                <a:xfrm>
                  <a:off x="4128808" y="3720125"/>
                  <a:ext cx="0" cy="111556"/>
                </a:xfrm>
                <a:prstGeom prst="line">
                  <a:avLst/>
                </a:prstGeom>
                <a:noFill/>
                <a:ln w="6350" cap="flat" cmpd="sng" algn="ctr">
                  <a:solidFill>
                    <a:srgbClr val="000000"/>
                  </a:solidFill>
                  <a:prstDash val="solid"/>
                </a:ln>
                <a:effectLst/>
              </p:spPr>
            </p:cxnSp>
          </p:grpSp>
          <p:sp>
            <p:nvSpPr>
              <p:cNvPr id="301" name="Rectangle 300">
                <a:extLst>
                  <a:ext uri="{FF2B5EF4-FFF2-40B4-BE49-F238E27FC236}">
                    <a16:creationId xmlns:a16="http://schemas.microsoft.com/office/drawing/2014/main" id="{2309F1E7-7D26-E941-9221-C8DF0612EE28}"/>
                  </a:ext>
                </a:extLst>
              </p:cNvPr>
              <p:cNvSpPr/>
              <p:nvPr/>
            </p:nvSpPr>
            <p:spPr bwMode="auto">
              <a:xfrm>
                <a:off x="6491333" y="3610376"/>
                <a:ext cx="498433" cy="12380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02" name="Straight Connector 301">
                <a:extLst>
                  <a:ext uri="{FF2B5EF4-FFF2-40B4-BE49-F238E27FC236}">
                    <a16:creationId xmlns:a16="http://schemas.microsoft.com/office/drawing/2014/main" id="{9C251E47-5FE5-B64D-8E6E-2491993604B5}"/>
                  </a:ext>
                </a:extLst>
              </p:cNvPr>
              <p:cNvCxnSpPr/>
              <p:nvPr/>
            </p:nvCxnSpPr>
            <p:spPr bwMode="auto">
              <a:xfrm>
                <a:off x="6472285" y="2818340"/>
                <a:ext cx="9524" cy="2126912"/>
              </a:xfrm>
              <a:prstGeom prst="line">
                <a:avLst/>
              </a:prstGeom>
              <a:noFill/>
              <a:ln w="3175" cap="flat" cmpd="sng" algn="ctr">
                <a:solidFill>
                  <a:srgbClr val="000000"/>
                </a:solidFill>
                <a:prstDash val="sysDash"/>
              </a:ln>
              <a:effectLst/>
            </p:spPr>
          </p:cxnSp>
          <p:grpSp>
            <p:nvGrpSpPr>
              <p:cNvPr id="303" name="Group 514">
                <a:extLst>
                  <a:ext uri="{FF2B5EF4-FFF2-40B4-BE49-F238E27FC236}">
                    <a16:creationId xmlns:a16="http://schemas.microsoft.com/office/drawing/2014/main" id="{9B7D3C6F-466A-3143-9B8E-F60B2AAFD7B5}"/>
                  </a:ext>
                </a:extLst>
              </p:cNvPr>
              <p:cNvGrpSpPr>
                <a:grpSpLocks/>
              </p:cNvGrpSpPr>
              <p:nvPr/>
            </p:nvGrpSpPr>
            <p:grpSpPr bwMode="auto">
              <a:xfrm>
                <a:off x="6478146" y="2647932"/>
                <a:ext cx="504825" cy="242887"/>
                <a:chOff x="2183302" y="1574638"/>
                <a:chExt cx="1200154" cy="430218"/>
              </a:xfrm>
            </p:grpSpPr>
            <p:sp>
              <p:nvSpPr>
                <p:cNvPr id="304" name="Oval 303">
                  <a:extLst>
                    <a:ext uri="{FF2B5EF4-FFF2-40B4-BE49-F238E27FC236}">
                      <a16:creationId xmlns:a16="http://schemas.microsoft.com/office/drawing/2014/main" id="{12A307F7-5B73-2445-A2F4-C0FA1266E373}"/>
                    </a:ext>
                  </a:extLst>
                </p:cNvPr>
                <p:cNvSpPr/>
                <p:nvPr/>
              </p:nvSpPr>
              <p:spPr bwMode="auto">
                <a:xfrm flipV="1">
                  <a:off x="2188237" y="1690921"/>
                  <a:ext cx="1196279" cy="31488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05" name="Rectangle 304">
                  <a:extLst>
                    <a:ext uri="{FF2B5EF4-FFF2-40B4-BE49-F238E27FC236}">
                      <a16:creationId xmlns:a16="http://schemas.microsoft.com/office/drawing/2014/main" id="{33E19D46-3715-614C-AAF4-022904355894}"/>
                    </a:ext>
                  </a:extLst>
                </p:cNvPr>
                <p:cNvSpPr/>
                <p:nvPr/>
              </p:nvSpPr>
              <p:spPr bwMode="auto">
                <a:xfrm>
                  <a:off x="2184464" y="1735904"/>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06" name="Oval 305">
                  <a:extLst>
                    <a:ext uri="{FF2B5EF4-FFF2-40B4-BE49-F238E27FC236}">
                      <a16:creationId xmlns:a16="http://schemas.microsoft.com/office/drawing/2014/main" id="{E55709E7-7775-884D-A34A-45191B84AF9C}"/>
                    </a:ext>
                  </a:extLst>
                </p:cNvPr>
                <p:cNvSpPr>
                  <a:spLocks noChangeArrowheads="1"/>
                </p:cNvSpPr>
                <p:nvPr/>
              </p:nvSpPr>
              <p:spPr bwMode="auto">
                <a:xfrm flipV="1">
                  <a:off x="2184464" y="1575651"/>
                  <a:ext cx="1196277" cy="31488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07" name="Freeform 306">
                  <a:extLst>
                    <a:ext uri="{FF2B5EF4-FFF2-40B4-BE49-F238E27FC236}">
                      <a16:creationId xmlns:a16="http://schemas.microsoft.com/office/drawing/2014/main" id="{53C2A2DA-53F1-794E-A987-B42C0AC0022C}"/>
                    </a:ext>
                  </a:extLst>
                </p:cNvPr>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08" name="Freeform 307">
                  <a:extLst>
                    <a:ext uri="{FF2B5EF4-FFF2-40B4-BE49-F238E27FC236}">
                      <a16:creationId xmlns:a16="http://schemas.microsoft.com/office/drawing/2014/main" id="{9EECC5D2-5F03-5B4A-A066-DEC9954D666C}"/>
                    </a:ext>
                  </a:extLst>
                </p:cNvPr>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Freeform 308">
                  <a:extLst>
                    <a:ext uri="{FF2B5EF4-FFF2-40B4-BE49-F238E27FC236}">
                      <a16:creationId xmlns:a16="http://schemas.microsoft.com/office/drawing/2014/main" id="{8388544E-A2CB-0640-A29C-1662E6885FE0}"/>
                    </a:ext>
                  </a:extLst>
                </p:cNvPr>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309">
                  <a:extLst>
                    <a:ext uri="{FF2B5EF4-FFF2-40B4-BE49-F238E27FC236}">
                      <a16:creationId xmlns:a16="http://schemas.microsoft.com/office/drawing/2014/main" id="{0DDF3C4E-5F2E-864E-88A4-D785A5D6EEF6}"/>
                    </a:ext>
                  </a:extLst>
                </p:cNvPr>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11" name="Straight Connector 310">
                  <a:extLst>
                    <a:ext uri="{FF2B5EF4-FFF2-40B4-BE49-F238E27FC236}">
                      <a16:creationId xmlns:a16="http://schemas.microsoft.com/office/drawing/2014/main" id="{5A28B5B0-5BAC-8C46-B4B8-9BCB18DCD1DD}"/>
                    </a:ext>
                  </a:extLst>
                </p:cNvPr>
                <p:cNvCxnSpPr>
                  <a:cxnSpLocks noChangeShapeType="1"/>
                  <a:endCxn id="306" idx="2"/>
                </p:cNvCxnSpPr>
                <p:nvPr/>
              </p:nvCxnSpPr>
              <p:spPr bwMode="auto">
                <a:xfrm flipH="1" flipV="1">
                  <a:off x="2184464" y="1733091"/>
                  <a:ext cx="3773" cy="1208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2" name="Straight Connector 311">
                  <a:extLst>
                    <a:ext uri="{FF2B5EF4-FFF2-40B4-BE49-F238E27FC236}">
                      <a16:creationId xmlns:a16="http://schemas.microsoft.com/office/drawing/2014/main" id="{3A010796-660C-4C4D-865E-8D108EDA01B6}"/>
                    </a:ext>
                  </a:extLst>
                </p:cNvPr>
                <p:cNvCxnSpPr>
                  <a:cxnSpLocks noChangeShapeType="1"/>
                </p:cNvCxnSpPr>
                <p:nvPr/>
              </p:nvCxnSpPr>
              <p:spPr bwMode="auto">
                <a:xfrm flipH="1" flipV="1">
                  <a:off x="3380741" y="1730281"/>
                  <a:ext cx="3775" cy="120891"/>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00" name="Group 399">
            <a:extLst>
              <a:ext uri="{FF2B5EF4-FFF2-40B4-BE49-F238E27FC236}">
                <a16:creationId xmlns:a16="http://schemas.microsoft.com/office/drawing/2014/main" id="{094E25C2-45E6-0C43-ADA4-684E51DC703A}"/>
              </a:ext>
            </a:extLst>
          </p:cNvPr>
          <p:cNvGrpSpPr>
            <a:grpSpLocks/>
          </p:cNvGrpSpPr>
          <p:nvPr/>
        </p:nvGrpSpPr>
        <p:grpSpPr bwMode="auto">
          <a:xfrm>
            <a:off x="3419060" y="2725807"/>
            <a:ext cx="5111750" cy="879475"/>
            <a:chOff x="1866825" y="707349"/>
            <a:chExt cx="5112820" cy="879389"/>
          </a:xfrm>
        </p:grpSpPr>
        <p:sp>
          <p:nvSpPr>
            <p:cNvPr id="401" name="Oval 400">
              <a:extLst>
                <a:ext uri="{FF2B5EF4-FFF2-40B4-BE49-F238E27FC236}">
                  <a16:creationId xmlns:a16="http://schemas.microsoft.com/office/drawing/2014/main" id="{C759FDA4-4088-0A4C-9E92-BD72D7D52B56}"/>
                </a:ext>
              </a:extLst>
            </p:cNvPr>
            <p:cNvSpPr/>
            <p:nvPr/>
          </p:nvSpPr>
          <p:spPr>
            <a:xfrm>
              <a:off x="1866825" y="785129"/>
              <a:ext cx="954288" cy="49207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TextBox 233">
              <a:extLst>
                <a:ext uri="{FF2B5EF4-FFF2-40B4-BE49-F238E27FC236}">
                  <a16:creationId xmlns:a16="http://schemas.microsoft.com/office/drawing/2014/main" id="{91B4E7D9-6C4B-6C4B-86F5-8BB66F936B0C}"/>
                </a:ext>
              </a:extLst>
            </p:cNvPr>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Routing</a:t>
              </a:r>
            </a:p>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Algorithm</a:t>
              </a:r>
            </a:p>
          </p:txBody>
        </p:sp>
        <p:cxnSp>
          <p:nvCxnSpPr>
            <p:cNvPr id="403" name="Straight Arrow Connector 402">
              <a:extLst>
                <a:ext uri="{FF2B5EF4-FFF2-40B4-BE49-F238E27FC236}">
                  <a16:creationId xmlns:a16="http://schemas.microsoft.com/office/drawing/2014/main" id="{86DA61DF-3320-724E-9861-CF654B1F47AF}"/>
                </a:ext>
              </a:extLst>
            </p:cNvPr>
            <p:cNvCxnSpPr/>
            <p:nvPr/>
          </p:nvCxnSpPr>
          <p:spPr>
            <a:xfrm flipV="1">
              <a:off x="2833815" y="807352"/>
              <a:ext cx="1517968" cy="214291"/>
            </a:xfrm>
            <a:prstGeom prst="straightConnector1">
              <a:avLst/>
            </a:prstGeom>
            <a:noFill/>
            <a:ln w="25400" cap="flat" cmpd="sng" algn="ctr">
              <a:solidFill>
                <a:srgbClr val="CC0000"/>
              </a:solidFill>
              <a:prstDash val="solid"/>
              <a:headEnd type="triangle"/>
              <a:tailEnd type="triangle"/>
            </a:ln>
            <a:effectLst/>
          </p:spPr>
        </p:cxnSp>
        <p:cxnSp>
          <p:nvCxnSpPr>
            <p:cNvPr id="404" name="Straight Arrow Connector 403">
              <a:extLst>
                <a:ext uri="{FF2B5EF4-FFF2-40B4-BE49-F238E27FC236}">
                  <a16:creationId xmlns:a16="http://schemas.microsoft.com/office/drawing/2014/main" id="{FA99C173-8DEF-3940-BC9B-72CA3FA99281}"/>
                </a:ext>
              </a:extLst>
            </p:cNvPr>
            <p:cNvCxnSpPr/>
            <p:nvPr/>
          </p:nvCxnSpPr>
          <p:spPr>
            <a:xfrm>
              <a:off x="2751248" y="1201014"/>
              <a:ext cx="797092" cy="279373"/>
            </a:xfrm>
            <a:prstGeom prst="straightConnector1">
              <a:avLst/>
            </a:prstGeom>
            <a:noFill/>
            <a:ln w="25400" cap="flat" cmpd="sng" algn="ctr">
              <a:solidFill>
                <a:srgbClr val="CC0000"/>
              </a:solidFill>
              <a:prstDash val="solid"/>
              <a:headEnd type="triangle"/>
              <a:tailEnd type="triangle"/>
            </a:ln>
            <a:effectLst/>
          </p:spPr>
        </p:cxnSp>
        <p:cxnSp>
          <p:nvCxnSpPr>
            <p:cNvPr id="405" name="Straight Arrow Connector 404">
              <a:extLst>
                <a:ext uri="{FF2B5EF4-FFF2-40B4-BE49-F238E27FC236}">
                  <a16:creationId xmlns:a16="http://schemas.microsoft.com/office/drawing/2014/main" id="{57AAE988-13E3-6642-B8CC-252C9113ABCC}"/>
                </a:ext>
              </a:extLst>
            </p:cNvPr>
            <p:cNvCxnSpPr/>
            <p:nvPr/>
          </p:nvCxnSpPr>
          <p:spPr>
            <a:xfrm>
              <a:off x="4685228" y="894656"/>
              <a:ext cx="892362" cy="509538"/>
            </a:xfrm>
            <a:prstGeom prst="straightConnector1">
              <a:avLst/>
            </a:prstGeom>
            <a:noFill/>
            <a:ln w="25400" cap="flat" cmpd="sng" algn="ctr">
              <a:solidFill>
                <a:srgbClr val="CC0000"/>
              </a:solidFill>
              <a:prstDash val="solid"/>
              <a:headEnd type="triangle"/>
              <a:tailEnd type="triangle"/>
            </a:ln>
            <a:effectLst/>
          </p:spPr>
        </p:cxnSp>
        <p:cxnSp>
          <p:nvCxnSpPr>
            <p:cNvPr id="406" name="Straight Arrow Connector 405">
              <a:extLst>
                <a:ext uri="{FF2B5EF4-FFF2-40B4-BE49-F238E27FC236}">
                  <a16:creationId xmlns:a16="http://schemas.microsoft.com/office/drawing/2014/main" id="{286126FC-663F-E140-85FF-EA643857EAAB}"/>
                </a:ext>
              </a:extLst>
            </p:cNvPr>
            <p:cNvCxnSpPr/>
            <p:nvPr/>
          </p:nvCxnSpPr>
          <p:spPr>
            <a:xfrm>
              <a:off x="4801139" y="801003"/>
              <a:ext cx="1695805" cy="130162"/>
            </a:xfrm>
            <a:prstGeom prst="straightConnector1">
              <a:avLst/>
            </a:prstGeom>
            <a:noFill/>
            <a:ln w="25400" cap="flat" cmpd="sng" algn="ctr">
              <a:solidFill>
                <a:srgbClr val="CC0000"/>
              </a:solidFill>
              <a:prstDash val="solid"/>
              <a:headEnd type="triangle"/>
              <a:tailEnd type="triangle"/>
            </a:ln>
            <a:effectLst/>
          </p:spPr>
        </p:cxnSp>
        <p:sp>
          <p:nvSpPr>
            <p:cNvPr id="407" name="Oval 406">
              <a:extLst>
                <a:ext uri="{FF2B5EF4-FFF2-40B4-BE49-F238E27FC236}">
                  <a16:creationId xmlns:a16="http://schemas.microsoft.com/office/drawing/2014/main" id="{4DA7DE45-D335-D548-B5FE-488518B7B2B7}"/>
                </a:ext>
              </a:extLst>
            </p:cNvPr>
            <p:cNvSpPr/>
            <p:nvPr/>
          </p:nvSpPr>
          <p:spPr>
            <a:xfrm>
              <a:off x="6558870" y="894656"/>
              <a:ext cx="420775"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8" name="Oval 407">
              <a:extLst>
                <a:ext uri="{FF2B5EF4-FFF2-40B4-BE49-F238E27FC236}">
                  <a16:creationId xmlns:a16="http://schemas.microsoft.com/office/drawing/2014/main" id="{E0F6C35C-914C-3B41-9CC4-D8179FFB699E}"/>
                </a:ext>
              </a:extLst>
            </p:cNvPr>
            <p:cNvSpPr/>
            <p:nvPr/>
          </p:nvSpPr>
          <p:spPr>
            <a:xfrm>
              <a:off x="5572826" y="1404194"/>
              <a:ext cx="420776" cy="182544"/>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9" name="Oval 408">
              <a:extLst>
                <a:ext uri="{FF2B5EF4-FFF2-40B4-BE49-F238E27FC236}">
                  <a16:creationId xmlns:a16="http://schemas.microsoft.com/office/drawing/2014/main" id="{F2328B0F-766B-A544-ACA3-A1877D849A35}"/>
                </a:ext>
              </a:extLst>
            </p:cNvPr>
            <p:cNvSpPr/>
            <p:nvPr/>
          </p:nvSpPr>
          <p:spPr>
            <a:xfrm>
              <a:off x="4367661" y="707349"/>
              <a:ext cx="420775" cy="182545"/>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0" name="Oval 409">
              <a:extLst>
                <a:ext uri="{FF2B5EF4-FFF2-40B4-BE49-F238E27FC236}">
                  <a16:creationId xmlns:a16="http://schemas.microsoft.com/office/drawing/2014/main" id="{4E049E95-C6A9-FE4D-937B-C134ECB1D9AB}"/>
                </a:ext>
              </a:extLst>
            </p:cNvPr>
            <p:cNvSpPr/>
            <p:nvPr/>
          </p:nvSpPr>
          <p:spPr>
            <a:xfrm>
              <a:off x="3572157" y="1402606"/>
              <a:ext cx="420776"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1" name="Straight Arrow Connector 410">
              <a:extLst>
                <a:ext uri="{FF2B5EF4-FFF2-40B4-BE49-F238E27FC236}">
                  <a16:creationId xmlns:a16="http://schemas.microsoft.com/office/drawing/2014/main" id="{C5FBB1F6-0839-A343-AE4E-8487D7B4403B}"/>
                </a:ext>
              </a:extLst>
            </p:cNvPr>
            <p:cNvCxnSpPr/>
            <p:nvPr/>
          </p:nvCxnSpPr>
          <p:spPr>
            <a:xfrm>
              <a:off x="2821113" y="1105773"/>
              <a:ext cx="2739010" cy="339692"/>
            </a:xfrm>
            <a:prstGeom prst="straightConnector1">
              <a:avLst/>
            </a:prstGeom>
            <a:noFill/>
            <a:ln w="25400" cap="flat" cmpd="sng" algn="ctr">
              <a:solidFill>
                <a:srgbClr val="CC0000"/>
              </a:solidFill>
              <a:prstDash val="solid"/>
              <a:headEnd type="triangle"/>
              <a:tailEnd type="triangle"/>
            </a:ln>
            <a:effectLst/>
          </p:spPr>
        </p:cxnSp>
        <p:cxnSp>
          <p:nvCxnSpPr>
            <p:cNvPr id="412" name="Straight Arrow Connector 411">
              <a:extLst>
                <a:ext uri="{FF2B5EF4-FFF2-40B4-BE49-F238E27FC236}">
                  <a16:creationId xmlns:a16="http://schemas.microsoft.com/office/drawing/2014/main" id="{01507C1D-D7CC-314D-9BC2-599E67963164}"/>
                </a:ext>
              </a:extLst>
            </p:cNvPr>
            <p:cNvCxnSpPr>
              <a:endCxn id="407" idx="2"/>
            </p:cNvCxnSpPr>
            <p:nvPr/>
          </p:nvCxnSpPr>
          <p:spPr>
            <a:xfrm flipV="1">
              <a:off x="3997696" y="985135"/>
              <a:ext cx="2561174" cy="469854"/>
            </a:xfrm>
            <a:prstGeom prst="straightConnector1">
              <a:avLst/>
            </a:prstGeom>
            <a:noFill/>
            <a:ln w="25400" cap="flat" cmpd="sng" algn="ctr">
              <a:solidFill>
                <a:srgbClr val="CC0000"/>
              </a:solidFill>
              <a:prstDash val="solid"/>
              <a:headEnd type="triangle"/>
              <a:tailEnd type="triangle"/>
            </a:ln>
            <a:effectLst/>
          </p:spPr>
        </p:cxnSp>
        <p:cxnSp>
          <p:nvCxnSpPr>
            <p:cNvPr id="413" name="Straight Arrow Connector 412">
              <a:extLst>
                <a:ext uri="{FF2B5EF4-FFF2-40B4-BE49-F238E27FC236}">
                  <a16:creationId xmlns:a16="http://schemas.microsoft.com/office/drawing/2014/main" id="{0D0AA51C-C88C-DA40-BB5F-C90D75401B35}"/>
                </a:ext>
              </a:extLst>
            </p:cNvPr>
            <p:cNvCxnSpPr/>
            <p:nvPr/>
          </p:nvCxnSpPr>
          <p:spPr>
            <a:xfrm flipV="1">
              <a:off x="3991345" y="1508959"/>
              <a:ext cx="1581481" cy="0"/>
            </a:xfrm>
            <a:prstGeom prst="straightConnector1">
              <a:avLst/>
            </a:prstGeom>
            <a:noFill/>
            <a:ln w="25400" cap="flat" cmpd="sng" algn="ctr">
              <a:solidFill>
                <a:srgbClr val="CC0000"/>
              </a:solidFill>
              <a:prstDash val="solid"/>
              <a:headEnd type="triangle"/>
              <a:tailEnd type="triangle"/>
            </a:ln>
            <a:effectLst/>
          </p:spPr>
        </p:cxnSp>
        <p:cxnSp>
          <p:nvCxnSpPr>
            <p:cNvPr id="414" name="Straight Arrow Connector 413">
              <a:extLst>
                <a:ext uri="{FF2B5EF4-FFF2-40B4-BE49-F238E27FC236}">
                  <a16:creationId xmlns:a16="http://schemas.microsoft.com/office/drawing/2014/main" id="{B8B513D7-9162-0648-BC71-8BEBCC27917A}"/>
                </a:ext>
              </a:extLst>
            </p:cNvPr>
            <p:cNvCxnSpPr/>
            <p:nvPr/>
          </p:nvCxnSpPr>
          <p:spPr>
            <a:xfrm flipV="1">
              <a:off x="5996777" y="1083550"/>
              <a:ext cx="751044" cy="396836"/>
            </a:xfrm>
            <a:prstGeom prst="straightConnector1">
              <a:avLst/>
            </a:prstGeom>
            <a:noFill/>
            <a:ln w="25400" cap="flat" cmpd="sng" algn="ctr">
              <a:solidFill>
                <a:srgbClr val="CC0000"/>
              </a:solidFill>
              <a:prstDash val="solid"/>
              <a:headEnd type="triangle"/>
              <a:tailEnd type="triangle"/>
            </a:ln>
            <a:effectLst/>
          </p:spPr>
        </p:cxnSp>
      </p:grpSp>
      <p:grpSp>
        <p:nvGrpSpPr>
          <p:cNvPr id="415" name="Group 414">
            <a:extLst>
              <a:ext uri="{FF2B5EF4-FFF2-40B4-BE49-F238E27FC236}">
                <a16:creationId xmlns:a16="http://schemas.microsoft.com/office/drawing/2014/main" id="{C4AAA334-C4B2-DD48-A566-2EA2C1AA11DF}"/>
              </a:ext>
            </a:extLst>
          </p:cNvPr>
          <p:cNvGrpSpPr>
            <a:grpSpLocks/>
          </p:cNvGrpSpPr>
          <p:nvPr/>
        </p:nvGrpSpPr>
        <p:grpSpPr bwMode="auto">
          <a:xfrm>
            <a:off x="3147598" y="3114745"/>
            <a:ext cx="6375400" cy="1047750"/>
            <a:chOff x="1557338" y="3074988"/>
            <a:chExt cx="6375400" cy="1047750"/>
          </a:xfrm>
        </p:grpSpPr>
        <p:sp>
          <p:nvSpPr>
            <p:cNvPr id="416" name="TextBox 232">
              <a:extLst>
                <a:ext uri="{FF2B5EF4-FFF2-40B4-BE49-F238E27FC236}">
                  <a16:creationId xmlns:a16="http://schemas.microsoft.com/office/drawing/2014/main" id="{97D7EB84-BAC0-D448-A55F-A56C30BB6A4D}"/>
                </a:ext>
              </a:extLst>
            </p:cNvPr>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sp>
          <p:nvSpPr>
            <p:cNvPr id="417" name="TextBox 233">
              <a:extLst>
                <a:ext uri="{FF2B5EF4-FFF2-40B4-BE49-F238E27FC236}">
                  <a16:creationId xmlns:a16="http://schemas.microsoft.com/office/drawing/2014/main" id="{24A4F1C7-4BF4-EB42-A291-47BAC2502CDB}"/>
                </a:ext>
              </a:extLst>
            </p:cNvPr>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control</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cxnSp>
          <p:nvCxnSpPr>
            <p:cNvPr id="418" name="Straight Connector 417">
              <a:extLst>
                <a:ext uri="{FF2B5EF4-FFF2-40B4-BE49-F238E27FC236}">
                  <a16:creationId xmlns:a16="http://schemas.microsoft.com/office/drawing/2014/main" id="{61FEE5A3-FA87-164D-B072-015586DE3B9B}"/>
                </a:ext>
              </a:extLst>
            </p:cNvPr>
            <p:cNvCxnSpPr/>
            <p:nvPr/>
          </p:nvCxnSpPr>
          <p:spPr>
            <a:xfrm>
              <a:off x="1557338" y="3613150"/>
              <a:ext cx="6207125" cy="0"/>
            </a:xfrm>
            <a:prstGeom prst="line">
              <a:avLst/>
            </a:prstGeom>
            <a:noFill/>
            <a:ln w="25400" cap="flat" cmpd="sng" algn="ctr">
              <a:solidFill>
                <a:srgbClr val="000000"/>
              </a:solidFill>
              <a:prstDash val="dash"/>
            </a:ln>
            <a:effectLst/>
          </p:spPr>
        </p:cxnSp>
      </p:grpSp>
      <p:grpSp>
        <p:nvGrpSpPr>
          <p:cNvPr id="419" name="Group 418">
            <a:extLst>
              <a:ext uri="{FF2B5EF4-FFF2-40B4-BE49-F238E27FC236}">
                <a16:creationId xmlns:a16="http://schemas.microsoft.com/office/drawing/2014/main" id="{DB2133B7-0204-944D-9F85-D90FA61B1AAF}"/>
              </a:ext>
            </a:extLst>
          </p:cNvPr>
          <p:cNvGrpSpPr>
            <a:grpSpLocks/>
          </p:cNvGrpSpPr>
          <p:nvPr/>
        </p:nvGrpSpPr>
        <p:grpSpPr bwMode="auto">
          <a:xfrm>
            <a:off x="3419060" y="3741807"/>
            <a:ext cx="5126038" cy="1120775"/>
            <a:chOff x="-4746102" y="4471477"/>
            <a:chExt cx="5126173" cy="1120753"/>
          </a:xfrm>
        </p:grpSpPr>
        <p:pic>
          <p:nvPicPr>
            <p:cNvPr id="420" name="Picture 10" descr="fig42_table.pdf">
              <a:extLst>
                <a:ext uri="{FF2B5EF4-FFF2-40B4-BE49-F238E27FC236}">
                  <a16:creationId xmlns:a16="http://schemas.microsoft.com/office/drawing/2014/main" id="{B9B148BF-D420-D548-A8E4-2E44EE4354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21" name="Group 25">
              <a:extLst>
                <a:ext uri="{FF2B5EF4-FFF2-40B4-BE49-F238E27FC236}">
                  <a16:creationId xmlns:a16="http://schemas.microsoft.com/office/drawing/2014/main" id="{6DCB3611-5B47-554A-AF9F-B20E8866BE38}"/>
                </a:ext>
              </a:extLst>
            </p:cNvPr>
            <p:cNvGrpSpPr>
              <a:grpSpLocks/>
            </p:cNvGrpSpPr>
            <p:nvPr/>
          </p:nvGrpSpPr>
          <p:grpSpPr bwMode="auto">
            <a:xfrm>
              <a:off x="-3025264" y="5228984"/>
              <a:ext cx="3405335" cy="363246"/>
              <a:chOff x="-3025264" y="5228984"/>
              <a:chExt cx="3405335" cy="363246"/>
            </a:xfrm>
          </p:grpSpPr>
          <p:grpSp>
            <p:nvGrpSpPr>
              <p:cNvPr id="422" name="Group 241">
                <a:extLst>
                  <a:ext uri="{FF2B5EF4-FFF2-40B4-BE49-F238E27FC236}">
                    <a16:creationId xmlns:a16="http://schemas.microsoft.com/office/drawing/2014/main" id="{18B65E09-A0C2-A34F-9844-081D03E2EEEF}"/>
                  </a:ext>
                </a:extLst>
              </p:cNvPr>
              <p:cNvGrpSpPr>
                <a:grpSpLocks/>
              </p:cNvGrpSpPr>
              <p:nvPr/>
            </p:nvGrpSpPr>
            <p:grpSpPr bwMode="auto">
              <a:xfrm>
                <a:off x="-3025264" y="5262858"/>
                <a:ext cx="430360" cy="329372"/>
                <a:chOff x="2931664" y="3912603"/>
                <a:chExt cx="430450" cy="329314"/>
              </a:xfrm>
            </p:grpSpPr>
            <p:sp>
              <p:nvSpPr>
                <p:cNvPr id="438" name="Rectangle 437">
                  <a:extLst>
                    <a:ext uri="{FF2B5EF4-FFF2-40B4-BE49-F238E27FC236}">
                      <a16:creationId xmlns:a16="http://schemas.microsoft.com/office/drawing/2014/main" id="{510D7726-2281-144B-B722-F9A0F8992620}"/>
                    </a:ext>
                  </a:extLst>
                </p:cNvPr>
                <p:cNvSpPr/>
                <p:nvPr/>
              </p:nvSpPr>
              <p:spPr>
                <a:xfrm>
                  <a:off x="2936485" y="3908607"/>
                  <a:ext cx="425550" cy="333310"/>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9" name="Straight Connector 438">
                  <a:extLst>
                    <a:ext uri="{FF2B5EF4-FFF2-40B4-BE49-F238E27FC236}">
                      <a16:creationId xmlns:a16="http://schemas.microsoft.com/office/drawing/2014/main" id="{B663A8A6-A483-9C45-9694-3F60B5B96577}"/>
                    </a:ext>
                  </a:extLst>
                </p:cNvPr>
                <p:cNvCxnSpPr/>
                <p:nvPr/>
              </p:nvCxnSpPr>
              <p:spPr>
                <a:xfrm>
                  <a:off x="2931721" y="4003838"/>
                  <a:ext cx="425550" cy="0"/>
                </a:xfrm>
                <a:prstGeom prst="line">
                  <a:avLst/>
                </a:prstGeom>
                <a:noFill/>
                <a:ln w="3175" cap="flat" cmpd="sng" algn="ctr">
                  <a:solidFill>
                    <a:srgbClr val="000000"/>
                  </a:solidFill>
                  <a:prstDash val="solid"/>
                </a:ln>
                <a:effectLst/>
              </p:spPr>
            </p:cxnSp>
            <p:cxnSp>
              <p:nvCxnSpPr>
                <p:cNvPr id="440" name="Straight Connector 439">
                  <a:extLst>
                    <a:ext uri="{FF2B5EF4-FFF2-40B4-BE49-F238E27FC236}">
                      <a16:creationId xmlns:a16="http://schemas.microsoft.com/office/drawing/2014/main" id="{50FC0E77-85DF-A44F-A7EA-DB2E7EDC7F79}"/>
                    </a:ext>
                  </a:extLst>
                </p:cNvPr>
                <p:cNvCxnSpPr/>
                <p:nvPr/>
              </p:nvCxnSpPr>
              <p:spPr>
                <a:xfrm>
                  <a:off x="2931721" y="4067326"/>
                  <a:ext cx="425550" cy="0"/>
                </a:xfrm>
                <a:prstGeom prst="line">
                  <a:avLst/>
                </a:prstGeom>
                <a:noFill/>
                <a:ln w="3175" cap="flat" cmpd="sng" algn="ctr">
                  <a:solidFill>
                    <a:srgbClr val="000000"/>
                  </a:solidFill>
                  <a:prstDash val="solid"/>
                </a:ln>
                <a:effectLst/>
              </p:spPr>
            </p:cxnSp>
            <p:cxnSp>
              <p:nvCxnSpPr>
                <p:cNvPr id="441" name="Straight Connector 440">
                  <a:extLst>
                    <a:ext uri="{FF2B5EF4-FFF2-40B4-BE49-F238E27FC236}">
                      <a16:creationId xmlns:a16="http://schemas.microsoft.com/office/drawing/2014/main" id="{6DCCCE94-F2A7-3D41-B0D1-67C30138A31B}"/>
                    </a:ext>
                  </a:extLst>
                </p:cNvPr>
                <p:cNvCxnSpPr>
                  <a:stCxn id="438" idx="2"/>
                </p:cNvCxnSpPr>
                <p:nvPr/>
              </p:nvCxnSpPr>
              <p:spPr>
                <a:xfrm flipH="1" flipV="1">
                  <a:off x="3147672" y="4003838"/>
                  <a:ext cx="1588" cy="238079"/>
                </a:xfrm>
                <a:prstGeom prst="line">
                  <a:avLst/>
                </a:prstGeom>
                <a:noFill/>
                <a:ln w="3175" cap="flat" cmpd="sng" algn="ctr">
                  <a:solidFill>
                    <a:srgbClr val="000000"/>
                  </a:solidFill>
                  <a:prstDash val="solid"/>
                </a:ln>
                <a:effectLst/>
              </p:spPr>
            </p:cxnSp>
          </p:grpSp>
          <p:grpSp>
            <p:nvGrpSpPr>
              <p:cNvPr id="423" name="Group 444">
                <a:extLst>
                  <a:ext uri="{FF2B5EF4-FFF2-40B4-BE49-F238E27FC236}">
                    <a16:creationId xmlns:a16="http://schemas.microsoft.com/office/drawing/2014/main" id="{80000B7B-1868-0545-96E2-2F3AE96E33EA}"/>
                  </a:ext>
                </a:extLst>
              </p:cNvPr>
              <p:cNvGrpSpPr>
                <a:grpSpLocks/>
              </p:cNvGrpSpPr>
              <p:nvPr/>
            </p:nvGrpSpPr>
            <p:grpSpPr bwMode="auto">
              <a:xfrm>
                <a:off x="-2217227" y="5261364"/>
                <a:ext cx="430361" cy="329307"/>
                <a:chOff x="2931664" y="3912603"/>
                <a:chExt cx="430450" cy="329314"/>
              </a:xfrm>
            </p:grpSpPr>
            <p:sp>
              <p:nvSpPr>
                <p:cNvPr id="434" name="Rectangle 433">
                  <a:extLst>
                    <a:ext uri="{FF2B5EF4-FFF2-40B4-BE49-F238E27FC236}">
                      <a16:creationId xmlns:a16="http://schemas.microsoft.com/office/drawing/2014/main" id="{152E459E-7CA1-E445-B3BA-7DCA2E4A2C56}"/>
                    </a:ext>
                  </a:extLst>
                </p:cNvPr>
                <p:cNvSpPr/>
                <p:nvPr/>
              </p:nvSpPr>
              <p:spPr>
                <a:xfrm>
                  <a:off x="2936506" y="3908513"/>
                  <a:ext cx="425549"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5" name="Straight Connector 434">
                  <a:extLst>
                    <a:ext uri="{FF2B5EF4-FFF2-40B4-BE49-F238E27FC236}">
                      <a16:creationId xmlns:a16="http://schemas.microsoft.com/office/drawing/2014/main" id="{89A2E2E8-DA8D-6D49-B2DC-12FC2FC6D3C4}"/>
                    </a:ext>
                  </a:extLst>
                </p:cNvPr>
                <p:cNvCxnSpPr/>
                <p:nvPr/>
              </p:nvCxnSpPr>
              <p:spPr>
                <a:xfrm>
                  <a:off x="2931743" y="4003763"/>
                  <a:ext cx="425549" cy="0"/>
                </a:xfrm>
                <a:prstGeom prst="line">
                  <a:avLst/>
                </a:prstGeom>
                <a:noFill/>
                <a:ln w="3175" cap="flat" cmpd="sng" algn="ctr">
                  <a:solidFill>
                    <a:srgbClr val="000000"/>
                  </a:solidFill>
                  <a:prstDash val="solid"/>
                </a:ln>
                <a:effectLst/>
              </p:spPr>
            </p:cxnSp>
            <p:cxnSp>
              <p:nvCxnSpPr>
                <p:cNvPr id="436" name="Straight Connector 435">
                  <a:extLst>
                    <a:ext uri="{FF2B5EF4-FFF2-40B4-BE49-F238E27FC236}">
                      <a16:creationId xmlns:a16="http://schemas.microsoft.com/office/drawing/2014/main" id="{D4FBE92F-02C8-4244-A63E-618F5A912844}"/>
                    </a:ext>
                  </a:extLst>
                </p:cNvPr>
                <p:cNvCxnSpPr/>
                <p:nvPr/>
              </p:nvCxnSpPr>
              <p:spPr>
                <a:xfrm>
                  <a:off x="2931743" y="4067263"/>
                  <a:ext cx="425549" cy="0"/>
                </a:xfrm>
                <a:prstGeom prst="line">
                  <a:avLst/>
                </a:prstGeom>
                <a:noFill/>
                <a:ln w="3175" cap="flat" cmpd="sng" algn="ctr">
                  <a:solidFill>
                    <a:srgbClr val="000000"/>
                  </a:solidFill>
                  <a:prstDash val="solid"/>
                </a:ln>
                <a:effectLst/>
              </p:spPr>
            </p:cxnSp>
            <p:cxnSp>
              <p:nvCxnSpPr>
                <p:cNvPr id="437" name="Straight Connector 436">
                  <a:extLst>
                    <a:ext uri="{FF2B5EF4-FFF2-40B4-BE49-F238E27FC236}">
                      <a16:creationId xmlns:a16="http://schemas.microsoft.com/office/drawing/2014/main" id="{760EDE61-1AAF-D848-91CB-39C5F318690E}"/>
                    </a:ext>
                  </a:extLst>
                </p:cNvPr>
                <p:cNvCxnSpPr>
                  <a:stCxn id="434" idx="2"/>
                </p:cNvCxnSpPr>
                <p:nvPr/>
              </p:nvCxnSpPr>
              <p:spPr>
                <a:xfrm flipH="1" flipV="1">
                  <a:off x="3147693" y="4003763"/>
                  <a:ext cx="1587" cy="238126"/>
                </a:xfrm>
                <a:prstGeom prst="line">
                  <a:avLst/>
                </a:prstGeom>
                <a:noFill/>
                <a:ln w="3175" cap="flat" cmpd="sng" algn="ctr">
                  <a:solidFill>
                    <a:srgbClr val="000000"/>
                  </a:solidFill>
                  <a:prstDash val="solid"/>
                </a:ln>
                <a:effectLst/>
              </p:spPr>
            </p:cxnSp>
          </p:grpSp>
          <p:grpSp>
            <p:nvGrpSpPr>
              <p:cNvPr id="424" name="Group 473">
                <a:extLst>
                  <a:ext uri="{FF2B5EF4-FFF2-40B4-BE49-F238E27FC236}">
                    <a16:creationId xmlns:a16="http://schemas.microsoft.com/office/drawing/2014/main" id="{80D1C087-9836-C245-B670-1284428A4A6A}"/>
                  </a:ext>
                </a:extLst>
              </p:cNvPr>
              <p:cNvGrpSpPr>
                <a:grpSpLocks/>
              </p:cNvGrpSpPr>
              <p:nvPr/>
            </p:nvGrpSpPr>
            <p:grpSpPr bwMode="auto">
              <a:xfrm>
                <a:off x="-1034539" y="5261364"/>
                <a:ext cx="430360" cy="329307"/>
                <a:chOff x="2931664" y="3912603"/>
                <a:chExt cx="430450" cy="329314"/>
              </a:xfrm>
            </p:grpSpPr>
            <p:sp>
              <p:nvSpPr>
                <p:cNvPr id="430" name="Rectangle 429">
                  <a:extLst>
                    <a:ext uri="{FF2B5EF4-FFF2-40B4-BE49-F238E27FC236}">
                      <a16:creationId xmlns:a16="http://schemas.microsoft.com/office/drawing/2014/main" id="{C9A7D412-65DC-9649-A008-5ED26335CCA7}"/>
                    </a:ext>
                  </a:extLst>
                </p:cNvPr>
                <p:cNvSpPr/>
                <p:nvPr/>
              </p:nvSpPr>
              <p:spPr>
                <a:xfrm>
                  <a:off x="2936538" y="3908513"/>
                  <a:ext cx="425550"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1" name="Straight Connector 430">
                  <a:extLst>
                    <a:ext uri="{FF2B5EF4-FFF2-40B4-BE49-F238E27FC236}">
                      <a16:creationId xmlns:a16="http://schemas.microsoft.com/office/drawing/2014/main" id="{2F282FB7-7000-B945-8F5A-E39A5A12E34F}"/>
                    </a:ext>
                  </a:extLst>
                </p:cNvPr>
                <p:cNvCxnSpPr/>
                <p:nvPr/>
              </p:nvCxnSpPr>
              <p:spPr>
                <a:xfrm>
                  <a:off x="2931774" y="4003763"/>
                  <a:ext cx="425550" cy="0"/>
                </a:xfrm>
                <a:prstGeom prst="line">
                  <a:avLst/>
                </a:prstGeom>
                <a:noFill/>
                <a:ln w="3175" cap="flat" cmpd="sng" algn="ctr">
                  <a:solidFill>
                    <a:srgbClr val="000000"/>
                  </a:solidFill>
                  <a:prstDash val="solid"/>
                </a:ln>
                <a:effectLst/>
              </p:spPr>
            </p:cxnSp>
            <p:cxnSp>
              <p:nvCxnSpPr>
                <p:cNvPr id="432" name="Straight Connector 431">
                  <a:extLst>
                    <a:ext uri="{FF2B5EF4-FFF2-40B4-BE49-F238E27FC236}">
                      <a16:creationId xmlns:a16="http://schemas.microsoft.com/office/drawing/2014/main" id="{6613E38A-F502-9F4F-9071-21665BB1F3DD}"/>
                    </a:ext>
                  </a:extLst>
                </p:cNvPr>
                <p:cNvCxnSpPr/>
                <p:nvPr/>
              </p:nvCxnSpPr>
              <p:spPr>
                <a:xfrm>
                  <a:off x="2931774" y="4067263"/>
                  <a:ext cx="425550" cy="0"/>
                </a:xfrm>
                <a:prstGeom prst="line">
                  <a:avLst/>
                </a:prstGeom>
                <a:noFill/>
                <a:ln w="3175" cap="flat" cmpd="sng" algn="ctr">
                  <a:solidFill>
                    <a:srgbClr val="000000"/>
                  </a:solidFill>
                  <a:prstDash val="solid"/>
                </a:ln>
                <a:effectLst/>
              </p:spPr>
            </p:cxnSp>
            <p:cxnSp>
              <p:nvCxnSpPr>
                <p:cNvPr id="433" name="Straight Connector 432">
                  <a:extLst>
                    <a:ext uri="{FF2B5EF4-FFF2-40B4-BE49-F238E27FC236}">
                      <a16:creationId xmlns:a16="http://schemas.microsoft.com/office/drawing/2014/main" id="{29B42128-C51A-6040-824E-C554F8EE3D12}"/>
                    </a:ext>
                  </a:extLst>
                </p:cNvPr>
                <p:cNvCxnSpPr>
                  <a:stCxn id="430" idx="2"/>
                </p:cNvCxnSpPr>
                <p:nvPr/>
              </p:nvCxnSpPr>
              <p:spPr>
                <a:xfrm flipH="1" flipV="1">
                  <a:off x="3147725" y="4003763"/>
                  <a:ext cx="1588" cy="238126"/>
                </a:xfrm>
                <a:prstGeom prst="line">
                  <a:avLst/>
                </a:prstGeom>
                <a:noFill/>
                <a:ln w="3175" cap="flat" cmpd="sng" algn="ctr">
                  <a:solidFill>
                    <a:srgbClr val="000000"/>
                  </a:solidFill>
                  <a:prstDash val="solid"/>
                </a:ln>
                <a:effectLst/>
              </p:spPr>
            </p:cxnSp>
          </p:grpSp>
          <p:grpSp>
            <p:nvGrpSpPr>
              <p:cNvPr id="425" name="Group 502">
                <a:extLst>
                  <a:ext uri="{FF2B5EF4-FFF2-40B4-BE49-F238E27FC236}">
                    <a16:creationId xmlns:a16="http://schemas.microsoft.com/office/drawing/2014/main" id="{C30D5DDC-A13E-034A-A1BA-1E146390EA7D}"/>
                  </a:ext>
                </a:extLst>
              </p:cNvPr>
              <p:cNvGrpSpPr>
                <a:grpSpLocks/>
              </p:cNvGrpSpPr>
              <p:nvPr/>
            </p:nvGrpSpPr>
            <p:grpSpPr bwMode="auto">
              <a:xfrm>
                <a:off x="-50289" y="5228984"/>
                <a:ext cx="430360" cy="350559"/>
                <a:chOff x="2931664" y="3912603"/>
                <a:chExt cx="430450" cy="329314"/>
              </a:xfrm>
            </p:grpSpPr>
            <p:sp>
              <p:nvSpPr>
                <p:cNvPr id="426" name="Rectangle 425">
                  <a:extLst>
                    <a:ext uri="{FF2B5EF4-FFF2-40B4-BE49-F238E27FC236}">
                      <a16:creationId xmlns:a16="http://schemas.microsoft.com/office/drawing/2014/main" id="{63A91007-6182-8647-9879-8292A71EAFEF}"/>
                    </a:ext>
                  </a:extLst>
                </p:cNvPr>
                <p:cNvSpPr/>
                <p:nvPr/>
              </p:nvSpPr>
              <p:spPr>
                <a:xfrm>
                  <a:off x="2936564" y="3912336"/>
                  <a:ext cx="425550" cy="32956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7" name="Straight Connector 426">
                  <a:extLst>
                    <a:ext uri="{FF2B5EF4-FFF2-40B4-BE49-F238E27FC236}">
                      <a16:creationId xmlns:a16="http://schemas.microsoft.com/office/drawing/2014/main" id="{0674F85B-15F4-F446-AD9E-DD534F9C342D}"/>
                    </a:ext>
                  </a:extLst>
                </p:cNvPr>
                <p:cNvCxnSpPr/>
                <p:nvPr/>
              </p:nvCxnSpPr>
              <p:spPr>
                <a:xfrm>
                  <a:off x="2931800" y="4003303"/>
                  <a:ext cx="425550" cy="0"/>
                </a:xfrm>
                <a:prstGeom prst="line">
                  <a:avLst/>
                </a:prstGeom>
                <a:noFill/>
                <a:ln w="3175" cap="flat" cmpd="sng" algn="ctr">
                  <a:solidFill>
                    <a:srgbClr val="000000"/>
                  </a:solidFill>
                  <a:prstDash val="solid"/>
                </a:ln>
                <a:effectLst/>
              </p:spPr>
            </p:cxnSp>
            <p:cxnSp>
              <p:nvCxnSpPr>
                <p:cNvPr id="428" name="Straight Connector 427">
                  <a:extLst>
                    <a:ext uri="{FF2B5EF4-FFF2-40B4-BE49-F238E27FC236}">
                      <a16:creationId xmlns:a16="http://schemas.microsoft.com/office/drawing/2014/main" id="{60409E77-E63A-824F-A704-D7AE94C9BA5F}"/>
                    </a:ext>
                  </a:extLst>
                </p:cNvPr>
                <p:cNvCxnSpPr/>
                <p:nvPr/>
              </p:nvCxnSpPr>
              <p:spPr>
                <a:xfrm>
                  <a:off x="2931800" y="4067428"/>
                  <a:ext cx="425550" cy="0"/>
                </a:xfrm>
                <a:prstGeom prst="line">
                  <a:avLst/>
                </a:prstGeom>
                <a:noFill/>
                <a:ln w="3175" cap="flat" cmpd="sng" algn="ctr">
                  <a:solidFill>
                    <a:srgbClr val="000000"/>
                  </a:solidFill>
                  <a:prstDash val="solid"/>
                </a:ln>
                <a:effectLst/>
              </p:spPr>
            </p:cxnSp>
            <p:cxnSp>
              <p:nvCxnSpPr>
                <p:cNvPr id="429" name="Straight Connector 428">
                  <a:extLst>
                    <a:ext uri="{FF2B5EF4-FFF2-40B4-BE49-F238E27FC236}">
                      <a16:creationId xmlns:a16="http://schemas.microsoft.com/office/drawing/2014/main" id="{76DF7BD3-201B-AE4F-909F-AB196C0CDB0D}"/>
                    </a:ext>
                  </a:extLst>
                </p:cNvPr>
                <p:cNvCxnSpPr>
                  <a:stCxn id="426" idx="2"/>
                </p:cNvCxnSpPr>
                <p:nvPr/>
              </p:nvCxnSpPr>
              <p:spPr>
                <a:xfrm flipH="1" flipV="1">
                  <a:off x="3147751" y="4003303"/>
                  <a:ext cx="1588" cy="238602"/>
                </a:xfrm>
                <a:prstGeom prst="line">
                  <a:avLst/>
                </a:prstGeom>
                <a:noFill/>
                <a:ln w="3175" cap="flat" cmpd="sng" algn="ctr">
                  <a:solidFill>
                    <a:srgbClr val="000000"/>
                  </a:solidFill>
                  <a:prstDash val="solid"/>
                </a:ln>
                <a:effectLst/>
              </p:spPr>
            </p:cxnSp>
          </p:grpSp>
        </p:grpSp>
      </p:grpSp>
      <p:grpSp>
        <p:nvGrpSpPr>
          <p:cNvPr id="442" name="Group 441">
            <a:extLst>
              <a:ext uri="{FF2B5EF4-FFF2-40B4-BE49-F238E27FC236}">
                <a16:creationId xmlns:a16="http://schemas.microsoft.com/office/drawing/2014/main" id="{DC317182-2E9B-354F-9E6B-904AD53D9670}"/>
              </a:ext>
            </a:extLst>
          </p:cNvPr>
          <p:cNvGrpSpPr>
            <a:grpSpLocks/>
          </p:cNvGrpSpPr>
          <p:nvPr/>
        </p:nvGrpSpPr>
        <p:grpSpPr bwMode="auto">
          <a:xfrm>
            <a:off x="3873085" y="2922657"/>
            <a:ext cx="4437063" cy="1577975"/>
            <a:chOff x="-4267279" y="3655204"/>
            <a:chExt cx="4437063" cy="1578510"/>
          </a:xfrm>
        </p:grpSpPr>
        <p:cxnSp>
          <p:nvCxnSpPr>
            <p:cNvPr id="443" name="Straight Arrow Connector 442">
              <a:extLst>
                <a:ext uri="{FF2B5EF4-FFF2-40B4-BE49-F238E27FC236}">
                  <a16:creationId xmlns:a16="http://schemas.microsoft.com/office/drawing/2014/main" id="{AEBEBCEA-9DEC-FC46-95E5-83FE63BD526A}"/>
                </a:ext>
              </a:extLst>
            </p:cNvPr>
            <p:cNvCxnSpPr/>
            <p:nvPr/>
          </p:nvCxnSpPr>
          <p:spPr bwMode="auto">
            <a:xfrm>
              <a:off x="-4267279" y="4047450"/>
              <a:ext cx="0" cy="422418"/>
            </a:xfrm>
            <a:prstGeom prst="straightConnector1">
              <a:avLst/>
            </a:prstGeom>
            <a:noFill/>
            <a:ln w="12700" cap="flat" cmpd="sng" algn="ctr">
              <a:solidFill>
                <a:srgbClr val="CC0000"/>
              </a:solidFill>
              <a:prstDash val="solid"/>
              <a:tailEnd type="triangle"/>
            </a:ln>
            <a:effectLst/>
          </p:spPr>
        </p:cxnSp>
        <p:cxnSp>
          <p:nvCxnSpPr>
            <p:cNvPr id="444" name="Straight Arrow Connector 443">
              <a:extLst>
                <a:ext uri="{FF2B5EF4-FFF2-40B4-BE49-F238E27FC236}">
                  <a16:creationId xmlns:a16="http://schemas.microsoft.com/office/drawing/2014/main" id="{8ADE9CEC-EEA0-A54D-AC1A-85CC293083F6}"/>
                </a:ext>
              </a:extLst>
            </p:cNvPr>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Arrow Connector 444">
              <a:extLst>
                <a:ext uri="{FF2B5EF4-FFF2-40B4-BE49-F238E27FC236}">
                  <a16:creationId xmlns:a16="http://schemas.microsoft.com/office/drawing/2014/main" id="{6391DEC8-23F8-A847-ACF3-AD06E6E59A69}"/>
                </a:ext>
              </a:extLst>
            </p:cNvPr>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a:extLst>
                <a:ext uri="{FF2B5EF4-FFF2-40B4-BE49-F238E27FC236}">
                  <a16:creationId xmlns:a16="http://schemas.microsoft.com/office/drawing/2014/main" id="{C40B4987-DD61-E544-9ED1-243F1836BF7B}"/>
                </a:ext>
              </a:extLst>
            </p:cNvPr>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7" name="Straight Arrow Connector 446">
              <a:extLst>
                <a:ext uri="{FF2B5EF4-FFF2-40B4-BE49-F238E27FC236}">
                  <a16:creationId xmlns:a16="http://schemas.microsoft.com/office/drawing/2014/main" id="{B6FD6F72-9B1A-9E49-BC03-FF4EB3F432F8}"/>
                </a:ext>
              </a:extLst>
            </p:cNvPr>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8" name="Straight Connector 447">
            <a:extLst>
              <a:ext uri="{FF2B5EF4-FFF2-40B4-BE49-F238E27FC236}">
                <a16:creationId xmlns:a16="http://schemas.microsoft.com/office/drawing/2014/main" id="{EBF459C0-AF75-AC4B-82FD-7B57E1803EDC}"/>
              </a:ext>
            </a:extLst>
          </p:cNvPr>
          <p:cNvCxnSpPr/>
          <p:nvPr/>
        </p:nvCxnSpPr>
        <p:spPr>
          <a:xfrm flipH="1">
            <a:off x="2872960" y="5842070"/>
            <a:ext cx="1508125" cy="1587"/>
          </a:xfrm>
          <a:prstGeom prst="line">
            <a:avLst/>
          </a:prstGeom>
          <a:noFill/>
          <a:ln w="9525" cap="flat" cmpd="sng" algn="ctr">
            <a:solidFill>
              <a:srgbClr val="000000"/>
            </a:solidFill>
            <a:prstDash val="solid"/>
          </a:ln>
          <a:effectLst/>
        </p:spPr>
      </p:cxnSp>
      <p:sp>
        <p:nvSpPr>
          <p:cNvPr id="449" name="TextBox 265">
            <a:extLst>
              <a:ext uri="{FF2B5EF4-FFF2-40B4-BE49-F238E27FC236}">
                <a16:creationId xmlns:a16="http://schemas.microsoft.com/office/drawing/2014/main" id="{8D6CC213-50D8-D143-AB2E-8A70AD0BD3DA}"/>
              </a:ext>
            </a:extLst>
          </p:cNvPr>
          <p:cNvSpPr txBox="1">
            <a:spLocks noChangeArrowheads="1"/>
          </p:cNvSpPr>
          <p:nvPr/>
        </p:nvSpPr>
        <p:spPr bwMode="auto">
          <a:xfrm>
            <a:off x="4789073" y="5513457"/>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450" name="TextBox 281">
            <a:extLst>
              <a:ext uri="{FF2B5EF4-FFF2-40B4-BE49-F238E27FC236}">
                <a16:creationId xmlns:a16="http://schemas.microsoft.com/office/drawing/2014/main" id="{FD871173-63C8-004A-B893-95B0B94D0C38}"/>
              </a:ext>
            </a:extLst>
          </p:cNvPr>
          <p:cNvSpPr txBox="1">
            <a:spLocks noChangeArrowheads="1"/>
          </p:cNvSpPr>
          <p:nvPr/>
        </p:nvSpPr>
        <p:spPr bwMode="auto">
          <a:xfrm>
            <a:off x="4963698" y="5800795"/>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451" name="Group 5">
            <a:extLst>
              <a:ext uri="{FF2B5EF4-FFF2-40B4-BE49-F238E27FC236}">
                <a16:creationId xmlns:a16="http://schemas.microsoft.com/office/drawing/2014/main" id="{57C14B28-467E-9240-8CC3-03FBD986B649}"/>
              </a:ext>
            </a:extLst>
          </p:cNvPr>
          <p:cNvGrpSpPr>
            <a:grpSpLocks/>
          </p:cNvGrpSpPr>
          <p:nvPr/>
        </p:nvGrpSpPr>
        <p:grpSpPr bwMode="auto">
          <a:xfrm>
            <a:off x="2528473" y="5276920"/>
            <a:ext cx="1616075" cy="487362"/>
            <a:chOff x="-4079003" y="2717403"/>
            <a:chExt cx="1616718" cy="488475"/>
          </a:xfrm>
        </p:grpSpPr>
        <p:sp>
          <p:nvSpPr>
            <p:cNvPr id="453" name="Rectangle 98">
              <a:extLst>
                <a:ext uri="{FF2B5EF4-FFF2-40B4-BE49-F238E27FC236}">
                  <a16:creationId xmlns:a16="http://schemas.microsoft.com/office/drawing/2014/main" id="{693A8054-41EF-F147-A07F-2F6F499255AB}"/>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4" name="Line 99">
              <a:extLst>
                <a:ext uri="{FF2B5EF4-FFF2-40B4-BE49-F238E27FC236}">
                  <a16:creationId xmlns:a16="http://schemas.microsoft.com/office/drawing/2014/main" id="{F72989E1-2AE2-724E-BB5A-C3EDBBB6AF66}"/>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Rectangle 104">
              <a:extLst>
                <a:ext uri="{FF2B5EF4-FFF2-40B4-BE49-F238E27FC236}">
                  <a16:creationId xmlns:a16="http://schemas.microsoft.com/office/drawing/2014/main" id="{5AC95A09-8057-7147-9F57-6EFF2A5E5336}"/>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6" name="Text Box 105">
              <a:extLst>
                <a:ext uri="{FF2B5EF4-FFF2-40B4-BE49-F238E27FC236}">
                  <a16:creationId xmlns:a16="http://schemas.microsoft.com/office/drawing/2014/main" id="{47FDF11B-1F9E-D148-996F-69ECC9F11F21}"/>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457" name="Line 119">
              <a:extLst>
                <a:ext uri="{FF2B5EF4-FFF2-40B4-BE49-F238E27FC236}">
                  <a16:creationId xmlns:a16="http://schemas.microsoft.com/office/drawing/2014/main" id="{CD73CAA3-C367-7049-8128-3C09B270BBE7}"/>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58" name="Freeform 120">
            <a:extLst>
              <a:ext uri="{FF2B5EF4-FFF2-40B4-BE49-F238E27FC236}">
                <a16:creationId xmlns:a16="http://schemas.microsoft.com/office/drawing/2014/main" id="{9B17F469-9813-DD46-ADCC-A6A37DCBE4CD}"/>
              </a:ext>
            </a:extLst>
          </p:cNvPr>
          <p:cNvSpPr>
            <a:spLocks/>
          </p:cNvSpPr>
          <p:nvPr/>
        </p:nvSpPr>
        <p:spPr bwMode="auto">
          <a:xfrm>
            <a:off x="4084223" y="5708720"/>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59" name="Group 357">
            <a:extLst>
              <a:ext uri="{FF2B5EF4-FFF2-40B4-BE49-F238E27FC236}">
                <a16:creationId xmlns:a16="http://schemas.microsoft.com/office/drawing/2014/main" id="{F5E5FC5C-1765-2446-9583-0A67B919000D}"/>
              </a:ext>
            </a:extLst>
          </p:cNvPr>
          <p:cNvGrpSpPr>
            <a:grpSpLocks/>
          </p:cNvGrpSpPr>
          <p:nvPr/>
        </p:nvGrpSpPr>
        <p:grpSpPr bwMode="auto">
          <a:xfrm>
            <a:off x="4304885" y="5699195"/>
            <a:ext cx="565150" cy="293687"/>
            <a:chOff x="1871277" y="1576300"/>
            <a:chExt cx="1128371" cy="437861"/>
          </a:xfrm>
        </p:grpSpPr>
        <p:sp>
          <p:nvSpPr>
            <p:cNvPr id="460" name="Oval 459">
              <a:extLst>
                <a:ext uri="{FF2B5EF4-FFF2-40B4-BE49-F238E27FC236}">
                  <a16:creationId xmlns:a16="http://schemas.microsoft.com/office/drawing/2014/main" id="{BE27647C-3DCE-C848-8559-90456AA1A4C1}"/>
                </a:ext>
              </a:extLst>
            </p:cNvPr>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1" name="Rectangle 460">
              <a:extLst>
                <a:ext uri="{FF2B5EF4-FFF2-40B4-BE49-F238E27FC236}">
                  <a16:creationId xmlns:a16="http://schemas.microsoft.com/office/drawing/2014/main" id="{59B28033-FF2E-0D49-AE8B-150A3DAC870E}"/>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2" name="Oval 461">
              <a:extLst>
                <a:ext uri="{FF2B5EF4-FFF2-40B4-BE49-F238E27FC236}">
                  <a16:creationId xmlns:a16="http://schemas.microsoft.com/office/drawing/2014/main" id="{90E87BE2-8DD5-F949-9609-CEE42558EC64}"/>
                </a:ext>
              </a:extLst>
            </p:cNvPr>
            <p:cNvSpPr>
              <a:spLocks noChangeArrowheads="1"/>
            </p:cNvSpPr>
            <p:nvPr/>
          </p:nvSpPr>
          <p:spPr bwMode="auto">
            <a:xfrm flipV="1">
              <a:off x="1871277" y="1576300"/>
              <a:ext cx="1125202"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3" name="Freeform 462">
              <a:extLst>
                <a:ext uri="{FF2B5EF4-FFF2-40B4-BE49-F238E27FC236}">
                  <a16:creationId xmlns:a16="http://schemas.microsoft.com/office/drawing/2014/main" id="{E67E4AB2-89E6-9547-93D2-34CED5D46ECE}"/>
                </a:ext>
              </a:extLst>
            </p:cNvPr>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4" name="Freeform 463">
              <a:extLst>
                <a:ext uri="{FF2B5EF4-FFF2-40B4-BE49-F238E27FC236}">
                  <a16:creationId xmlns:a16="http://schemas.microsoft.com/office/drawing/2014/main" id="{E0013E89-2E09-C94F-888A-0764BFC4C3DF}"/>
                </a:ext>
              </a:extLst>
            </p:cNvPr>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Freeform 464">
              <a:extLst>
                <a:ext uri="{FF2B5EF4-FFF2-40B4-BE49-F238E27FC236}">
                  <a16:creationId xmlns:a16="http://schemas.microsoft.com/office/drawing/2014/main" id="{D4D31051-3F76-8D4A-A94B-F0DCA0AFF250}"/>
                </a:ext>
              </a:extLst>
            </p:cNvPr>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6" name="Freeform 465">
              <a:extLst>
                <a:ext uri="{FF2B5EF4-FFF2-40B4-BE49-F238E27FC236}">
                  <a16:creationId xmlns:a16="http://schemas.microsoft.com/office/drawing/2014/main" id="{DFC93EA6-DE5D-3E40-831C-1084B477EA4E}"/>
                </a:ext>
              </a:extLst>
            </p:cNvPr>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67" name="Straight Connector 466">
              <a:extLst>
                <a:ext uri="{FF2B5EF4-FFF2-40B4-BE49-F238E27FC236}">
                  <a16:creationId xmlns:a16="http://schemas.microsoft.com/office/drawing/2014/main" id="{4C149BB2-DFC7-984A-98E9-3C4AA2DDC501}"/>
                </a:ext>
              </a:extLst>
            </p:cNvPr>
            <p:cNvCxnSpPr>
              <a:cxnSpLocks noChangeShapeType="1"/>
              <a:endCxn id="46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a:extLst>
                <a:ext uri="{FF2B5EF4-FFF2-40B4-BE49-F238E27FC236}">
                  <a16:creationId xmlns:a16="http://schemas.microsoft.com/office/drawing/2014/main" id="{7AD8C9C3-3ED3-FC4C-9678-8E0AF3B54004}"/>
                </a:ext>
              </a:extLst>
            </p:cNvPr>
            <p:cNvCxnSpPr>
              <a:cxnSpLocks noChangeShapeType="1"/>
            </p:cNvCxnSpPr>
            <p:nvPr/>
          </p:nvCxnSpPr>
          <p:spPr bwMode="auto">
            <a:xfrm flipH="1" flipV="1">
              <a:off x="2996479" y="1734876"/>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9" name="TextBox 6">
            <a:extLst>
              <a:ext uri="{FF2B5EF4-FFF2-40B4-BE49-F238E27FC236}">
                <a16:creationId xmlns:a16="http://schemas.microsoft.com/office/drawing/2014/main" id="{EED866B1-9598-C54F-A0E0-D641030E1752}"/>
              </a:ext>
            </a:extLst>
          </p:cNvPr>
          <p:cNvSpPr txBox="1">
            <a:spLocks noChangeArrowheads="1"/>
          </p:cNvSpPr>
          <p:nvPr/>
        </p:nvSpPr>
        <p:spPr bwMode="auto">
          <a:xfrm>
            <a:off x="1787110" y="4943545"/>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TextBox 282">
            <a:extLst>
              <a:ext uri="{FF2B5EF4-FFF2-40B4-BE49-F238E27FC236}">
                <a16:creationId xmlns:a16="http://schemas.microsoft.com/office/drawing/2014/main" id="{CE2B3699-263C-CA42-8354-6E8A61868F04}"/>
              </a:ext>
            </a:extLst>
          </p:cNvPr>
          <p:cNvSpPr txBox="1">
            <a:spLocks noChangeArrowheads="1"/>
          </p:cNvSpPr>
          <p:nvPr/>
        </p:nvSpPr>
        <p:spPr bwMode="auto">
          <a:xfrm>
            <a:off x="4658898" y="5902395"/>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236" name="Slide Number Placeholder 4">
            <a:extLst>
              <a:ext uri="{FF2B5EF4-FFF2-40B4-BE49-F238E27FC236}">
                <a16:creationId xmlns:a16="http://schemas.microsoft.com/office/drawing/2014/main" id="{ED6517D9-F18B-5447-8ABE-90D9847B304D}"/>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4-</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wipe(down)">
                                      <p:cBhvr>
                                        <p:cTn id="7" dur="10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dissolve">
                                      <p:cBhvr>
                                        <p:cTn id="12" dur="500"/>
                                        <p:tgtEl>
                                          <p:spTgt spid="4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0"/>
                                        </p:tgtEl>
                                        <p:attrNameLst>
                                          <p:attrName>style.visibility</p:attrName>
                                        </p:attrNameLst>
                                      </p:cBhvr>
                                      <p:to>
                                        <p:strVal val="visible"/>
                                      </p:to>
                                    </p:set>
                                    <p:animEffect transition="in" filter="dissolve">
                                      <p:cBhvr>
                                        <p:cTn id="17" dur="500"/>
                                        <p:tgtEl>
                                          <p:spTgt spid="4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2"/>
                                        </p:tgtEl>
                                        <p:attrNameLst>
                                          <p:attrName>style.visibility</p:attrName>
                                        </p:attrNameLst>
                                      </p:cBhvr>
                                      <p:to>
                                        <p:strVal val="visible"/>
                                      </p:to>
                                    </p:set>
                                    <p:animEffect transition="in" filter="wipe(up)">
                                      <p:cBhvr>
                                        <p:cTn id="22" dur="500"/>
                                        <p:tgtEl>
                                          <p:spTgt spid="4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5"/>
                                        </p:tgtEl>
                                        <p:attrNameLst>
                                          <p:attrName>style.visibility</p:attrName>
                                        </p:attrNameLst>
                                      </p:cBhvr>
                                      <p:to>
                                        <p:strVal val="visible"/>
                                      </p:to>
                                    </p:set>
                                    <p:animEffect transition="in" filter="dissolve">
                                      <p:cBhvr>
                                        <p:cTn id="27" dur="5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3347168" y="89794"/>
            <a:ext cx="7320835" cy="538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tx1"/>
                </a:solidFill>
                <a:latin typeface="Arial"/>
                <a:ea typeface="ＭＳ Ｐゴシック" pitchFamily="34" charset="-128"/>
                <a:cs typeface="Arial"/>
              </a:rPr>
              <a:t>Introduction</a:t>
            </a:r>
          </a:p>
        </p:txBody>
      </p:sp>
      <p:pic>
        <p:nvPicPr>
          <p:cNvPr id="4" name="Picture 3">
            <a:extLst>
              <a:ext uri="{FF2B5EF4-FFF2-40B4-BE49-F238E27FC236}">
                <a16:creationId xmlns:a16="http://schemas.microsoft.com/office/drawing/2014/main" id="{EC6BF312-E624-7D49-8B77-C452489B8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310" y="2511260"/>
            <a:ext cx="5990541" cy="4192113"/>
          </a:xfrm>
          <a:prstGeom prst="rect">
            <a:avLst/>
          </a:prstGeom>
        </p:spPr>
      </p:pic>
      <p:sp>
        <p:nvSpPr>
          <p:cNvPr id="18" name="Rectangle 3">
            <a:extLst>
              <a:ext uri="{FF2B5EF4-FFF2-40B4-BE49-F238E27FC236}">
                <a16:creationId xmlns:a16="http://schemas.microsoft.com/office/drawing/2014/main" id="{34C4672F-48CA-FD4C-B0D2-DA6031583F38}"/>
              </a:ext>
            </a:extLst>
          </p:cNvPr>
          <p:cNvSpPr txBox="1">
            <a:spLocks noChangeArrowheads="1"/>
          </p:cNvSpPr>
          <p:nvPr/>
        </p:nvSpPr>
        <p:spPr bwMode="auto">
          <a:xfrm>
            <a:off x="8612955" y="4748335"/>
            <a:ext cx="1979628" cy="167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r">
              <a:buNone/>
            </a:pPr>
            <a:r>
              <a:rPr lang="en-US" sz="1600" b="1" dirty="0">
                <a:solidFill>
                  <a:srgbClr val="00B9FA"/>
                </a:solidFill>
                <a:latin typeface="Arial"/>
                <a:ea typeface="ＭＳ Ｐゴシック" pitchFamily="34" charset="-128"/>
                <a:cs typeface="Arial"/>
              </a:rPr>
              <a:t>Figure</a:t>
            </a:r>
            <a:r>
              <a:rPr lang="en-US" sz="1600" dirty="0">
                <a:latin typeface="Arial"/>
                <a:ea typeface="ＭＳ Ｐゴシック" pitchFamily="34" charset="-128"/>
                <a:cs typeface="Arial"/>
              </a:rPr>
              <a:t>: </a:t>
            </a:r>
          </a:p>
          <a:p>
            <a:pPr marL="0" indent="0" algn="r">
              <a:buNone/>
            </a:pPr>
            <a:r>
              <a:rPr lang="en-MY" sz="1600" dirty="0">
                <a:latin typeface="Arial"/>
                <a:ea typeface="ＭＳ Ｐゴシック" pitchFamily="34" charset="-128"/>
                <a:cs typeface="Arial"/>
              </a:rPr>
              <a:t>Per-router control: Individual routing algorithm components interact in the control plane</a:t>
            </a:r>
          </a:p>
        </p:txBody>
      </p:sp>
      <p:sp>
        <p:nvSpPr>
          <p:cNvPr id="106501" name="Rectangle 3"/>
          <p:cNvSpPr>
            <a:spLocks noGrp="1" noChangeArrowheads="1"/>
          </p:cNvSpPr>
          <p:nvPr>
            <p:ph type="body" idx="1"/>
          </p:nvPr>
        </p:nvSpPr>
        <p:spPr>
          <a:xfrm>
            <a:off x="2057400" y="1237472"/>
            <a:ext cx="8176968" cy="1207598"/>
          </a:xfrm>
        </p:spPr>
        <p:txBody>
          <a:bodyPr/>
          <a:lstStyle/>
          <a:p>
            <a:pPr>
              <a:lnSpc>
                <a:spcPct val="100000"/>
              </a:lnSpc>
              <a:buFont typeface="Wingdings" charset="0"/>
              <a:buChar char="v"/>
              <a:defRPr/>
            </a:pPr>
            <a:r>
              <a:rPr lang="en-MY" sz="2200" dirty="0">
                <a:latin typeface="Arial"/>
                <a:cs typeface="Arial"/>
              </a:rPr>
              <a:t>Recalling the next figures for </a:t>
            </a:r>
            <a:r>
              <a:rPr lang="en-MY" sz="2200" i="1" dirty="0">
                <a:latin typeface="Arial"/>
                <a:cs typeface="Arial"/>
              </a:rPr>
              <a:t>forwarding table</a:t>
            </a:r>
            <a:r>
              <a:rPr lang="en-MY" sz="2200" dirty="0">
                <a:latin typeface="Arial"/>
                <a:cs typeface="Arial"/>
              </a:rPr>
              <a:t> and the </a:t>
            </a:r>
            <a:r>
              <a:rPr lang="en-MY" sz="2200" i="1" dirty="0">
                <a:latin typeface="Arial"/>
                <a:cs typeface="Arial"/>
              </a:rPr>
              <a:t>flow table </a:t>
            </a:r>
            <a:r>
              <a:rPr lang="en-MY" sz="2200" dirty="0">
                <a:latin typeface="Arial"/>
                <a:cs typeface="Arial"/>
              </a:rPr>
              <a:t>were the principal elements that linked the network layer’s </a:t>
            </a:r>
            <a:r>
              <a:rPr lang="en-MY" sz="2200" dirty="0">
                <a:solidFill>
                  <a:srgbClr val="00B0F0"/>
                </a:solidFill>
                <a:latin typeface="Arial"/>
                <a:cs typeface="Arial"/>
              </a:rPr>
              <a:t>data plane</a:t>
            </a:r>
            <a:r>
              <a:rPr lang="en-MY" sz="2200" dirty="0">
                <a:latin typeface="Arial"/>
                <a:cs typeface="Arial"/>
              </a:rPr>
              <a:t> and </a:t>
            </a:r>
            <a:r>
              <a:rPr lang="en-MY" sz="2200" dirty="0">
                <a:solidFill>
                  <a:srgbClr val="00B0F0"/>
                </a:solidFill>
                <a:latin typeface="Arial"/>
                <a:cs typeface="Arial"/>
              </a:rPr>
              <a:t>control plane</a:t>
            </a:r>
            <a:r>
              <a:rPr lang="en-MY" sz="2200" dirty="0">
                <a:latin typeface="Arial"/>
                <a:cs typeface="Arial"/>
              </a:rPr>
              <a:t>. </a:t>
            </a:r>
          </a:p>
        </p:txBody>
      </p:sp>
      <p:sp>
        <p:nvSpPr>
          <p:cNvPr id="19" name="TextBox 18">
            <a:extLst>
              <a:ext uri="{FF2B5EF4-FFF2-40B4-BE49-F238E27FC236}">
                <a16:creationId xmlns:a16="http://schemas.microsoft.com/office/drawing/2014/main" id="{3E17026D-B00F-084C-8A5C-9192F3624D80}"/>
              </a:ext>
            </a:extLst>
          </p:cNvPr>
          <p:cNvSpPr txBox="1"/>
          <p:nvPr/>
        </p:nvSpPr>
        <p:spPr>
          <a:xfrm>
            <a:off x="1524000" y="6649357"/>
            <a:ext cx="6294584" cy="215444"/>
          </a:xfrm>
          <a:prstGeom prst="rect">
            <a:avLst/>
          </a:prstGeom>
          <a:noFill/>
        </p:spPr>
        <p:txBody>
          <a:bodyPr wrap="square" rtlCol="0">
            <a:spAutoFit/>
          </a:bodyPr>
          <a:lstStyle/>
          <a:p>
            <a:pPr algn="l"/>
            <a:r>
              <a:rPr lang="en-US" sz="800" dirty="0">
                <a:latin typeface="Times New Roman" panose="02020603050405020304" pitchFamily="18" charset="0"/>
                <a:cs typeface="Times New Roman" panose="02020603050405020304" pitchFamily="18" charset="0"/>
              </a:rPr>
              <a:t>Kurose, J.F. and Ross, K.W. (2021). Computer Networking: A Top-Down Approach (8</a:t>
            </a:r>
            <a:r>
              <a:rPr lang="en-US" sz="800" baseline="30000" dirty="0">
                <a:latin typeface="Times New Roman" panose="02020603050405020304" pitchFamily="18" charset="0"/>
                <a:cs typeface="Times New Roman" panose="02020603050405020304" pitchFamily="18" charset="0"/>
              </a:rPr>
              <a:t>th</a:t>
            </a:r>
            <a:r>
              <a:rPr lang="en-US" sz="800" dirty="0">
                <a:latin typeface="Times New Roman" panose="02020603050405020304" pitchFamily="18" charset="0"/>
                <a:cs typeface="Times New Roman" panose="02020603050405020304" pitchFamily="18" charset="0"/>
              </a:rPr>
              <a:t> Edition). </a:t>
            </a:r>
            <a:r>
              <a:rPr lang="en-MY" sz="800" dirty="0">
                <a:latin typeface="Times New Roman" panose="02020603050405020304" pitchFamily="18" charset="0"/>
                <a:cs typeface="Times New Roman" panose="02020603050405020304" pitchFamily="18" charset="0"/>
              </a:rPr>
              <a:t>Pearson Education Limited, England. (pp. 378)</a:t>
            </a:r>
          </a:p>
        </p:txBody>
      </p:sp>
      <p:cxnSp>
        <p:nvCxnSpPr>
          <p:cNvPr id="20" name="Straight Connector 19">
            <a:extLst>
              <a:ext uri="{FF2B5EF4-FFF2-40B4-BE49-F238E27FC236}">
                <a16:creationId xmlns:a16="http://schemas.microsoft.com/office/drawing/2014/main" id="{C4829F86-7AD7-B24F-B0C9-47A0F53F2610}"/>
              </a:ext>
            </a:extLst>
          </p:cNvPr>
          <p:cNvCxnSpPr/>
          <p:nvPr/>
        </p:nvCxnSpPr>
        <p:spPr bwMode="auto">
          <a:xfrm>
            <a:off x="1524000" y="6663455"/>
            <a:ext cx="8324850" cy="0"/>
          </a:xfrm>
          <a:prstGeom prst="line">
            <a:avLst/>
          </a:prstGeom>
          <a:noFill/>
          <a:ln w="12700" cap="flat" cmpd="sng" algn="ctr">
            <a:solidFill>
              <a:srgbClr val="00B0F0"/>
            </a:solidFill>
            <a:prstDash val="solid"/>
            <a:round/>
            <a:headEnd type="none" w="med" len="med"/>
            <a:tailEnd type="none"/>
          </a:ln>
          <a:effectLst/>
        </p:spPr>
      </p:cxnSp>
      <p:sp>
        <p:nvSpPr>
          <p:cNvPr id="2" name="Rectangle 1">
            <a:extLst>
              <a:ext uri="{FF2B5EF4-FFF2-40B4-BE49-F238E27FC236}">
                <a16:creationId xmlns:a16="http://schemas.microsoft.com/office/drawing/2014/main" id="{9282A82A-7B2D-BA47-A23E-CE07B57A86B1}"/>
              </a:ext>
            </a:extLst>
          </p:cNvPr>
          <p:cNvSpPr/>
          <p:nvPr/>
        </p:nvSpPr>
        <p:spPr bwMode="auto">
          <a:xfrm>
            <a:off x="1524001" y="2445071"/>
            <a:ext cx="9143999" cy="4164371"/>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84995" name="Slide Number Placeholder 5"/>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US" altLang="en-US" dirty="0">
              <a:latin typeface="Tahoma" pitchFamily="34" charset="0"/>
            </a:endParaRPr>
          </a:p>
        </p:txBody>
      </p:sp>
      <p:sp>
        <p:nvSpPr>
          <p:cNvPr id="3" name="Rectangle 2">
            <a:extLst>
              <a:ext uri="{FF2B5EF4-FFF2-40B4-BE49-F238E27FC236}">
                <a16:creationId xmlns:a16="http://schemas.microsoft.com/office/drawing/2014/main" id="{FB502205-A4FC-2746-B9A9-B60819D7E040}"/>
              </a:ext>
            </a:extLst>
          </p:cNvPr>
          <p:cNvSpPr/>
          <p:nvPr/>
        </p:nvSpPr>
        <p:spPr>
          <a:xfrm>
            <a:off x="2057400" y="2445446"/>
            <a:ext cx="7820831" cy="1991803"/>
          </a:xfrm>
          <a:prstGeom prst="rect">
            <a:avLst/>
          </a:prstGeom>
          <a:noFill/>
          <a:ln>
            <a:solidFill>
              <a:schemeClr val="tx1"/>
            </a:solidFill>
          </a:ln>
        </p:spPr>
        <p:txBody>
          <a:bodyPr vert="horz" wrap="square" lIns="91440" tIns="45720" rIns="91440" bIns="45720" numCol="1" anchor="t" anchorCtr="0" compatLnSpc="1">
            <a:prstTxWarp prst="textNoShape">
              <a:avLst/>
            </a:prstTxWarp>
          </a:bodyPr>
          <a:lstStyle/>
          <a:p>
            <a:pPr marL="342900" indent="-342900">
              <a:spcBef>
                <a:spcPct val="20000"/>
              </a:spcBef>
              <a:buClr>
                <a:srgbClr val="000099"/>
              </a:buClr>
              <a:buSzPct val="65000"/>
              <a:buFont typeface="Wingdings" charset="0"/>
              <a:buChar char="v"/>
            </a:pPr>
            <a:r>
              <a:rPr lang="en-MY" sz="2200" dirty="0">
                <a:latin typeface="Arial"/>
                <a:ea typeface="ＭＳ Ｐゴシック" charset="0"/>
                <a:cs typeface="Arial"/>
              </a:rPr>
              <a:t>These tables specify the local data-plane forwarding </a:t>
            </a:r>
            <a:r>
              <a:rPr lang="en-MY" sz="2200" dirty="0" err="1">
                <a:latin typeface="Arial"/>
                <a:ea typeface="ＭＳ Ｐゴシック" charset="0"/>
                <a:cs typeface="Arial"/>
              </a:rPr>
              <a:t>behavior</a:t>
            </a:r>
            <a:r>
              <a:rPr lang="en-MY" sz="2200" dirty="0">
                <a:latin typeface="Arial"/>
                <a:ea typeface="ＭＳ Ｐゴシック" charset="0"/>
                <a:cs typeface="Arial"/>
              </a:rPr>
              <a:t> of a router. </a:t>
            </a:r>
          </a:p>
          <a:p>
            <a:pPr marL="342900" indent="-342900">
              <a:spcBef>
                <a:spcPct val="20000"/>
              </a:spcBef>
              <a:buClr>
                <a:srgbClr val="000099"/>
              </a:buClr>
              <a:buSzPct val="65000"/>
              <a:buFont typeface="Wingdings" charset="0"/>
              <a:buChar char="v"/>
            </a:pPr>
            <a:r>
              <a:rPr lang="en-MY" sz="2200" dirty="0">
                <a:latin typeface="Arial"/>
                <a:ea typeface="ＭＳ Ｐゴシック" charset="0"/>
                <a:cs typeface="Arial"/>
              </a:rPr>
              <a:t>The case of generalized forwarding is not only </a:t>
            </a:r>
            <a:r>
              <a:rPr lang="en-MY" sz="2200" b="1" dirty="0">
                <a:latin typeface="Arial"/>
                <a:ea typeface="ＭＳ Ｐゴシック" charset="0"/>
                <a:cs typeface="Arial"/>
              </a:rPr>
              <a:t>forwarding</a:t>
            </a:r>
            <a:r>
              <a:rPr lang="en-MY" sz="2200" dirty="0">
                <a:latin typeface="Arial"/>
                <a:ea typeface="ＭＳ Ｐゴシック" charset="0"/>
                <a:cs typeface="Arial"/>
              </a:rPr>
              <a:t> a packet to a router’s output port, but also </a:t>
            </a:r>
            <a:r>
              <a:rPr lang="en-MY" sz="2200" b="1" dirty="0">
                <a:latin typeface="Arial"/>
                <a:ea typeface="ＭＳ Ｐゴシック" charset="0"/>
                <a:cs typeface="Arial"/>
              </a:rPr>
              <a:t>dropping</a:t>
            </a:r>
            <a:r>
              <a:rPr lang="en-MY" sz="2200" dirty="0">
                <a:latin typeface="Arial"/>
                <a:ea typeface="ＭＳ Ｐゴシック" charset="0"/>
                <a:cs typeface="Arial"/>
              </a:rPr>
              <a:t> a packet and </a:t>
            </a:r>
            <a:r>
              <a:rPr lang="en-MY" sz="2200" b="1" dirty="0">
                <a:latin typeface="Arial"/>
                <a:ea typeface="ＭＳ Ｐゴシック" charset="0"/>
                <a:cs typeface="Arial"/>
              </a:rPr>
              <a:t>replicating</a:t>
            </a:r>
            <a:r>
              <a:rPr lang="en-MY" sz="2200" dirty="0">
                <a:latin typeface="Arial"/>
                <a:ea typeface="ＭＳ Ｐゴシック" charset="0"/>
                <a:cs typeface="Arial"/>
              </a:rPr>
              <a:t> a packet.</a:t>
            </a:r>
          </a:p>
        </p:txBody>
      </p:sp>
      <p:grpSp>
        <p:nvGrpSpPr>
          <p:cNvPr id="11" name="Group 10">
            <a:extLst>
              <a:ext uri="{FF2B5EF4-FFF2-40B4-BE49-F238E27FC236}">
                <a16:creationId xmlns:a16="http://schemas.microsoft.com/office/drawing/2014/main" id="{F033A4A4-CC72-EB49-9FA8-ED14DB21FDED}"/>
              </a:ext>
            </a:extLst>
          </p:cNvPr>
          <p:cNvGrpSpPr/>
          <p:nvPr/>
        </p:nvGrpSpPr>
        <p:grpSpPr>
          <a:xfrm>
            <a:off x="4733961" y="3996972"/>
            <a:ext cx="5690693" cy="2768013"/>
            <a:chOff x="3209960" y="3996971"/>
            <a:chExt cx="5690693" cy="2768013"/>
          </a:xfrm>
        </p:grpSpPr>
        <p:pic>
          <p:nvPicPr>
            <p:cNvPr id="22" name="Picture 21">
              <a:extLst>
                <a:ext uri="{FF2B5EF4-FFF2-40B4-BE49-F238E27FC236}">
                  <a16:creationId xmlns:a16="http://schemas.microsoft.com/office/drawing/2014/main" id="{4F60DA52-38A3-6946-A86A-BF1303E75B82}"/>
                </a:ext>
              </a:extLst>
            </p:cNvPr>
            <p:cNvPicPr>
              <a:picLocks noChangeAspect="1"/>
            </p:cNvPicPr>
            <p:nvPr/>
          </p:nvPicPr>
          <p:blipFill>
            <a:blip r:embed="rId3"/>
            <a:stretch>
              <a:fillRect/>
            </a:stretch>
          </p:blipFill>
          <p:spPr>
            <a:xfrm>
              <a:off x="7095427" y="3996971"/>
              <a:ext cx="1805226" cy="2768013"/>
            </a:xfrm>
            <a:prstGeom prst="rect">
              <a:avLst/>
            </a:prstGeom>
          </p:spPr>
        </p:pic>
        <p:grpSp>
          <p:nvGrpSpPr>
            <p:cNvPr id="6" name="Group 5">
              <a:extLst>
                <a:ext uri="{FF2B5EF4-FFF2-40B4-BE49-F238E27FC236}">
                  <a16:creationId xmlns:a16="http://schemas.microsoft.com/office/drawing/2014/main" id="{DB543B2E-E700-224E-9F2E-C56D14DEB3E4}"/>
                </a:ext>
              </a:extLst>
            </p:cNvPr>
            <p:cNvGrpSpPr/>
            <p:nvPr/>
          </p:nvGrpSpPr>
          <p:grpSpPr>
            <a:xfrm>
              <a:off x="3209960" y="4681454"/>
              <a:ext cx="3699889" cy="1892421"/>
              <a:chOff x="3209960" y="4681454"/>
              <a:chExt cx="3699889" cy="1892421"/>
            </a:xfrm>
          </p:grpSpPr>
          <p:sp>
            <p:nvSpPr>
              <p:cNvPr id="23" name="Rectangle 22">
                <a:extLst>
                  <a:ext uri="{FF2B5EF4-FFF2-40B4-BE49-F238E27FC236}">
                    <a16:creationId xmlns:a16="http://schemas.microsoft.com/office/drawing/2014/main" id="{4CA50165-E6DE-A545-9B54-75FC6EA88909}"/>
                  </a:ext>
                </a:extLst>
              </p:cNvPr>
              <p:cNvSpPr/>
              <p:nvPr/>
            </p:nvSpPr>
            <p:spPr bwMode="auto">
              <a:xfrm>
                <a:off x="3257096" y="4719162"/>
                <a:ext cx="3652753" cy="185471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1" name="Oval Callout 20">
                <a:extLst>
                  <a:ext uri="{FF2B5EF4-FFF2-40B4-BE49-F238E27FC236}">
                    <a16:creationId xmlns:a16="http://schemas.microsoft.com/office/drawing/2014/main" id="{43E6ED65-898E-0647-8C2B-32B3290C61D0}"/>
                  </a:ext>
                </a:extLst>
              </p:cNvPr>
              <p:cNvSpPr/>
              <p:nvPr/>
            </p:nvSpPr>
            <p:spPr bwMode="auto">
              <a:xfrm>
                <a:off x="3209960" y="4681454"/>
                <a:ext cx="3275679" cy="1728850"/>
              </a:xfrm>
              <a:prstGeom prst="wedgeEllipseCallout">
                <a:avLst>
                  <a:gd name="adj1" fmla="val 80872"/>
                  <a:gd name="adj2" fmla="val -39780"/>
                </a:avLst>
              </a:prstGeom>
              <a:solidFill>
                <a:srgbClr val="FFFF00">
                  <a:alpha val="30000"/>
                </a:srgbClr>
              </a:solidFill>
              <a:ln w="9525"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800" dirty="0">
                  <a:latin typeface="Arial" charset="0"/>
                </a:endParaRPr>
              </a:p>
              <a:p>
                <a:pPr algn="ctr" eaLnBrk="0" fontAlgn="base" hangingPunct="0">
                  <a:spcBef>
                    <a:spcPct val="0"/>
                  </a:spcBef>
                  <a:spcAft>
                    <a:spcPct val="0"/>
                  </a:spcAft>
                </a:pPr>
                <a:endParaRPr lang="en-US" dirty="0">
                  <a:latin typeface="Arial" charset="0"/>
                </a:endParaRPr>
              </a:p>
            </p:txBody>
          </p:sp>
        </p:grpSp>
        <p:sp>
          <p:nvSpPr>
            <p:cNvPr id="5" name="Rectangle 4">
              <a:extLst>
                <a:ext uri="{FF2B5EF4-FFF2-40B4-BE49-F238E27FC236}">
                  <a16:creationId xmlns:a16="http://schemas.microsoft.com/office/drawing/2014/main" id="{C27615A7-F205-3D48-BCBC-61542EE05ADC}"/>
                </a:ext>
              </a:extLst>
            </p:cNvPr>
            <p:cNvSpPr/>
            <p:nvPr/>
          </p:nvSpPr>
          <p:spPr>
            <a:xfrm>
              <a:off x="3401013" y="4808961"/>
              <a:ext cx="2893571" cy="1477328"/>
            </a:xfrm>
            <a:prstGeom prst="rect">
              <a:avLst/>
            </a:prstGeom>
          </p:spPr>
          <p:txBody>
            <a:bodyPr wrap="square">
              <a:spAutoFit/>
            </a:bodyPr>
            <a:lstStyle/>
            <a:p>
              <a:pPr algn="ctr"/>
              <a:r>
                <a:rPr lang="en-MY" dirty="0">
                  <a:latin typeface="TimesLTPro"/>
                </a:rPr>
                <a:t>In this chapter 5, </a:t>
              </a:r>
            </a:p>
            <a:p>
              <a:pPr algn="ctr"/>
              <a:r>
                <a:rPr lang="en-MY" dirty="0">
                  <a:latin typeface="TimesLTPro"/>
                </a:rPr>
                <a:t>we’ll study how those forwarding and flow tables are </a:t>
              </a:r>
              <a:r>
                <a:rPr lang="en-MY" b="1" dirty="0">
                  <a:latin typeface="TimesLTPro"/>
                </a:rPr>
                <a:t>computed</a:t>
              </a:r>
              <a:r>
                <a:rPr lang="en-MY" dirty="0">
                  <a:latin typeface="TimesLTPro"/>
                </a:rPr>
                <a:t>, </a:t>
              </a:r>
              <a:r>
                <a:rPr lang="en-MY" b="1" dirty="0">
                  <a:latin typeface="TimesLTPro"/>
                </a:rPr>
                <a:t>maintained</a:t>
              </a:r>
              <a:r>
                <a:rPr lang="en-MY" dirty="0">
                  <a:latin typeface="TimesLTPro"/>
                </a:rPr>
                <a:t> and </a:t>
              </a:r>
              <a:r>
                <a:rPr lang="en-MY" b="1" dirty="0">
                  <a:latin typeface="TimesLTPro"/>
                </a:rPr>
                <a:t>installed</a:t>
              </a:r>
              <a:r>
                <a:rPr lang="en-MY" dirty="0">
                  <a:latin typeface="TimesLTPro"/>
                </a:rPr>
                <a:t>. </a:t>
              </a:r>
              <a:endParaRPr lang="en-MY" dirty="0"/>
            </a:p>
          </p:txBody>
        </p:sp>
      </p:grpSp>
      <p:sp>
        <p:nvSpPr>
          <p:cNvPr id="17"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6</a:t>
            </a:fld>
            <a:endParaRPr lang="en-US" dirty="0"/>
          </a:p>
        </p:txBody>
      </p:sp>
    </p:spTree>
    <p:extLst>
      <p:ext uri="{BB962C8B-B14F-4D97-AF65-F5344CB8AC3E}">
        <p14:creationId xmlns:p14="http://schemas.microsoft.com/office/powerpoint/2010/main" val="197359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417576" y="261255"/>
            <a:ext cx="11213592" cy="894622"/>
          </a:xfrm>
        </p:spPr>
        <p:txBody>
          <a:bodyPr>
            <a:normAutofit fontScale="90000"/>
          </a:bodyPr>
          <a:lstStyle/>
          <a:p>
            <a:r>
              <a:rPr lang="en-US" sz="4800" dirty="0"/>
              <a:t>Software-Defined Networking (SDN) control plane</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292609" y="1064529"/>
            <a:ext cx="113107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Remote controller computes, installs forwarding tables in routers</a:t>
            </a:r>
          </a:p>
        </p:txBody>
      </p:sp>
      <p:grpSp>
        <p:nvGrpSpPr>
          <p:cNvPr id="817" name="Group 816">
            <a:extLst>
              <a:ext uri="{FF2B5EF4-FFF2-40B4-BE49-F238E27FC236}">
                <a16:creationId xmlns:a16="http://schemas.microsoft.com/office/drawing/2014/main" id="{0035B262-335A-2042-8F0A-4D25C5CCAA4C}"/>
              </a:ext>
            </a:extLst>
          </p:cNvPr>
          <p:cNvGrpSpPr>
            <a:grpSpLocks/>
          </p:cNvGrpSpPr>
          <p:nvPr/>
        </p:nvGrpSpPr>
        <p:grpSpPr bwMode="auto">
          <a:xfrm>
            <a:off x="3203430" y="1967880"/>
            <a:ext cx="6027738" cy="1439862"/>
            <a:chOff x="1492879" y="2061336"/>
            <a:chExt cx="6027737" cy="1440135"/>
          </a:xfrm>
        </p:grpSpPr>
        <p:sp>
          <p:nvSpPr>
            <p:cNvPr id="818" name="Rectangle 817">
              <a:extLst>
                <a:ext uri="{FF2B5EF4-FFF2-40B4-BE49-F238E27FC236}">
                  <a16:creationId xmlns:a16="http://schemas.microsoft.com/office/drawing/2014/main" id="{2911F90D-6E6D-8D44-A029-2BB47782B47E}"/>
                </a:ext>
              </a:extLst>
            </p:cNvPr>
            <p:cNvSpPr/>
            <p:nvPr/>
          </p:nvSpPr>
          <p:spPr bwMode="auto">
            <a:xfrm>
              <a:off x="1929442" y="2064512"/>
              <a:ext cx="5043486" cy="1017780"/>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19" name="Freeform 818">
              <a:extLst>
                <a:ext uri="{FF2B5EF4-FFF2-40B4-BE49-F238E27FC236}">
                  <a16:creationId xmlns:a16="http://schemas.microsoft.com/office/drawing/2014/main" id="{24B8DF14-13D1-7B4D-AA8E-6D4B866768A6}"/>
                </a:ext>
              </a:extLst>
            </p:cNvPr>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0" name="Freeform 819">
              <a:extLst>
                <a:ext uri="{FF2B5EF4-FFF2-40B4-BE49-F238E27FC236}">
                  <a16:creationId xmlns:a16="http://schemas.microsoft.com/office/drawing/2014/main" id="{B3477997-2171-D144-8F62-1363F13885FD}"/>
                </a:ext>
              </a:extLst>
            </p:cNvPr>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21" name="Group 950">
              <a:extLst>
                <a:ext uri="{FF2B5EF4-FFF2-40B4-BE49-F238E27FC236}">
                  <a16:creationId xmlns:a16="http://schemas.microsoft.com/office/drawing/2014/main" id="{DB6AE1A4-24E9-664C-A51D-C17F6021B3EC}"/>
                </a:ext>
              </a:extLst>
            </p:cNvPr>
            <p:cNvGrpSpPr>
              <a:grpSpLocks/>
            </p:cNvGrpSpPr>
            <p:nvPr/>
          </p:nvGrpSpPr>
          <p:grpSpPr bwMode="auto">
            <a:xfrm>
              <a:off x="1492879" y="2820676"/>
              <a:ext cx="338137" cy="653816"/>
              <a:chOff x="4140" y="429"/>
              <a:chExt cx="1425" cy="2396"/>
            </a:xfrm>
          </p:grpSpPr>
          <p:sp>
            <p:nvSpPr>
              <p:cNvPr id="855" name="Freeform 951">
                <a:extLst>
                  <a:ext uri="{FF2B5EF4-FFF2-40B4-BE49-F238E27FC236}">
                    <a16:creationId xmlns:a16="http://schemas.microsoft.com/office/drawing/2014/main" id="{BFB37BD8-4427-2A47-AE85-B992137B4E8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6" name="Rectangle 952">
                <a:extLst>
                  <a:ext uri="{FF2B5EF4-FFF2-40B4-BE49-F238E27FC236}">
                    <a16:creationId xmlns:a16="http://schemas.microsoft.com/office/drawing/2014/main" id="{D33ED3AE-893B-0641-B3D0-6332B98270D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7" name="Freeform 953">
                <a:extLst>
                  <a:ext uri="{FF2B5EF4-FFF2-40B4-BE49-F238E27FC236}">
                    <a16:creationId xmlns:a16="http://schemas.microsoft.com/office/drawing/2014/main" id="{7F8B5734-537E-2D40-ABC5-1153CA76F02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954">
                <a:extLst>
                  <a:ext uri="{FF2B5EF4-FFF2-40B4-BE49-F238E27FC236}">
                    <a16:creationId xmlns:a16="http://schemas.microsoft.com/office/drawing/2014/main" id="{A27CC3E2-8472-FE49-B22C-8BAD36D3F1D7}"/>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Rectangle 955">
                <a:extLst>
                  <a:ext uri="{FF2B5EF4-FFF2-40B4-BE49-F238E27FC236}">
                    <a16:creationId xmlns:a16="http://schemas.microsoft.com/office/drawing/2014/main" id="{11CD015D-401B-EC42-A713-37F4F580649A}"/>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0" name="Group 956">
                <a:extLst>
                  <a:ext uri="{FF2B5EF4-FFF2-40B4-BE49-F238E27FC236}">
                    <a16:creationId xmlns:a16="http://schemas.microsoft.com/office/drawing/2014/main" id="{A208DF6A-EF9F-044D-8302-1B9476D1841A}"/>
                  </a:ext>
                </a:extLst>
              </p:cNvPr>
              <p:cNvGrpSpPr>
                <a:grpSpLocks/>
              </p:cNvGrpSpPr>
              <p:nvPr/>
            </p:nvGrpSpPr>
            <p:grpSpPr bwMode="auto">
              <a:xfrm>
                <a:off x="4749" y="668"/>
                <a:ext cx="581" cy="145"/>
                <a:chOff x="614" y="2568"/>
                <a:chExt cx="725" cy="139"/>
              </a:xfrm>
            </p:grpSpPr>
            <p:sp>
              <p:nvSpPr>
                <p:cNvPr id="885" name="AutoShape 957">
                  <a:extLst>
                    <a:ext uri="{FF2B5EF4-FFF2-40B4-BE49-F238E27FC236}">
                      <a16:creationId xmlns:a16="http://schemas.microsoft.com/office/drawing/2014/main" id="{FCC50AD6-31B9-FD4A-9D12-E293AC79E312}"/>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6" name="AutoShape 958">
                  <a:extLst>
                    <a:ext uri="{FF2B5EF4-FFF2-40B4-BE49-F238E27FC236}">
                      <a16:creationId xmlns:a16="http://schemas.microsoft.com/office/drawing/2014/main" id="{9515A907-A38B-AC46-9351-9821F9262FD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1" name="Rectangle 959">
                <a:extLst>
                  <a:ext uri="{FF2B5EF4-FFF2-40B4-BE49-F238E27FC236}">
                    <a16:creationId xmlns:a16="http://schemas.microsoft.com/office/drawing/2014/main" id="{DA74175D-E323-954D-B321-A525406F9D7F}"/>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2" name="Group 960">
                <a:extLst>
                  <a:ext uri="{FF2B5EF4-FFF2-40B4-BE49-F238E27FC236}">
                    <a16:creationId xmlns:a16="http://schemas.microsoft.com/office/drawing/2014/main" id="{28DE356C-C6F7-BA40-87C6-C5B5BE6C2BFE}"/>
                  </a:ext>
                </a:extLst>
              </p:cNvPr>
              <p:cNvGrpSpPr>
                <a:grpSpLocks/>
              </p:cNvGrpSpPr>
              <p:nvPr/>
            </p:nvGrpSpPr>
            <p:grpSpPr bwMode="auto">
              <a:xfrm>
                <a:off x="4747" y="994"/>
                <a:ext cx="581" cy="134"/>
                <a:chOff x="614" y="2568"/>
                <a:chExt cx="725" cy="139"/>
              </a:xfrm>
            </p:grpSpPr>
            <p:sp>
              <p:nvSpPr>
                <p:cNvPr id="883" name="AutoShape 961">
                  <a:extLst>
                    <a:ext uri="{FF2B5EF4-FFF2-40B4-BE49-F238E27FC236}">
                      <a16:creationId xmlns:a16="http://schemas.microsoft.com/office/drawing/2014/main" id="{9643844A-45E6-7443-A468-4BC3D1762A7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4" name="AutoShape 962">
                  <a:extLst>
                    <a:ext uri="{FF2B5EF4-FFF2-40B4-BE49-F238E27FC236}">
                      <a16:creationId xmlns:a16="http://schemas.microsoft.com/office/drawing/2014/main" id="{60C84F35-0A59-8349-91F6-D5FECFED74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3" name="Rectangle 963">
                <a:extLst>
                  <a:ext uri="{FF2B5EF4-FFF2-40B4-BE49-F238E27FC236}">
                    <a16:creationId xmlns:a16="http://schemas.microsoft.com/office/drawing/2014/main" id="{92014399-9751-FC4F-9035-A395245BCD44}"/>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4" name="Rectangle 964">
                <a:extLst>
                  <a:ext uri="{FF2B5EF4-FFF2-40B4-BE49-F238E27FC236}">
                    <a16:creationId xmlns:a16="http://schemas.microsoft.com/office/drawing/2014/main" id="{9B818A3E-FD1D-F04D-8158-62E78EE4B0DC}"/>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5" name="Group 965">
                <a:extLst>
                  <a:ext uri="{FF2B5EF4-FFF2-40B4-BE49-F238E27FC236}">
                    <a16:creationId xmlns:a16="http://schemas.microsoft.com/office/drawing/2014/main" id="{4CE95AA0-C88F-3D48-98E7-F3E038739D8B}"/>
                  </a:ext>
                </a:extLst>
              </p:cNvPr>
              <p:cNvGrpSpPr>
                <a:grpSpLocks/>
              </p:cNvGrpSpPr>
              <p:nvPr/>
            </p:nvGrpSpPr>
            <p:grpSpPr bwMode="auto">
              <a:xfrm>
                <a:off x="4735" y="1627"/>
                <a:ext cx="582" cy="151"/>
                <a:chOff x="614" y="2568"/>
                <a:chExt cx="725" cy="139"/>
              </a:xfrm>
            </p:grpSpPr>
            <p:sp>
              <p:nvSpPr>
                <p:cNvPr id="881" name="AutoShape 966">
                  <a:extLst>
                    <a:ext uri="{FF2B5EF4-FFF2-40B4-BE49-F238E27FC236}">
                      <a16:creationId xmlns:a16="http://schemas.microsoft.com/office/drawing/2014/main" id="{5B978760-D630-664D-941B-E0517C2034E6}"/>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2" name="AutoShape 967">
                  <a:extLst>
                    <a:ext uri="{FF2B5EF4-FFF2-40B4-BE49-F238E27FC236}">
                      <a16:creationId xmlns:a16="http://schemas.microsoft.com/office/drawing/2014/main" id="{66581CC6-E163-4349-98BB-7B8F11B584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6" name="Freeform 968">
                <a:extLst>
                  <a:ext uri="{FF2B5EF4-FFF2-40B4-BE49-F238E27FC236}">
                    <a16:creationId xmlns:a16="http://schemas.microsoft.com/office/drawing/2014/main" id="{0C578B43-7341-984A-8E2E-758C1FE627B0}"/>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7" name="Group 969">
                <a:extLst>
                  <a:ext uri="{FF2B5EF4-FFF2-40B4-BE49-F238E27FC236}">
                    <a16:creationId xmlns:a16="http://schemas.microsoft.com/office/drawing/2014/main" id="{00F4A952-5D56-894B-BE04-57FD8D9A8FC1}"/>
                  </a:ext>
                </a:extLst>
              </p:cNvPr>
              <p:cNvGrpSpPr>
                <a:grpSpLocks/>
              </p:cNvGrpSpPr>
              <p:nvPr/>
            </p:nvGrpSpPr>
            <p:grpSpPr bwMode="auto">
              <a:xfrm>
                <a:off x="4739" y="1327"/>
                <a:ext cx="582" cy="139"/>
                <a:chOff x="614" y="2568"/>
                <a:chExt cx="725" cy="139"/>
              </a:xfrm>
            </p:grpSpPr>
            <p:sp>
              <p:nvSpPr>
                <p:cNvPr id="879" name="AutoShape 970">
                  <a:extLst>
                    <a:ext uri="{FF2B5EF4-FFF2-40B4-BE49-F238E27FC236}">
                      <a16:creationId xmlns:a16="http://schemas.microsoft.com/office/drawing/2014/main" id="{C6D2E1F8-9BE6-1340-A97F-25C96F4EA328}"/>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AutoShape 971">
                  <a:extLst>
                    <a:ext uri="{FF2B5EF4-FFF2-40B4-BE49-F238E27FC236}">
                      <a16:creationId xmlns:a16="http://schemas.microsoft.com/office/drawing/2014/main" id="{076B7F4B-58FD-394A-A7D1-825421A0DDC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8" name="Rectangle 972">
                <a:extLst>
                  <a:ext uri="{FF2B5EF4-FFF2-40B4-BE49-F238E27FC236}">
                    <a16:creationId xmlns:a16="http://schemas.microsoft.com/office/drawing/2014/main" id="{9CF6079F-A485-B34F-BAE1-E461B27BC01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9" name="Freeform 973">
                <a:extLst>
                  <a:ext uri="{FF2B5EF4-FFF2-40B4-BE49-F238E27FC236}">
                    <a16:creationId xmlns:a16="http://schemas.microsoft.com/office/drawing/2014/main" id="{4D22F667-50F0-554D-A2A3-06E318F9206C}"/>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0" name="Freeform 974">
                <a:extLst>
                  <a:ext uri="{FF2B5EF4-FFF2-40B4-BE49-F238E27FC236}">
                    <a16:creationId xmlns:a16="http://schemas.microsoft.com/office/drawing/2014/main" id="{FEA6AA77-7341-EC44-9A1C-8FF6D3429B9A}"/>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1" name="Oval 975">
                <a:extLst>
                  <a:ext uri="{FF2B5EF4-FFF2-40B4-BE49-F238E27FC236}">
                    <a16:creationId xmlns:a16="http://schemas.microsoft.com/office/drawing/2014/main" id="{A02843C6-28FA-9945-9CEB-7717E68BC3D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2" name="Freeform 976">
                <a:extLst>
                  <a:ext uri="{FF2B5EF4-FFF2-40B4-BE49-F238E27FC236}">
                    <a16:creationId xmlns:a16="http://schemas.microsoft.com/office/drawing/2014/main" id="{B41467ED-71ED-774D-B5B1-0E498264B3FE}"/>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3" name="AutoShape 977">
                <a:extLst>
                  <a:ext uri="{FF2B5EF4-FFF2-40B4-BE49-F238E27FC236}">
                    <a16:creationId xmlns:a16="http://schemas.microsoft.com/office/drawing/2014/main" id="{9B5749F0-C743-D247-9288-DD5C4B670C6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4" name="AutoShape 978">
                <a:extLst>
                  <a:ext uri="{FF2B5EF4-FFF2-40B4-BE49-F238E27FC236}">
                    <a16:creationId xmlns:a16="http://schemas.microsoft.com/office/drawing/2014/main" id="{990B835A-E601-8B4A-913C-86C2C6F75DF1}"/>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5" name="Oval 979">
                <a:extLst>
                  <a:ext uri="{FF2B5EF4-FFF2-40B4-BE49-F238E27FC236}">
                    <a16:creationId xmlns:a16="http://schemas.microsoft.com/office/drawing/2014/main" id="{54D6634C-D1A9-6142-9854-19C444BA4C3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6" name="Oval 980">
                <a:extLst>
                  <a:ext uri="{FF2B5EF4-FFF2-40B4-BE49-F238E27FC236}">
                    <a16:creationId xmlns:a16="http://schemas.microsoft.com/office/drawing/2014/main" id="{4B663C71-DBAC-684F-AC10-C3062136DE5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877" name="Oval 981">
                <a:extLst>
                  <a:ext uri="{FF2B5EF4-FFF2-40B4-BE49-F238E27FC236}">
                    <a16:creationId xmlns:a16="http://schemas.microsoft.com/office/drawing/2014/main" id="{89DA651A-7990-3046-B6A9-BDF3A76B185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8" name="Rectangle 982">
                <a:extLst>
                  <a:ext uri="{FF2B5EF4-FFF2-40B4-BE49-F238E27FC236}">
                    <a16:creationId xmlns:a16="http://schemas.microsoft.com/office/drawing/2014/main" id="{97BCC976-FD19-5C44-A0F3-970A14677F1F}"/>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22" name="Group 950">
              <a:extLst>
                <a:ext uri="{FF2B5EF4-FFF2-40B4-BE49-F238E27FC236}">
                  <a16:creationId xmlns:a16="http://schemas.microsoft.com/office/drawing/2014/main" id="{408FB985-1A5F-F147-891F-C6EE203F1727}"/>
                </a:ext>
              </a:extLst>
            </p:cNvPr>
            <p:cNvGrpSpPr>
              <a:grpSpLocks/>
            </p:cNvGrpSpPr>
            <p:nvPr/>
          </p:nvGrpSpPr>
          <p:grpSpPr bwMode="auto">
            <a:xfrm>
              <a:off x="7182479" y="2847655"/>
              <a:ext cx="338137" cy="653816"/>
              <a:chOff x="4140" y="429"/>
              <a:chExt cx="1425" cy="2396"/>
            </a:xfrm>
          </p:grpSpPr>
          <p:sp>
            <p:nvSpPr>
              <p:cNvPr id="823" name="Freeform 951">
                <a:extLst>
                  <a:ext uri="{FF2B5EF4-FFF2-40B4-BE49-F238E27FC236}">
                    <a16:creationId xmlns:a16="http://schemas.microsoft.com/office/drawing/2014/main" id="{E5433180-28F2-BE4A-AA7C-A7B21A6324C8}"/>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4" name="Rectangle 952">
                <a:extLst>
                  <a:ext uri="{FF2B5EF4-FFF2-40B4-BE49-F238E27FC236}">
                    <a16:creationId xmlns:a16="http://schemas.microsoft.com/office/drawing/2014/main" id="{8C5BD778-66FD-3945-B836-91E6ED4A0B3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5" name="Freeform 953">
                <a:extLst>
                  <a:ext uri="{FF2B5EF4-FFF2-40B4-BE49-F238E27FC236}">
                    <a16:creationId xmlns:a16="http://schemas.microsoft.com/office/drawing/2014/main" id="{2A91ACBD-8D41-DD4C-A2B1-048B348B9E49}"/>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6" name="Freeform 954">
                <a:extLst>
                  <a:ext uri="{FF2B5EF4-FFF2-40B4-BE49-F238E27FC236}">
                    <a16:creationId xmlns:a16="http://schemas.microsoft.com/office/drawing/2014/main" id="{FD9AFB84-DB6D-6046-8467-AD372F41387B}"/>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7" name="Rectangle 955">
                <a:extLst>
                  <a:ext uri="{FF2B5EF4-FFF2-40B4-BE49-F238E27FC236}">
                    <a16:creationId xmlns:a16="http://schemas.microsoft.com/office/drawing/2014/main" id="{77DBE4BA-8D67-5B43-8297-B9D264FE9BE2}"/>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28" name="Group 956">
                <a:extLst>
                  <a:ext uri="{FF2B5EF4-FFF2-40B4-BE49-F238E27FC236}">
                    <a16:creationId xmlns:a16="http://schemas.microsoft.com/office/drawing/2014/main" id="{F3DA3736-9C54-FD40-9182-376547A2AE83}"/>
                  </a:ext>
                </a:extLst>
              </p:cNvPr>
              <p:cNvGrpSpPr>
                <a:grpSpLocks/>
              </p:cNvGrpSpPr>
              <p:nvPr/>
            </p:nvGrpSpPr>
            <p:grpSpPr bwMode="auto">
              <a:xfrm>
                <a:off x="4749" y="668"/>
                <a:ext cx="581" cy="145"/>
                <a:chOff x="614" y="2568"/>
                <a:chExt cx="725" cy="139"/>
              </a:xfrm>
            </p:grpSpPr>
            <p:sp>
              <p:nvSpPr>
                <p:cNvPr id="853" name="AutoShape 957">
                  <a:extLst>
                    <a:ext uri="{FF2B5EF4-FFF2-40B4-BE49-F238E27FC236}">
                      <a16:creationId xmlns:a16="http://schemas.microsoft.com/office/drawing/2014/main" id="{AF6DA2C1-3BA8-9F42-8082-1828FAC4EDA9}"/>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4" name="AutoShape 958">
                  <a:extLst>
                    <a:ext uri="{FF2B5EF4-FFF2-40B4-BE49-F238E27FC236}">
                      <a16:creationId xmlns:a16="http://schemas.microsoft.com/office/drawing/2014/main" id="{7E65A1C9-4BD5-C648-BDA4-FE7A4B1268D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29" name="Rectangle 959">
                <a:extLst>
                  <a:ext uri="{FF2B5EF4-FFF2-40B4-BE49-F238E27FC236}">
                    <a16:creationId xmlns:a16="http://schemas.microsoft.com/office/drawing/2014/main" id="{EC0E4CD1-FF46-4441-8D14-832711884C57}"/>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0" name="Group 960">
                <a:extLst>
                  <a:ext uri="{FF2B5EF4-FFF2-40B4-BE49-F238E27FC236}">
                    <a16:creationId xmlns:a16="http://schemas.microsoft.com/office/drawing/2014/main" id="{E64F3582-6063-6041-8631-63DD7426A470}"/>
                  </a:ext>
                </a:extLst>
              </p:cNvPr>
              <p:cNvGrpSpPr>
                <a:grpSpLocks/>
              </p:cNvGrpSpPr>
              <p:nvPr/>
            </p:nvGrpSpPr>
            <p:grpSpPr bwMode="auto">
              <a:xfrm>
                <a:off x="4747" y="994"/>
                <a:ext cx="581" cy="134"/>
                <a:chOff x="614" y="2568"/>
                <a:chExt cx="725" cy="139"/>
              </a:xfrm>
            </p:grpSpPr>
            <p:sp>
              <p:nvSpPr>
                <p:cNvPr id="851" name="AutoShape 961">
                  <a:extLst>
                    <a:ext uri="{FF2B5EF4-FFF2-40B4-BE49-F238E27FC236}">
                      <a16:creationId xmlns:a16="http://schemas.microsoft.com/office/drawing/2014/main" id="{C34EAECD-E1EF-8646-9F61-922B7F0EA0BF}"/>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2" name="AutoShape 962">
                  <a:extLst>
                    <a:ext uri="{FF2B5EF4-FFF2-40B4-BE49-F238E27FC236}">
                      <a16:creationId xmlns:a16="http://schemas.microsoft.com/office/drawing/2014/main" id="{9D855FB6-3F8B-4F48-BB63-40E93ACB20A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1" name="Rectangle 963">
                <a:extLst>
                  <a:ext uri="{FF2B5EF4-FFF2-40B4-BE49-F238E27FC236}">
                    <a16:creationId xmlns:a16="http://schemas.microsoft.com/office/drawing/2014/main" id="{F062D5F9-755C-724B-955A-7A2BDC06D58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2" name="Rectangle 964">
                <a:extLst>
                  <a:ext uri="{FF2B5EF4-FFF2-40B4-BE49-F238E27FC236}">
                    <a16:creationId xmlns:a16="http://schemas.microsoft.com/office/drawing/2014/main" id="{177A8ED0-5EFF-1249-9487-CD3CEB431A85}"/>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3" name="Group 965">
                <a:extLst>
                  <a:ext uri="{FF2B5EF4-FFF2-40B4-BE49-F238E27FC236}">
                    <a16:creationId xmlns:a16="http://schemas.microsoft.com/office/drawing/2014/main" id="{A1DF88D1-CA38-D94A-B614-BF080EB38912}"/>
                  </a:ext>
                </a:extLst>
              </p:cNvPr>
              <p:cNvGrpSpPr>
                <a:grpSpLocks/>
              </p:cNvGrpSpPr>
              <p:nvPr/>
            </p:nvGrpSpPr>
            <p:grpSpPr bwMode="auto">
              <a:xfrm>
                <a:off x="4735" y="1627"/>
                <a:ext cx="582" cy="151"/>
                <a:chOff x="614" y="2568"/>
                <a:chExt cx="725" cy="139"/>
              </a:xfrm>
            </p:grpSpPr>
            <p:sp>
              <p:nvSpPr>
                <p:cNvPr id="849" name="AutoShape 966">
                  <a:extLst>
                    <a:ext uri="{FF2B5EF4-FFF2-40B4-BE49-F238E27FC236}">
                      <a16:creationId xmlns:a16="http://schemas.microsoft.com/office/drawing/2014/main" id="{F38F11ED-A8CE-5249-99B7-BC200E46CAC5}"/>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0" name="AutoShape 967">
                  <a:extLst>
                    <a:ext uri="{FF2B5EF4-FFF2-40B4-BE49-F238E27FC236}">
                      <a16:creationId xmlns:a16="http://schemas.microsoft.com/office/drawing/2014/main" id="{BE8854EE-7F90-844A-B45E-E7DD53A00DD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4" name="Freeform 968">
                <a:extLst>
                  <a:ext uri="{FF2B5EF4-FFF2-40B4-BE49-F238E27FC236}">
                    <a16:creationId xmlns:a16="http://schemas.microsoft.com/office/drawing/2014/main" id="{C685DB2D-2CAC-9042-82A0-DF8A8A5C76FB}"/>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5" name="Group 969">
                <a:extLst>
                  <a:ext uri="{FF2B5EF4-FFF2-40B4-BE49-F238E27FC236}">
                    <a16:creationId xmlns:a16="http://schemas.microsoft.com/office/drawing/2014/main" id="{17E8E7C0-53DA-9845-A7EC-5C2E647C9876}"/>
                  </a:ext>
                </a:extLst>
              </p:cNvPr>
              <p:cNvGrpSpPr>
                <a:grpSpLocks/>
              </p:cNvGrpSpPr>
              <p:nvPr/>
            </p:nvGrpSpPr>
            <p:grpSpPr bwMode="auto">
              <a:xfrm>
                <a:off x="4739" y="1327"/>
                <a:ext cx="582" cy="139"/>
                <a:chOff x="614" y="2568"/>
                <a:chExt cx="725" cy="139"/>
              </a:xfrm>
            </p:grpSpPr>
            <p:sp>
              <p:nvSpPr>
                <p:cNvPr id="847" name="AutoShape 970">
                  <a:extLst>
                    <a:ext uri="{FF2B5EF4-FFF2-40B4-BE49-F238E27FC236}">
                      <a16:creationId xmlns:a16="http://schemas.microsoft.com/office/drawing/2014/main" id="{B5CA9A5E-F11C-004B-9937-AD191292AEAD}"/>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8" name="AutoShape 971">
                  <a:extLst>
                    <a:ext uri="{FF2B5EF4-FFF2-40B4-BE49-F238E27FC236}">
                      <a16:creationId xmlns:a16="http://schemas.microsoft.com/office/drawing/2014/main" id="{96386543-71E7-1D42-9624-7949180883C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6" name="Rectangle 972">
                <a:extLst>
                  <a:ext uri="{FF2B5EF4-FFF2-40B4-BE49-F238E27FC236}">
                    <a16:creationId xmlns:a16="http://schemas.microsoft.com/office/drawing/2014/main" id="{C1AF9949-5911-9240-A6AD-91975A73F01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73">
                <a:extLst>
                  <a:ext uri="{FF2B5EF4-FFF2-40B4-BE49-F238E27FC236}">
                    <a16:creationId xmlns:a16="http://schemas.microsoft.com/office/drawing/2014/main" id="{27BBB8ED-9D76-4E4F-BF4D-5A7FF564359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74">
                <a:extLst>
                  <a:ext uri="{FF2B5EF4-FFF2-40B4-BE49-F238E27FC236}">
                    <a16:creationId xmlns:a16="http://schemas.microsoft.com/office/drawing/2014/main" id="{02E9A54F-05AA-404E-91E8-11085F7EBD45}"/>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9" name="Oval 975">
                <a:extLst>
                  <a:ext uri="{FF2B5EF4-FFF2-40B4-BE49-F238E27FC236}">
                    <a16:creationId xmlns:a16="http://schemas.microsoft.com/office/drawing/2014/main" id="{9AC3BA29-CFE0-7A41-866E-F884B95B87E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0" name="Freeform 976">
                <a:extLst>
                  <a:ext uri="{FF2B5EF4-FFF2-40B4-BE49-F238E27FC236}">
                    <a16:creationId xmlns:a16="http://schemas.microsoft.com/office/drawing/2014/main" id="{E7FFF245-8A0A-2749-A793-25B6F30E9636}"/>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1" name="AutoShape 977">
                <a:extLst>
                  <a:ext uri="{FF2B5EF4-FFF2-40B4-BE49-F238E27FC236}">
                    <a16:creationId xmlns:a16="http://schemas.microsoft.com/office/drawing/2014/main" id="{774C1F7E-EF61-9041-A67B-B2D38BDB148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2" name="AutoShape 978">
                <a:extLst>
                  <a:ext uri="{FF2B5EF4-FFF2-40B4-BE49-F238E27FC236}">
                    <a16:creationId xmlns:a16="http://schemas.microsoft.com/office/drawing/2014/main" id="{8321AD11-FD38-2140-803F-0861F460D9A8}"/>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3" name="Oval 979">
                <a:extLst>
                  <a:ext uri="{FF2B5EF4-FFF2-40B4-BE49-F238E27FC236}">
                    <a16:creationId xmlns:a16="http://schemas.microsoft.com/office/drawing/2014/main" id="{3B03DD16-3989-194B-BD6E-9FAE3F6CDAA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4" name="Oval 980">
                <a:extLst>
                  <a:ext uri="{FF2B5EF4-FFF2-40B4-BE49-F238E27FC236}">
                    <a16:creationId xmlns:a16="http://schemas.microsoft.com/office/drawing/2014/main" id="{FB43C4D6-3355-2049-A335-F477077CE12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845" name="Oval 981">
                <a:extLst>
                  <a:ext uri="{FF2B5EF4-FFF2-40B4-BE49-F238E27FC236}">
                    <a16:creationId xmlns:a16="http://schemas.microsoft.com/office/drawing/2014/main" id="{8045FE53-47F3-754E-922B-AF14C036060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6" name="Rectangle 982">
                <a:extLst>
                  <a:ext uri="{FF2B5EF4-FFF2-40B4-BE49-F238E27FC236}">
                    <a16:creationId xmlns:a16="http://schemas.microsoft.com/office/drawing/2014/main" id="{970F4A74-CE34-AE4C-A565-ABAC41470B99}"/>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887" name="Freeform 2">
            <a:extLst>
              <a:ext uri="{FF2B5EF4-FFF2-40B4-BE49-F238E27FC236}">
                <a16:creationId xmlns:a16="http://schemas.microsoft.com/office/drawing/2014/main" id="{73B896A4-C009-EC47-9EB3-507C0C7CCB88}"/>
              </a:ext>
            </a:extLst>
          </p:cNvPr>
          <p:cNvSpPr>
            <a:spLocks/>
          </p:cNvSpPr>
          <p:nvPr/>
        </p:nvSpPr>
        <p:spPr bwMode="auto">
          <a:xfrm>
            <a:off x="4341668" y="569691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8" name="Straight Connector 887">
            <a:extLst>
              <a:ext uri="{FF2B5EF4-FFF2-40B4-BE49-F238E27FC236}">
                <a16:creationId xmlns:a16="http://schemas.microsoft.com/office/drawing/2014/main" id="{BFDE916B-AF97-DB4F-88E3-3211F74E07F5}"/>
              </a:ext>
            </a:extLst>
          </p:cNvPr>
          <p:cNvCxnSpPr/>
          <p:nvPr/>
        </p:nvCxnSpPr>
        <p:spPr>
          <a:xfrm flipV="1">
            <a:off x="5011593" y="5847730"/>
            <a:ext cx="1316037" cy="131762"/>
          </a:xfrm>
          <a:prstGeom prst="line">
            <a:avLst/>
          </a:prstGeom>
          <a:noFill/>
          <a:ln w="12700" cap="flat" cmpd="sng" algn="ctr">
            <a:solidFill>
              <a:srgbClr val="000000"/>
            </a:solidFill>
            <a:prstDash val="solid"/>
          </a:ln>
          <a:effectLst/>
        </p:spPr>
      </p:cxnSp>
      <p:cxnSp>
        <p:nvCxnSpPr>
          <p:cNvPr id="889" name="Straight Connector 888">
            <a:extLst>
              <a:ext uri="{FF2B5EF4-FFF2-40B4-BE49-F238E27FC236}">
                <a16:creationId xmlns:a16="http://schemas.microsoft.com/office/drawing/2014/main" id="{11A6A20F-5B1F-E34C-A889-7D7216BC52A6}"/>
              </a:ext>
            </a:extLst>
          </p:cNvPr>
          <p:cNvCxnSpPr/>
          <p:nvPr/>
        </p:nvCxnSpPr>
        <p:spPr>
          <a:xfrm>
            <a:off x="4900468" y="6035055"/>
            <a:ext cx="2259012" cy="298450"/>
          </a:xfrm>
          <a:prstGeom prst="line">
            <a:avLst/>
          </a:prstGeom>
          <a:noFill/>
          <a:ln w="12700" cap="flat" cmpd="sng" algn="ctr">
            <a:solidFill>
              <a:srgbClr val="000000"/>
            </a:solidFill>
            <a:prstDash val="solid"/>
          </a:ln>
          <a:effectLst/>
        </p:spPr>
      </p:cxnSp>
      <p:cxnSp>
        <p:nvCxnSpPr>
          <p:cNvPr id="890" name="Straight Connector 889">
            <a:extLst>
              <a:ext uri="{FF2B5EF4-FFF2-40B4-BE49-F238E27FC236}">
                <a16:creationId xmlns:a16="http://schemas.microsoft.com/office/drawing/2014/main" id="{EC3A188E-9403-584D-9DE4-BD063B6A9984}"/>
              </a:ext>
            </a:extLst>
          </p:cNvPr>
          <p:cNvCxnSpPr/>
          <p:nvPr/>
        </p:nvCxnSpPr>
        <p:spPr>
          <a:xfrm>
            <a:off x="4913168" y="6139830"/>
            <a:ext cx="714375" cy="276225"/>
          </a:xfrm>
          <a:prstGeom prst="line">
            <a:avLst/>
          </a:prstGeom>
          <a:noFill/>
          <a:ln w="12700" cap="flat" cmpd="sng" algn="ctr">
            <a:solidFill>
              <a:srgbClr val="000000"/>
            </a:solidFill>
            <a:prstDash val="solid"/>
          </a:ln>
          <a:effectLst/>
        </p:spPr>
      </p:cxnSp>
      <p:cxnSp>
        <p:nvCxnSpPr>
          <p:cNvPr id="891" name="Straight Connector 890">
            <a:extLst>
              <a:ext uri="{FF2B5EF4-FFF2-40B4-BE49-F238E27FC236}">
                <a16:creationId xmlns:a16="http://schemas.microsoft.com/office/drawing/2014/main" id="{CA8EFEA7-A8AA-F945-BA1D-4ACB721622E5}"/>
              </a:ext>
            </a:extLst>
          </p:cNvPr>
          <p:cNvCxnSpPr/>
          <p:nvPr/>
        </p:nvCxnSpPr>
        <p:spPr>
          <a:xfrm flipV="1">
            <a:off x="5930755" y="6333505"/>
            <a:ext cx="1247775" cy="82550"/>
          </a:xfrm>
          <a:prstGeom prst="line">
            <a:avLst/>
          </a:prstGeom>
          <a:noFill/>
          <a:ln w="12700" cap="flat" cmpd="sng" algn="ctr">
            <a:solidFill>
              <a:srgbClr val="000000"/>
            </a:solidFill>
            <a:prstDash val="solid"/>
          </a:ln>
          <a:effectLst/>
        </p:spPr>
      </p:cxnSp>
      <p:cxnSp>
        <p:nvCxnSpPr>
          <p:cNvPr id="892" name="Straight Connector 891">
            <a:extLst>
              <a:ext uri="{FF2B5EF4-FFF2-40B4-BE49-F238E27FC236}">
                <a16:creationId xmlns:a16="http://schemas.microsoft.com/office/drawing/2014/main" id="{B2D0340F-062D-4B43-ADB5-74954D542D1B}"/>
              </a:ext>
            </a:extLst>
          </p:cNvPr>
          <p:cNvCxnSpPr/>
          <p:nvPr/>
        </p:nvCxnSpPr>
        <p:spPr>
          <a:xfrm>
            <a:off x="6591155" y="5881067"/>
            <a:ext cx="1057275" cy="123825"/>
          </a:xfrm>
          <a:prstGeom prst="line">
            <a:avLst/>
          </a:prstGeom>
          <a:noFill/>
          <a:ln w="12700" cap="flat" cmpd="sng" algn="ctr">
            <a:solidFill>
              <a:srgbClr val="000000"/>
            </a:solidFill>
            <a:prstDash val="solid"/>
          </a:ln>
          <a:effectLst/>
        </p:spPr>
      </p:cxnSp>
      <p:cxnSp>
        <p:nvCxnSpPr>
          <p:cNvPr id="893" name="Straight Connector 892">
            <a:extLst>
              <a:ext uri="{FF2B5EF4-FFF2-40B4-BE49-F238E27FC236}">
                <a16:creationId xmlns:a16="http://schemas.microsoft.com/office/drawing/2014/main" id="{694966F7-E79E-AC42-A981-710223649ACC}"/>
              </a:ext>
            </a:extLst>
          </p:cNvPr>
          <p:cNvCxnSpPr/>
          <p:nvPr/>
        </p:nvCxnSpPr>
        <p:spPr>
          <a:xfrm flipV="1">
            <a:off x="5875193" y="6035055"/>
            <a:ext cx="1790700" cy="298450"/>
          </a:xfrm>
          <a:prstGeom prst="line">
            <a:avLst/>
          </a:prstGeom>
          <a:noFill/>
          <a:ln w="12700" cap="flat" cmpd="sng" algn="ctr">
            <a:solidFill>
              <a:srgbClr val="000000"/>
            </a:solidFill>
            <a:prstDash val="solid"/>
          </a:ln>
          <a:effectLst/>
        </p:spPr>
      </p:cxnSp>
      <p:cxnSp>
        <p:nvCxnSpPr>
          <p:cNvPr id="894" name="Straight Connector 893">
            <a:extLst>
              <a:ext uri="{FF2B5EF4-FFF2-40B4-BE49-F238E27FC236}">
                <a16:creationId xmlns:a16="http://schemas.microsoft.com/office/drawing/2014/main" id="{E084439A-562F-9047-916D-8BFA8D983C78}"/>
              </a:ext>
            </a:extLst>
          </p:cNvPr>
          <p:cNvCxnSpPr/>
          <p:nvPr/>
        </p:nvCxnSpPr>
        <p:spPr>
          <a:xfrm flipV="1">
            <a:off x="7202343" y="6063630"/>
            <a:ext cx="588962" cy="269875"/>
          </a:xfrm>
          <a:prstGeom prst="line">
            <a:avLst/>
          </a:prstGeom>
          <a:noFill/>
          <a:ln w="12700" cap="flat" cmpd="sng" algn="ctr">
            <a:solidFill>
              <a:srgbClr val="000000"/>
            </a:solidFill>
            <a:prstDash val="solid"/>
          </a:ln>
          <a:effectLst/>
        </p:spPr>
      </p:cxnSp>
      <p:cxnSp>
        <p:nvCxnSpPr>
          <p:cNvPr id="895" name="Straight Connector 894">
            <a:extLst>
              <a:ext uri="{FF2B5EF4-FFF2-40B4-BE49-F238E27FC236}">
                <a16:creationId xmlns:a16="http://schemas.microsoft.com/office/drawing/2014/main" id="{B834EF84-01CE-DB43-AA3A-31C4F6601F10}"/>
              </a:ext>
            </a:extLst>
          </p:cNvPr>
          <p:cNvCxnSpPr/>
          <p:nvPr/>
        </p:nvCxnSpPr>
        <p:spPr>
          <a:xfrm>
            <a:off x="6345093" y="5847730"/>
            <a:ext cx="814387" cy="401637"/>
          </a:xfrm>
          <a:prstGeom prst="line">
            <a:avLst/>
          </a:prstGeom>
          <a:noFill/>
          <a:ln w="12700" cap="flat" cmpd="sng" algn="ctr">
            <a:solidFill>
              <a:srgbClr val="000000"/>
            </a:solidFill>
            <a:prstDash val="solid"/>
          </a:ln>
          <a:effectLst/>
        </p:spPr>
      </p:cxnSp>
      <p:grpSp>
        <p:nvGrpSpPr>
          <p:cNvPr id="896" name="Group 895">
            <a:extLst>
              <a:ext uri="{FF2B5EF4-FFF2-40B4-BE49-F238E27FC236}">
                <a16:creationId xmlns:a16="http://schemas.microsoft.com/office/drawing/2014/main" id="{711F93EB-336F-294F-9B30-EC65C9DC0F9C}"/>
              </a:ext>
            </a:extLst>
          </p:cNvPr>
          <p:cNvGrpSpPr>
            <a:grpSpLocks/>
          </p:cNvGrpSpPr>
          <p:nvPr/>
        </p:nvGrpSpPr>
        <p:grpSpPr bwMode="auto">
          <a:xfrm>
            <a:off x="3274868" y="2950542"/>
            <a:ext cx="6978650" cy="1096963"/>
            <a:chOff x="1526216" y="3003498"/>
            <a:chExt cx="6978041" cy="1096962"/>
          </a:xfrm>
        </p:grpSpPr>
        <p:sp>
          <p:nvSpPr>
            <p:cNvPr id="897" name="TextBox 399">
              <a:extLst>
                <a:ext uri="{FF2B5EF4-FFF2-40B4-BE49-F238E27FC236}">
                  <a16:creationId xmlns:a16="http://schemas.microsoft.com/office/drawing/2014/main" id="{02C371D3-2C1E-5244-9747-22984982BA7B}"/>
                </a:ext>
              </a:extLst>
            </p:cNvPr>
            <p:cNvSpPr txBox="1">
              <a:spLocks noChangeArrowheads="1"/>
            </p:cNvSpPr>
            <p:nvPr/>
          </p:nvSpPr>
          <p:spPr bwMode="auto">
            <a:xfrm>
              <a:off x="7714291" y="3628973"/>
              <a:ext cx="5953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sp>
          <p:nvSpPr>
            <p:cNvPr id="898" name="TextBox 400">
              <a:extLst>
                <a:ext uri="{FF2B5EF4-FFF2-40B4-BE49-F238E27FC236}">
                  <a16:creationId xmlns:a16="http://schemas.microsoft.com/office/drawing/2014/main" id="{E9FCEA42-739D-C647-B0B2-29DF6799176C}"/>
                </a:ext>
              </a:extLst>
            </p:cNvPr>
            <p:cNvSpPr txBox="1">
              <a:spLocks noChangeArrowheads="1"/>
            </p:cNvSpPr>
            <p:nvPr/>
          </p:nvSpPr>
          <p:spPr bwMode="auto">
            <a:xfrm>
              <a:off x="7728579" y="3003498"/>
              <a:ext cx="7096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control</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cxnSp>
          <p:nvCxnSpPr>
            <p:cNvPr id="899" name="Straight Connector 898">
              <a:extLst>
                <a:ext uri="{FF2B5EF4-FFF2-40B4-BE49-F238E27FC236}">
                  <a16:creationId xmlns:a16="http://schemas.microsoft.com/office/drawing/2014/main" id="{B4D02647-EB69-3549-8B8C-C214B4362D0C}"/>
                </a:ext>
              </a:extLst>
            </p:cNvPr>
            <p:cNvCxnSpPr/>
            <p:nvPr/>
          </p:nvCxnSpPr>
          <p:spPr bwMode="auto">
            <a:xfrm flipV="1">
              <a:off x="1526216" y="3579760"/>
              <a:ext cx="6978041" cy="11112"/>
            </a:xfrm>
            <a:prstGeom prst="line">
              <a:avLst/>
            </a:prstGeom>
            <a:noFill/>
            <a:ln w="25400" cap="flat" cmpd="sng" algn="ctr">
              <a:solidFill>
                <a:srgbClr val="000000"/>
              </a:solidFill>
              <a:prstDash val="dash"/>
            </a:ln>
            <a:effectLst/>
          </p:spPr>
        </p:cxnSp>
      </p:grpSp>
      <p:grpSp>
        <p:nvGrpSpPr>
          <p:cNvPr id="900" name="Group 899">
            <a:extLst>
              <a:ext uri="{FF2B5EF4-FFF2-40B4-BE49-F238E27FC236}">
                <a16:creationId xmlns:a16="http://schemas.microsoft.com/office/drawing/2014/main" id="{D1C980A1-7A81-E64E-86E7-AE4ADB468ED3}"/>
              </a:ext>
            </a:extLst>
          </p:cNvPr>
          <p:cNvGrpSpPr>
            <a:grpSpLocks/>
          </p:cNvGrpSpPr>
          <p:nvPr/>
        </p:nvGrpSpPr>
        <p:grpSpPr bwMode="auto">
          <a:xfrm>
            <a:off x="4186093" y="2682255"/>
            <a:ext cx="4295775" cy="320675"/>
            <a:chOff x="2433511" y="2792111"/>
            <a:chExt cx="4296530" cy="320561"/>
          </a:xfrm>
        </p:grpSpPr>
        <p:grpSp>
          <p:nvGrpSpPr>
            <p:cNvPr id="901" name="Group 401">
              <a:extLst>
                <a:ext uri="{FF2B5EF4-FFF2-40B4-BE49-F238E27FC236}">
                  <a16:creationId xmlns:a16="http://schemas.microsoft.com/office/drawing/2014/main" id="{0C7ACA51-7903-9B4D-A9BA-79FE11C0D1D4}"/>
                </a:ext>
              </a:extLst>
            </p:cNvPr>
            <p:cNvGrpSpPr>
              <a:grpSpLocks/>
            </p:cNvGrpSpPr>
            <p:nvPr/>
          </p:nvGrpSpPr>
          <p:grpSpPr bwMode="auto">
            <a:xfrm>
              <a:off x="2433511" y="2794083"/>
              <a:ext cx="349250" cy="317387"/>
              <a:chOff x="2931664" y="3912603"/>
              <a:chExt cx="430450" cy="329314"/>
            </a:xfrm>
          </p:grpSpPr>
          <p:sp>
            <p:nvSpPr>
              <p:cNvPr id="922" name="Rectangle 921">
                <a:extLst>
                  <a:ext uri="{FF2B5EF4-FFF2-40B4-BE49-F238E27FC236}">
                    <a16:creationId xmlns:a16="http://schemas.microsoft.com/office/drawing/2014/main" id="{4D33FA09-AAF7-044A-A5A8-F3F23C68AF3C}"/>
                  </a:ext>
                </a:extLst>
              </p:cNvPr>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23" name="Straight Connector 922">
                <a:extLst>
                  <a:ext uri="{FF2B5EF4-FFF2-40B4-BE49-F238E27FC236}">
                    <a16:creationId xmlns:a16="http://schemas.microsoft.com/office/drawing/2014/main" id="{C201AD05-8A56-4949-B304-A2A9AB5DD587}"/>
                  </a:ext>
                </a:extLst>
              </p:cNvPr>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924" name="Straight Connector 923">
                <a:extLst>
                  <a:ext uri="{FF2B5EF4-FFF2-40B4-BE49-F238E27FC236}">
                    <a16:creationId xmlns:a16="http://schemas.microsoft.com/office/drawing/2014/main" id="{ED7C9AD7-08A8-D942-BF3A-F53E94AF4B95}"/>
                  </a:ext>
                </a:extLst>
              </p:cNvPr>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925" name="Straight Connector 924">
                <a:extLst>
                  <a:ext uri="{FF2B5EF4-FFF2-40B4-BE49-F238E27FC236}">
                    <a16:creationId xmlns:a16="http://schemas.microsoft.com/office/drawing/2014/main" id="{143A10B8-06CC-D647-AEF7-2670CD772003}"/>
                  </a:ext>
                </a:extLst>
              </p:cNvPr>
              <p:cNvCxnSpPr>
                <a:stCxn id="922"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902" name="Group 406">
              <a:extLst>
                <a:ext uri="{FF2B5EF4-FFF2-40B4-BE49-F238E27FC236}">
                  <a16:creationId xmlns:a16="http://schemas.microsoft.com/office/drawing/2014/main" id="{508A07A5-EEA9-904C-A972-4C4DADB52684}"/>
                </a:ext>
              </a:extLst>
            </p:cNvPr>
            <p:cNvGrpSpPr>
              <a:grpSpLocks/>
            </p:cNvGrpSpPr>
            <p:nvPr/>
          </p:nvGrpSpPr>
          <p:grpSpPr bwMode="auto">
            <a:xfrm>
              <a:off x="3348666" y="2792111"/>
              <a:ext cx="350838" cy="317387"/>
              <a:chOff x="2931664" y="3912603"/>
              <a:chExt cx="430450" cy="329314"/>
            </a:xfrm>
          </p:grpSpPr>
          <p:sp>
            <p:nvSpPr>
              <p:cNvPr id="918" name="Rectangle 917">
                <a:extLst>
                  <a:ext uri="{FF2B5EF4-FFF2-40B4-BE49-F238E27FC236}">
                    <a16:creationId xmlns:a16="http://schemas.microsoft.com/office/drawing/2014/main" id="{3F286581-2453-1F47-8CC7-5657614015DB}"/>
                  </a:ext>
                </a:extLst>
              </p:cNvPr>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9" name="Straight Connector 918">
                <a:extLst>
                  <a:ext uri="{FF2B5EF4-FFF2-40B4-BE49-F238E27FC236}">
                    <a16:creationId xmlns:a16="http://schemas.microsoft.com/office/drawing/2014/main" id="{30F55D65-689B-184E-A7EE-17D45743B000}"/>
                  </a:ext>
                </a:extLst>
              </p:cNvPr>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920" name="Straight Connector 919">
                <a:extLst>
                  <a:ext uri="{FF2B5EF4-FFF2-40B4-BE49-F238E27FC236}">
                    <a16:creationId xmlns:a16="http://schemas.microsoft.com/office/drawing/2014/main" id="{076ADE22-2AEF-5040-9FA3-121B2C370E3A}"/>
                  </a:ext>
                </a:extLst>
              </p:cNvPr>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921" name="Straight Connector 920">
                <a:extLst>
                  <a:ext uri="{FF2B5EF4-FFF2-40B4-BE49-F238E27FC236}">
                    <a16:creationId xmlns:a16="http://schemas.microsoft.com/office/drawing/2014/main" id="{F2B6C973-6DE4-2349-9A6A-64B1F7541845}"/>
                  </a:ext>
                </a:extLst>
              </p:cNvPr>
              <p:cNvCxnSpPr>
                <a:stCxn id="918"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903" name="Group 411">
              <a:extLst>
                <a:ext uri="{FF2B5EF4-FFF2-40B4-BE49-F238E27FC236}">
                  <a16:creationId xmlns:a16="http://schemas.microsoft.com/office/drawing/2014/main" id="{AB449866-D0BC-6B4F-801B-0FA210DD8325}"/>
                </a:ext>
              </a:extLst>
            </p:cNvPr>
            <p:cNvGrpSpPr>
              <a:grpSpLocks/>
            </p:cNvGrpSpPr>
            <p:nvPr/>
          </p:nvGrpSpPr>
          <p:grpSpPr bwMode="auto">
            <a:xfrm>
              <a:off x="4182104" y="2792111"/>
              <a:ext cx="350837" cy="317387"/>
              <a:chOff x="2931664" y="3912603"/>
              <a:chExt cx="430450" cy="329314"/>
            </a:xfrm>
          </p:grpSpPr>
          <p:sp>
            <p:nvSpPr>
              <p:cNvPr id="914" name="Rectangle 913">
                <a:extLst>
                  <a:ext uri="{FF2B5EF4-FFF2-40B4-BE49-F238E27FC236}">
                    <a16:creationId xmlns:a16="http://schemas.microsoft.com/office/drawing/2014/main" id="{4E4F9BC1-F5BE-B344-A249-E838C680C739}"/>
                  </a:ext>
                </a:extLst>
              </p:cNvPr>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5" name="Straight Connector 914">
                <a:extLst>
                  <a:ext uri="{FF2B5EF4-FFF2-40B4-BE49-F238E27FC236}">
                    <a16:creationId xmlns:a16="http://schemas.microsoft.com/office/drawing/2014/main" id="{DB20F410-274B-C043-A0B4-75FDB2F514FF}"/>
                  </a:ext>
                </a:extLst>
              </p:cNvPr>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916" name="Straight Connector 915">
                <a:extLst>
                  <a:ext uri="{FF2B5EF4-FFF2-40B4-BE49-F238E27FC236}">
                    <a16:creationId xmlns:a16="http://schemas.microsoft.com/office/drawing/2014/main" id="{7E028785-0101-4B45-BBD3-8308680B4792}"/>
                  </a:ext>
                </a:extLst>
              </p:cNvPr>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917" name="Straight Connector 916">
                <a:extLst>
                  <a:ext uri="{FF2B5EF4-FFF2-40B4-BE49-F238E27FC236}">
                    <a16:creationId xmlns:a16="http://schemas.microsoft.com/office/drawing/2014/main" id="{A47B9AA0-7155-B643-A937-D99E939A959D}"/>
                  </a:ext>
                </a:extLst>
              </p:cNvPr>
              <p:cNvCxnSpPr>
                <a:stCxn id="914"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904" name="Group 416">
              <a:extLst>
                <a:ext uri="{FF2B5EF4-FFF2-40B4-BE49-F238E27FC236}">
                  <a16:creationId xmlns:a16="http://schemas.microsoft.com/office/drawing/2014/main" id="{6CFC219B-7363-534F-BBB9-2940C18F6DDC}"/>
                </a:ext>
              </a:extLst>
            </p:cNvPr>
            <p:cNvGrpSpPr>
              <a:grpSpLocks/>
            </p:cNvGrpSpPr>
            <p:nvPr/>
          </p:nvGrpSpPr>
          <p:grpSpPr bwMode="auto">
            <a:xfrm>
              <a:off x="5374316" y="2795285"/>
              <a:ext cx="349250" cy="317387"/>
              <a:chOff x="2931664" y="3912603"/>
              <a:chExt cx="430450" cy="329314"/>
            </a:xfrm>
          </p:grpSpPr>
          <p:sp>
            <p:nvSpPr>
              <p:cNvPr id="910" name="Rectangle 909">
                <a:extLst>
                  <a:ext uri="{FF2B5EF4-FFF2-40B4-BE49-F238E27FC236}">
                    <a16:creationId xmlns:a16="http://schemas.microsoft.com/office/drawing/2014/main" id="{A90F17FE-7DC7-C744-AC85-74012E165AB3}"/>
                  </a:ext>
                </a:extLst>
              </p:cNvPr>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1" name="Straight Connector 910">
                <a:extLst>
                  <a:ext uri="{FF2B5EF4-FFF2-40B4-BE49-F238E27FC236}">
                    <a16:creationId xmlns:a16="http://schemas.microsoft.com/office/drawing/2014/main" id="{493DE14E-A2F1-A249-AD60-B96754D395E1}"/>
                  </a:ext>
                </a:extLst>
              </p:cNvPr>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912" name="Straight Connector 911">
                <a:extLst>
                  <a:ext uri="{FF2B5EF4-FFF2-40B4-BE49-F238E27FC236}">
                    <a16:creationId xmlns:a16="http://schemas.microsoft.com/office/drawing/2014/main" id="{8DFE02DA-2A86-4844-B164-F4DC02A4123A}"/>
                  </a:ext>
                </a:extLst>
              </p:cNvPr>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913" name="Straight Connector 912">
                <a:extLst>
                  <a:ext uri="{FF2B5EF4-FFF2-40B4-BE49-F238E27FC236}">
                    <a16:creationId xmlns:a16="http://schemas.microsoft.com/office/drawing/2014/main" id="{C4AA7EE7-5C2E-8D48-989F-F7194666A353}"/>
                  </a:ext>
                </a:extLst>
              </p:cNvPr>
              <p:cNvCxnSpPr>
                <a:stCxn id="910"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905" name="Group 421">
              <a:extLst>
                <a:ext uri="{FF2B5EF4-FFF2-40B4-BE49-F238E27FC236}">
                  <a16:creationId xmlns:a16="http://schemas.microsoft.com/office/drawing/2014/main" id="{1FA36B18-95B0-CB4E-95BE-59E9718161E7}"/>
                </a:ext>
              </a:extLst>
            </p:cNvPr>
            <p:cNvGrpSpPr>
              <a:grpSpLocks/>
            </p:cNvGrpSpPr>
            <p:nvPr/>
          </p:nvGrpSpPr>
          <p:grpSpPr bwMode="auto">
            <a:xfrm>
              <a:off x="6379204" y="2792111"/>
              <a:ext cx="350837" cy="317387"/>
              <a:chOff x="2931664" y="3912603"/>
              <a:chExt cx="430450" cy="329314"/>
            </a:xfrm>
          </p:grpSpPr>
          <p:sp>
            <p:nvSpPr>
              <p:cNvPr id="906" name="Rectangle 905">
                <a:extLst>
                  <a:ext uri="{FF2B5EF4-FFF2-40B4-BE49-F238E27FC236}">
                    <a16:creationId xmlns:a16="http://schemas.microsoft.com/office/drawing/2014/main" id="{EE684161-8E76-E041-95F6-E692F09DB739}"/>
                  </a:ext>
                </a:extLst>
              </p:cNvPr>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07" name="Straight Connector 906">
                <a:extLst>
                  <a:ext uri="{FF2B5EF4-FFF2-40B4-BE49-F238E27FC236}">
                    <a16:creationId xmlns:a16="http://schemas.microsoft.com/office/drawing/2014/main" id="{7927B3EE-2CC2-B44C-94F1-B69CA0A815A2}"/>
                  </a:ext>
                </a:extLst>
              </p:cNvPr>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908" name="Straight Connector 907">
                <a:extLst>
                  <a:ext uri="{FF2B5EF4-FFF2-40B4-BE49-F238E27FC236}">
                    <a16:creationId xmlns:a16="http://schemas.microsoft.com/office/drawing/2014/main" id="{89B6595F-CFF0-3B40-B47C-ADB86E974281}"/>
                  </a:ext>
                </a:extLst>
              </p:cNvPr>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909" name="Straight Connector 908">
                <a:extLst>
                  <a:ext uri="{FF2B5EF4-FFF2-40B4-BE49-F238E27FC236}">
                    <a16:creationId xmlns:a16="http://schemas.microsoft.com/office/drawing/2014/main" id="{C551D2B6-035F-CE4D-A43A-5FFB5AFCEED5}"/>
                  </a:ext>
                </a:extLst>
              </p:cNvPr>
              <p:cNvCxnSpPr>
                <a:stCxn id="906"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926" name="Group 925">
            <a:extLst>
              <a:ext uri="{FF2B5EF4-FFF2-40B4-BE49-F238E27FC236}">
                <a16:creationId xmlns:a16="http://schemas.microsoft.com/office/drawing/2014/main" id="{A988FEAF-222E-2C4B-8C38-8B6C17D4D63D}"/>
              </a:ext>
            </a:extLst>
          </p:cNvPr>
          <p:cNvGrpSpPr>
            <a:grpSpLocks/>
          </p:cNvGrpSpPr>
          <p:nvPr/>
        </p:nvGrpSpPr>
        <p:grpSpPr bwMode="auto">
          <a:xfrm>
            <a:off x="3605068" y="3656980"/>
            <a:ext cx="5211762" cy="2740025"/>
            <a:chOff x="1856416" y="3709935"/>
            <a:chExt cx="5211763" cy="2739614"/>
          </a:xfrm>
        </p:grpSpPr>
        <p:sp>
          <p:nvSpPr>
            <p:cNvPr id="927" name="Freeform 926">
              <a:extLst>
                <a:ext uri="{FF2B5EF4-FFF2-40B4-BE49-F238E27FC236}">
                  <a16:creationId xmlns:a16="http://schemas.microsoft.com/office/drawing/2014/main" id="{875BCAC4-B573-D54B-BF32-094096F89D98}"/>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8" name="Freeform 927">
              <a:extLst>
                <a:ext uri="{FF2B5EF4-FFF2-40B4-BE49-F238E27FC236}">
                  <a16:creationId xmlns:a16="http://schemas.microsoft.com/office/drawing/2014/main" id="{0D857BEA-FC6F-1449-A5C0-C21CC8BC5CED}"/>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218DF382-E11C-A94A-ABF5-F93EB0534196}"/>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BD4E8E8A-5281-2546-8825-0786245B15DA}"/>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E78920D8-D684-1642-B41B-2CC538B9202E}"/>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932" name="Group 28">
              <a:extLst>
                <a:ext uri="{FF2B5EF4-FFF2-40B4-BE49-F238E27FC236}">
                  <a16:creationId xmlns:a16="http://schemas.microsoft.com/office/drawing/2014/main" id="{088ACE2A-7A5D-4F42-921C-CF157C288095}"/>
                </a:ext>
              </a:extLst>
            </p:cNvPr>
            <p:cNvGrpSpPr>
              <a:grpSpLocks/>
            </p:cNvGrpSpPr>
            <p:nvPr/>
          </p:nvGrpSpPr>
          <p:grpSpPr bwMode="auto">
            <a:xfrm>
              <a:off x="1856416" y="3709935"/>
              <a:ext cx="1049338" cy="1739900"/>
              <a:chOff x="1856416" y="3709935"/>
              <a:chExt cx="1049338" cy="1739900"/>
            </a:xfrm>
          </p:grpSpPr>
          <p:sp>
            <p:nvSpPr>
              <p:cNvPr id="1017" name="Rectangle 1016">
                <a:extLst>
                  <a:ext uri="{FF2B5EF4-FFF2-40B4-BE49-F238E27FC236}">
                    <a16:creationId xmlns:a16="http://schemas.microsoft.com/office/drawing/2014/main" id="{F031C840-E404-B943-9DD7-6487F36B8BC7}"/>
                  </a:ext>
                </a:extLst>
              </p:cNvPr>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1018" name="Group 498">
                <a:extLst>
                  <a:ext uri="{FF2B5EF4-FFF2-40B4-BE49-F238E27FC236}">
                    <a16:creationId xmlns:a16="http://schemas.microsoft.com/office/drawing/2014/main" id="{11E4B476-A94C-6141-A48C-F22AAD7C573A}"/>
                  </a:ext>
                </a:extLst>
              </p:cNvPr>
              <p:cNvGrpSpPr>
                <a:grpSpLocks/>
              </p:cNvGrpSpPr>
              <p:nvPr/>
            </p:nvGrpSpPr>
            <p:grpSpPr bwMode="auto">
              <a:xfrm>
                <a:off x="1858805" y="5088863"/>
                <a:ext cx="1035373" cy="360972"/>
                <a:chOff x="4128636" y="3606589"/>
                <a:chExt cx="568145" cy="338667"/>
              </a:xfrm>
            </p:grpSpPr>
            <p:sp>
              <p:nvSpPr>
                <p:cNvPr id="1032" name="Oval 1031">
                  <a:extLst>
                    <a:ext uri="{FF2B5EF4-FFF2-40B4-BE49-F238E27FC236}">
                      <a16:creationId xmlns:a16="http://schemas.microsoft.com/office/drawing/2014/main" id="{6285E922-4389-6747-873A-ED742F93B7B8}"/>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33" name="Rectangle 1032">
                  <a:extLst>
                    <a:ext uri="{FF2B5EF4-FFF2-40B4-BE49-F238E27FC236}">
                      <a16:creationId xmlns:a16="http://schemas.microsoft.com/office/drawing/2014/main" id="{681399F7-9F7D-8247-A86B-B0C42C17B7BD}"/>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34" name="Oval 1033">
                  <a:extLst>
                    <a:ext uri="{FF2B5EF4-FFF2-40B4-BE49-F238E27FC236}">
                      <a16:creationId xmlns:a16="http://schemas.microsoft.com/office/drawing/2014/main" id="{22EC9AA8-544A-8B4A-88A6-2074F49F53D4}"/>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35" name="Straight Connector 1034">
                  <a:extLst>
                    <a:ext uri="{FF2B5EF4-FFF2-40B4-BE49-F238E27FC236}">
                      <a16:creationId xmlns:a16="http://schemas.microsoft.com/office/drawing/2014/main" id="{C98CC5A1-6137-AD47-8DAD-1CE3995E4F4E}"/>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1036" name="Straight Connector 1035">
                  <a:extLst>
                    <a:ext uri="{FF2B5EF4-FFF2-40B4-BE49-F238E27FC236}">
                      <a16:creationId xmlns:a16="http://schemas.microsoft.com/office/drawing/2014/main" id="{D6DBD6DE-4277-6E43-8F0F-101EA88CC186}"/>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1019" name="Rectangle 1018">
                <a:extLst>
                  <a:ext uri="{FF2B5EF4-FFF2-40B4-BE49-F238E27FC236}">
                    <a16:creationId xmlns:a16="http://schemas.microsoft.com/office/drawing/2014/main" id="{511198B5-F79E-C74D-B56E-01ADB1EAA4C1}"/>
                  </a:ext>
                </a:extLst>
              </p:cNvPr>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20" name="Straight Connector 1019">
                <a:extLst>
                  <a:ext uri="{FF2B5EF4-FFF2-40B4-BE49-F238E27FC236}">
                    <a16:creationId xmlns:a16="http://schemas.microsoft.com/office/drawing/2014/main" id="{D3ADC60A-D45A-1346-84AC-B4714AE1CB27}"/>
                  </a:ext>
                </a:extLst>
              </p:cNvPr>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1021" name="Straight Connector 1020">
                <a:extLst>
                  <a:ext uri="{FF2B5EF4-FFF2-40B4-BE49-F238E27FC236}">
                    <a16:creationId xmlns:a16="http://schemas.microsoft.com/office/drawing/2014/main" id="{8C732665-0AF3-514A-8491-058D584AA66C}"/>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1022" name="Group 504">
                <a:extLst>
                  <a:ext uri="{FF2B5EF4-FFF2-40B4-BE49-F238E27FC236}">
                    <a16:creationId xmlns:a16="http://schemas.microsoft.com/office/drawing/2014/main" id="{87E38306-3DC6-B044-991D-BEE6F6FD2E77}"/>
                  </a:ext>
                </a:extLst>
              </p:cNvPr>
              <p:cNvGrpSpPr>
                <a:grpSpLocks/>
              </p:cNvGrpSpPr>
              <p:nvPr/>
            </p:nvGrpSpPr>
            <p:grpSpPr bwMode="auto">
              <a:xfrm>
                <a:off x="1856416" y="3709935"/>
                <a:ext cx="1044712" cy="399063"/>
                <a:chOff x="2183302" y="1574638"/>
                <a:chExt cx="1200154" cy="430218"/>
              </a:xfrm>
            </p:grpSpPr>
            <p:sp>
              <p:nvSpPr>
                <p:cNvPr id="1023" name="Oval 1022">
                  <a:extLst>
                    <a:ext uri="{FF2B5EF4-FFF2-40B4-BE49-F238E27FC236}">
                      <a16:creationId xmlns:a16="http://schemas.microsoft.com/office/drawing/2014/main" id="{55E5FA1C-CAB4-8341-8DAA-EDAE9CFD84E2}"/>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24" name="Rectangle 1023">
                  <a:extLst>
                    <a:ext uri="{FF2B5EF4-FFF2-40B4-BE49-F238E27FC236}">
                      <a16:creationId xmlns:a16="http://schemas.microsoft.com/office/drawing/2014/main" id="{44108165-9E65-5F4A-BAAB-C6ACE38D3C65}"/>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5" name="Oval 1024">
                  <a:extLst>
                    <a:ext uri="{FF2B5EF4-FFF2-40B4-BE49-F238E27FC236}">
                      <a16:creationId xmlns:a16="http://schemas.microsoft.com/office/drawing/2014/main" id="{5220D9A0-FC71-C848-AA4B-AC3EAD73DB6B}"/>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26" name="Freeform 1025">
                  <a:extLst>
                    <a:ext uri="{FF2B5EF4-FFF2-40B4-BE49-F238E27FC236}">
                      <a16:creationId xmlns:a16="http://schemas.microsoft.com/office/drawing/2014/main" id="{0E8501FC-8102-1648-8958-E425AC1A0FB8}"/>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7" name="Freeform 1026">
                  <a:extLst>
                    <a:ext uri="{FF2B5EF4-FFF2-40B4-BE49-F238E27FC236}">
                      <a16:creationId xmlns:a16="http://schemas.microsoft.com/office/drawing/2014/main" id="{AF49A14A-FE33-EB4B-ADEA-BA7B348615CA}"/>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8" name="Freeform 1027">
                  <a:extLst>
                    <a:ext uri="{FF2B5EF4-FFF2-40B4-BE49-F238E27FC236}">
                      <a16:creationId xmlns:a16="http://schemas.microsoft.com/office/drawing/2014/main" id="{FEBE179E-02E9-C64E-89FC-F45503783F7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9" name="Freeform 1028">
                  <a:extLst>
                    <a:ext uri="{FF2B5EF4-FFF2-40B4-BE49-F238E27FC236}">
                      <a16:creationId xmlns:a16="http://schemas.microsoft.com/office/drawing/2014/main" id="{56DF1AAD-D538-1C44-A286-465AD81A046E}"/>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30" name="Straight Connector 1029">
                  <a:extLst>
                    <a:ext uri="{FF2B5EF4-FFF2-40B4-BE49-F238E27FC236}">
                      <a16:creationId xmlns:a16="http://schemas.microsoft.com/office/drawing/2014/main" id="{60701F8E-3F5A-734C-A498-AA55BCD5CFE1}"/>
                    </a:ext>
                  </a:extLst>
                </p:cNvPr>
                <p:cNvCxnSpPr>
                  <a:cxnSpLocks noChangeShapeType="1"/>
                  <a:endCxn id="1025"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1" name="Straight Connector 1030">
                  <a:extLst>
                    <a:ext uri="{FF2B5EF4-FFF2-40B4-BE49-F238E27FC236}">
                      <a16:creationId xmlns:a16="http://schemas.microsoft.com/office/drawing/2014/main" id="{299ED768-B7C5-C447-A0CA-015C1D4D47F2}"/>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3" name="Group 29">
              <a:extLst>
                <a:ext uri="{FF2B5EF4-FFF2-40B4-BE49-F238E27FC236}">
                  <a16:creationId xmlns:a16="http://schemas.microsoft.com/office/drawing/2014/main" id="{BE1E7CEF-FBEC-2040-A3E0-0EBB60746AF9}"/>
                </a:ext>
              </a:extLst>
            </p:cNvPr>
            <p:cNvGrpSpPr>
              <a:grpSpLocks/>
            </p:cNvGrpSpPr>
            <p:nvPr/>
          </p:nvGrpSpPr>
          <p:grpSpPr bwMode="auto">
            <a:xfrm>
              <a:off x="3566154" y="3862335"/>
              <a:ext cx="514350" cy="1670050"/>
              <a:chOff x="3566154" y="3862335"/>
              <a:chExt cx="514350" cy="1670050"/>
            </a:xfrm>
          </p:grpSpPr>
          <p:sp>
            <p:nvSpPr>
              <p:cNvPr id="997" name="Rectangle 996">
                <a:extLst>
                  <a:ext uri="{FF2B5EF4-FFF2-40B4-BE49-F238E27FC236}">
                    <a16:creationId xmlns:a16="http://schemas.microsoft.com/office/drawing/2014/main" id="{7F242236-8B77-9144-8038-81B9BCAB1509}"/>
                  </a:ext>
                </a:extLst>
              </p:cNvPr>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98" name="Straight Connector 997">
                <a:extLst>
                  <a:ext uri="{FF2B5EF4-FFF2-40B4-BE49-F238E27FC236}">
                    <a16:creationId xmlns:a16="http://schemas.microsoft.com/office/drawing/2014/main" id="{855E433C-9E28-D243-A7F8-5DC166631717}"/>
                  </a:ext>
                </a:extLst>
              </p:cNvPr>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999" name="Group 552">
                <a:extLst>
                  <a:ext uri="{FF2B5EF4-FFF2-40B4-BE49-F238E27FC236}">
                    <a16:creationId xmlns:a16="http://schemas.microsoft.com/office/drawing/2014/main" id="{2095E3B0-B1DF-9747-A4B6-739AFCB17CA7}"/>
                  </a:ext>
                </a:extLst>
              </p:cNvPr>
              <p:cNvGrpSpPr>
                <a:grpSpLocks/>
              </p:cNvGrpSpPr>
              <p:nvPr/>
            </p:nvGrpSpPr>
            <p:grpSpPr bwMode="auto">
              <a:xfrm>
                <a:off x="3571302" y="5310688"/>
                <a:ext cx="507588" cy="221697"/>
                <a:chOff x="4128636" y="3606589"/>
                <a:chExt cx="568145" cy="338667"/>
              </a:xfrm>
            </p:grpSpPr>
            <p:sp>
              <p:nvSpPr>
                <p:cNvPr id="1012" name="Oval 1011">
                  <a:extLst>
                    <a:ext uri="{FF2B5EF4-FFF2-40B4-BE49-F238E27FC236}">
                      <a16:creationId xmlns:a16="http://schemas.microsoft.com/office/drawing/2014/main" id="{77BE98D0-B8F8-0542-81BA-550DCDDBED58}"/>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13" name="Rectangle 1012">
                  <a:extLst>
                    <a:ext uri="{FF2B5EF4-FFF2-40B4-BE49-F238E27FC236}">
                      <a16:creationId xmlns:a16="http://schemas.microsoft.com/office/drawing/2014/main" id="{FF81DF11-B403-0242-9BBF-4028E5002511}"/>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14" name="Oval 1013">
                  <a:extLst>
                    <a:ext uri="{FF2B5EF4-FFF2-40B4-BE49-F238E27FC236}">
                      <a16:creationId xmlns:a16="http://schemas.microsoft.com/office/drawing/2014/main" id="{DA7CD07E-7BFA-EA40-A63C-19BD545F9FB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15" name="Straight Connector 1014">
                  <a:extLst>
                    <a:ext uri="{FF2B5EF4-FFF2-40B4-BE49-F238E27FC236}">
                      <a16:creationId xmlns:a16="http://schemas.microsoft.com/office/drawing/2014/main" id="{B2F8B11B-A555-1F4E-A7E6-540E16F7A0A8}"/>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1016" name="Straight Connector 1015">
                  <a:extLst>
                    <a:ext uri="{FF2B5EF4-FFF2-40B4-BE49-F238E27FC236}">
                      <a16:creationId xmlns:a16="http://schemas.microsoft.com/office/drawing/2014/main" id="{DC5D2573-EDE8-D044-BD08-61DD678EC15B}"/>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000" name="Rectangle 999">
                <a:extLst>
                  <a:ext uri="{FF2B5EF4-FFF2-40B4-BE49-F238E27FC236}">
                    <a16:creationId xmlns:a16="http://schemas.microsoft.com/office/drawing/2014/main" id="{1CD2ADDF-DE6E-274D-9173-D493921DFE9F}"/>
                  </a:ext>
                </a:extLst>
              </p:cNvPr>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01" name="Straight Connector 1000">
                <a:extLst>
                  <a:ext uri="{FF2B5EF4-FFF2-40B4-BE49-F238E27FC236}">
                    <a16:creationId xmlns:a16="http://schemas.microsoft.com/office/drawing/2014/main" id="{3926DE25-E9FB-D540-98B7-27C7DBB56A43}"/>
                  </a:ext>
                </a:extLst>
              </p:cNvPr>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1002" name="Group 538">
                <a:extLst>
                  <a:ext uri="{FF2B5EF4-FFF2-40B4-BE49-F238E27FC236}">
                    <a16:creationId xmlns:a16="http://schemas.microsoft.com/office/drawing/2014/main" id="{FA32E138-3569-9943-8F38-8BFBBEE94E0D}"/>
                  </a:ext>
                </a:extLst>
              </p:cNvPr>
              <p:cNvGrpSpPr>
                <a:grpSpLocks/>
              </p:cNvGrpSpPr>
              <p:nvPr/>
            </p:nvGrpSpPr>
            <p:grpSpPr bwMode="auto">
              <a:xfrm>
                <a:off x="3568667" y="3862335"/>
                <a:ext cx="503828" cy="248249"/>
                <a:chOff x="2183302" y="1564542"/>
                <a:chExt cx="1200154" cy="440314"/>
              </a:xfrm>
            </p:grpSpPr>
            <p:sp>
              <p:nvSpPr>
                <p:cNvPr id="1003" name="Oval 1002">
                  <a:extLst>
                    <a:ext uri="{FF2B5EF4-FFF2-40B4-BE49-F238E27FC236}">
                      <a16:creationId xmlns:a16="http://schemas.microsoft.com/office/drawing/2014/main" id="{172BF76E-3582-364D-ACA4-688518FFF091}"/>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04" name="Rectangle 1003">
                  <a:extLst>
                    <a:ext uri="{FF2B5EF4-FFF2-40B4-BE49-F238E27FC236}">
                      <a16:creationId xmlns:a16="http://schemas.microsoft.com/office/drawing/2014/main" id="{3A78A2F4-E393-6E42-BE3F-0FCA6714AEB4}"/>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5" name="Oval 1004">
                  <a:extLst>
                    <a:ext uri="{FF2B5EF4-FFF2-40B4-BE49-F238E27FC236}">
                      <a16:creationId xmlns:a16="http://schemas.microsoft.com/office/drawing/2014/main" id="{940143FD-143D-914C-BE2C-37F2F665D24A}"/>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06" name="Freeform 1005">
                  <a:extLst>
                    <a:ext uri="{FF2B5EF4-FFF2-40B4-BE49-F238E27FC236}">
                      <a16:creationId xmlns:a16="http://schemas.microsoft.com/office/drawing/2014/main" id="{E3E8B10C-6B82-EC4C-A959-82D1FA770D43}"/>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7" name="Freeform 1006">
                  <a:extLst>
                    <a:ext uri="{FF2B5EF4-FFF2-40B4-BE49-F238E27FC236}">
                      <a16:creationId xmlns:a16="http://schemas.microsoft.com/office/drawing/2014/main" id="{0B23900C-40C2-5447-A8A5-DB9E4C1FBD25}"/>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8" name="Freeform 1007">
                  <a:extLst>
                    <a:ext uri="{FF2B5EF4-FFF2-40B4-BE49-F238E27FC236}">
                      <a16:creationId xmlns:a16="http://schemas.microsoft.com/office/drawing/2014/main" id="{8EDB510B-0DD2-AE4F-82C5-7A7D8DC924A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9" name="Freeform 1008">
                  <a:extLst>
                    <a:ext uri="{FF2B5EF4-FFF2-40B4-BE49-F238E27FC236}">
                      <a16:creationId xmlns:a16="http://schemas.microsoft.com/office/drawing/2014/main" id="{8DBE17FA-57C2-EB4B-A9B7-514F4336E29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10" name="Straight Connector 1009">
                  <a:extLst>
                    <a:ext uri="{FF2B5EF4-FFF2-40B4-BE49-F238E27FC236}">
                      <a16:creationId xmlns:a16="http://schemas.microsoft.com/office/drawing/2014/main" id="{6D72BFF1-097B-E940-AAD0-E8A2E1D2A096}"/>
                    </a:ext>
                  </a:extLst>
                </p:cNvPr>
                <p:cNvCxnSpPr>
                  <a:cxnSpLocks noChangeShapeType="1"/>
                  <a:endCxn id="100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1" name="Straight Connector 1010">
                  <a:extLst>
                    <a:ext uri="{FF2B5EF4-FFF2-40B4-BE49-F238E27FC236}">
                      <a16:creationId xmlns:a16="http://schemas.microsoft.com/office/drawing/2014/main" id="{088863E0-982B-8A4D-853F-851CE3F1F144}"/>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4" name="Group 30">
              <a:extLst>
                <a:ext uri="{FF2B5EF4-FFF2-40B4-BE49-F238E27FC236}">
                  <a16:creationId xmlns:a16="http://schemas.microsoft.com/office/drawing/2014/main" id="{B108AACE-03DC-254D-AC34-727FF075B859}"/>
                </a:ext>
              </a:extLst>
            </p:cNvPr>
            <p:cNvGrpSpPr>
              <a:grpSpLocks/>
            </p:cNvGrpSpPr>
            <p:nvPr/>
          </p:nvGrpSpPr>
          <p:grpSpPr bwMode="auto">
            <a:xfrm>
              <a:off x="4348791" y="3867098"/>
              <a:ext cx="514350" cy="1670050"/>
              <a:chOff x="4348791" y="3867098"/>
              <a:chExt cx="514350" cy="1670050"/>
            </a:xfrm>
          </p:grpSpPr>
          <p:sp>
            <p:nvSpPr>
              <p:cNvPr id="977" name="Rectangle 976">
                <a:extLst>
                  <a:ext uri="{FF2B5EF4-FFF2-40B4-BE49-F238E27FC236}">
                    <a16:creationId xmlns:a16="http://schemas.microsoft.com/office/drawing/2014/main" id="{B0F9C3E9-A467-3F42-B81A-4399A9B977B8}"/>
                  </a:ext>
                </a:extLst>
              </p:cNvPr>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78" name="Straight Connector 977">
                <a:extLst>
                  <a:ext uri="{FF2B5EF4-FFF2-40B4-BE49-F238E27FC236}">
                    <a16:creationId xmlns:a16="http://schemas.microsoft.com/office/drawing/2014/main" id="{20B4E373-A127-2049-BBD2-5D8AFBDD7F00}"/>
                  </a:ext>
                </a:extLst>
              </p:cNvPr>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979" name="Group 580">
                <a:extLst>
                  <a:ext uri="{FF2B5EF4-FFF2-40B4-BE49-F238E27FC236}">
                    <a16:creationId xmlns:a16="http://schemas.microsoft.com/office/drawing/2014/main" id="{3A9D8F64-E0EA-B742-94C4-1BEB4135EA82}"/>
                  </a:ext>
                </a:extLst>
              </p:cNvPr>
              <p:cNvGrpSpPr>
                <a:grpSpLocks/>
              </p:cNvGrpSpPr>
              <p:nvPr/>
            </p:nvGrpSpPr>
            <p:grpSpPr bwMode="auto">
              <a:xfrm>
                <a:off x="4353939" y="5315451"/>
                <a:ext cx="507588" cy="221697"/>
                <a:chOff x="4128636" y="3606589"/>
                <a:chExt cx="568145" cy="338667"/>
              </a:xfrm>
            </p:grpSpPr>
            <p:sp>
              <p:nvSpPr>
                <p:cNvPr id="992" name="Oval 991">
                  <a:extLst>
                    <a:ext uri="{FF2B5EF4-FFF2-40B4-BE49-F238E27FC236}">
                      <a16:creationId xmlns:a16="http://schemas.microsoft.com/office/drawing/2014/main" id="{74425C53-433E-6F47-8B0C-9F4C8E916E2E}"/>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3" name="Rectangle 992">
                  <a:extLst>
                    <a:ext uri="{FF2B5EF4-FFF2-40B4-BE49-F238E27FC236}">
                      <a16:creationId xmlns:a16="http://schemas.microsoft.com/office/drawing/2014/main" id="{A0400564-35E9-0947-9C64-641EDF9EEAFA}"/>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4" name="Oval 993">
                  <a:extLst>
                    <a:ext uri="{FF2B5EF4-FFF2-40B4-BE49-F238E27FC236}">
                      <a16:creationId xmlns:a16="http://schemas.microsoft.com/office/drawing/2014/main" id="{56DE4CA9-0BD6-4744-AD30-73684267516E}"/>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95" name="Straight Connector 994">
                  <a:extLst>
                    <a:ext uri="{FF2B5EF4-FFF2-40B4-BE49-F238E27FC236}">
                      <a16:creationId xmlns:a16="http://schemas.microsoft.com/office/drawing/2014/main" id="{0A9628A0-82B0-154A-AC0C-91A2584C6F9D}"/>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996" name="Straight Connector 995">
                  <a:extLst>
                    <a:ext uri="{FF2B5EF4-FFF2-40B4-BE49-F238E27FC236}">
                      <a16:creationId xmlns:a16="http://schemas.microsoft.com/office/drawing/2014/main" id="{88F83DD9-96B0-3640-BF70-6737E76C9760}"/>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980" name="Rectangle 979">
                <a:extLst>
                  <a:ext uri="{FF2B5EF4-FFF2-40B4-BE49-F238E27FC236}">
                    <a16:creationId xmlns:a16="http://schemas.microsoft.com/office/drawing/2014/main" id="{F00ED881-B944-FC48-9E88-0D81D2145925}"/>
                  </a:ext>
                </a:extLst>
              </p:cNvPr>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81" name="Straight Connector 980">
                <a:extLst>
                  <a:ext uri="{FF2B5EF4-FFF2-40B4-BE49-F238E27FC236}">
                    <a16:creationId xmlns:a16="http://schemas.microsoft.com/office/drawing/2014/main" id="{7CCAB184-9AE2-7B4C-80D2-9640964D0371}"/>
                  </a:ext>
                </a:extLst>
              </p:cNvPr>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982" name="Group 568">
                <a:extLst>
                  <a:ext uri="{FF2B5EF4-FFF2-40B4-BE49-F238E27FC236}">
                    <a16:creationId xmlns:a16="http://schemas.microsoft.com/office/drawing/2014/main" id="{2939B129-2D0A-934E-82CE-DFAE38C58EB2}"/>
                  </a:ext>
                </a:extLst>
              </p:cNvPr>
              <p:cNvGrpSpPr>
                <a:grpSpLocks/>
              </p:cNvGrpSpPr>
              <p:nvPr/>
            </p:nvGrpSpPr>
            <p:grpSpPr bwMode="auto">
              <a:xfrm>
                <a:off x="4351304" y="3867098"/>
                <a:ext cx="503828" cy="248249"/>
                <a:chOff x="2183302" y="1564542"/>
                <a:chExt cx="1200154" cy="440314"/>
              </a:xfrm>
            </p:grpSpPr>
            <p:sp>
              <p:nvSpPr>
                <p:cNvPr id="983" name="Oval 982">
                  <a:extLst>
                    <a:ext uri="{FF2B5EF4-FFF2-40B4-BE49-F238E27FC236}">
                      <a16:creationId xmlns:a16="http://schemas.microsoft.com/office/drawing/2014/main" id="{6A8F745B-1D4E-4F4F-BEFA-6144E5BDE2F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84" name="Rectangle 983">
                  <a:extLst>
                    <a:ext uri="{FF2B5EF4-FFF2-40B4-BE49-F238E27FC236}">
                      <a16:creationId xmlns:a16="http://schemas.microsoft.com/office/drawing/2014/main" id="{9C90A1F3-B2A8-9548-8E8B-D7BD5730790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5" name="Oval 984">
                  <a:extLst>
                    <a:ext uri="{FF2B5EF4-FFF2-40B4-BE49-F238E27FC236}">
                      <a16:creationId xmlns:a16="http://schemas.microsoft.com/office/drawing/2014/main" id="{629F401F-84D1-3A47-827D-8D943652DA3A}"/>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86" name="Freeform 985">
                  <a:extLst>
                    <a:ext uri="{FF2B5EF4-FFF2-40B4-BE49-F238E27FC236}">
                      <a16:creationId xmlns:a16="http://schemas.microsoft.com/office/drawing/2014/main" id="{FF593AC5-08BE-8844-905E-205731B1D7EF}"/>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7" name="Freeform 986">
                  <a:extLst>
                    <a:ext uri="{FF2B5EF4-FFF2-40B4-BE49-F238E27FC236}">
                      <a16:creationId xmlns:a16="http://schemas.microsoft.com/office/drawing/2014/main" id="{F0D77977-1A67-AA45-AB94-A8428B061207}"/>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8" name="Freeform 987">
                  <a:extLst>
                    <a:ext uri="{FF2B5EF4-FFF2-40B4-BE49-F238E27FC236}">
                      <a16:creationId xmlns:a16="http://schemas.microsoft.com/office/drawing/2014/main" id="{4A24255A-B649-9D44-AB80-CACD0B0D1B34}"/>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9" name="Freeform 988">
                  <a:extLst>
                    <a:ext uri="{FF2B5EF4-FFF2-40B4-BE49-F238E27FC236}">
                      <a16:creationId xmlns:a16="http://schemas.microsoft.com/office/drawing/2014/main" id="{21311582-6B5F-4441-B6D0-5D1DEBA1CB85}"/>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90" name="Straight Connector 989">
                  <a:extLst>
                    <a:ext uri="{FF2B5EF4-FFF2-40B4-BE49-F238E27FC236}">
                      <a16:creationId xmlns:a16="http://schemas.microsoft.com/office/drawing/2014/main" id="{C0FC5468-8C4C-AB42-AC33-6B20FED82305}"/>
                    </a:ext>
                  </a:extLst>
                </p:cNvPr>
                <p:cNvCxnSpPr>
                  <a:cxnSpLocks noChangeShapeType="1"/>
                  <a:endCxn id="985"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1" name="Straight Connector 990">
                  <a:extLst>
                    <a:ext uri="{FF2B5EF4-FFF2-40B4-BE49-F238E27FC236}">
                      <a16:creationId xmlns:a16="http://schemas.microsoft.com/office/drawing/2014/main" id="{0641688B-D837-D241-8726-C138E7CF2444}"/>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5" name="Group 48257">
              <a:extLst>
                <a:ext uri="{FF2B5EF4-FFF2-40B4-BE49-F238E27FC236}">
                  <a16:creationId xmlns:a16="http://schemas.microsoft.com/office/drawing/2014/main" id="{DFD8AD38-F69C-AE4E-A7C6-58BC92264C2E}"/>
                </a:ext>
              </a:extLst>
            </p:cNvPr>
            <p:cNvGrpSpPr>
              <a:grpSpLocks/>
            </p:cNvGrpSpPr>
            <p:nvPr/>
          </p:nvGrpSpPr>
          <p:grpSpPr bwMode="auto">
            <a:xfrm>
              <a:off x="5552116" y="3849635"/>
              <a:ext cx="514350" cy="1670050"/>
              <a:chOff x="5552116" y="3849635"/>
              <a:chExt cx="514350" cy="1670050"/>
            </a:xfrm>
          </p:grpSpPr>
          <p:sp>
            <p:nvSpPr>
              <p:cNvPr id="957" name="Rectangle 956">
                <a:extLst>
                  <a:ext uri="{FF2B5EF4-FFF2-40B4-BE49-F238E27FC236}">
                    <a16:creationId xmlns:a16="http://schemas.microsoft.com/office/drawing/2014/main" id="{B13372F6-7422-A24B-A223-1174A9270D3C}"/>
                  </a:ext>
                </a:extLst>
              </p:cNvPr>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8" name="Straight Connector 957">
                <a:extLst>
                  <a:ext uri="{FF2B5EF4-FFF2-40B4-BE49-F238E27FC236}">
                    <a16:creationId xmlns:a16="http://schemas.microsoft.com/office/drawing/2014/main" id="{E33D11D1-8D4D-F14F-B9FC-6D2FB093890B}"/>
                  </a:ext>
                </a:extLst>
              </p:cNvPr>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959" name="Group 607">
                <a:extLst>
                  <a:ext uri="{FF2B5EF4-FFF2-40B4-BE49-F238E27FC236}">
                    <a16:creationId xmlns:a16="http://schemas.microsoft.com/office/drawing/2014/main" id="{12AC3864-6986-E84A-85C7-6895574A8804}"/>
                  </a:ext>
                </a:extLst>
              </p:cNvPr>
              <p:cNvGrpSpPr>
                <a:grpSpLocks/>
              </p:cNvGrpSpPr>
              <p:nvPr/>
            </p:nvGrpSpPr>
            <p:grpSpPr bwMode="auto">
              <a:xfrm>
                <a:off x="5557264" y="5297988"/>
                <a:ext cx="507588" cy="221697"/>
                <a:chOff x="4128636" y="3606589"/>
                <a:chExt cx="568145" cy="338667"/>
              </a:xfrm>
            </p:grpSpPr>
            <p:sp>
              <p:nvSpPr>
                <p:cNvPr id="972" name="Oval 971">
                  <a:extLst>
                    <a:ext uri="{FF2B5EF4-FFF2-40B4-BE49-F238E27FC236}">
                      <a16:creationId xmlns:a16="http://schemas.microsoft.com/office/drawing/2014/main" id="{1C323077-6C9C-1746-A411-C1B91269146D}"/>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73" name="Rectangle 972">
                  <a:extLst>
                    <a:ext uri="{FF2B5EF4-FFF2-40B4-BE49-F238E27FC236}">
                      <a16:creationId xmlns:a16="http://schemas.microsoft.com/office/drawing/2014/main" id="{EE440552-5BF2-324D-8F4B-CBBAD5E25F28}"/>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74" name="Oval 973">
                  <a:extLst>
                    <a:ext uri="{FF2B5EF4-FFF2-40B4-BE49-F238E27FC236}">
                      <a16:creationId xmlns:a16="http://schemas.microsoft.com/office/drawing/2014/main" id="{352AAEDD-5767-E14C-A897-289B1F7E9906}"/>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75" name="Straight Connector 974">
                  <a:extLst>
                    <a:ext uri="{FF2B5EF4-FFF2-40B4-BE49-F238E27FC236}">
                      <a16:creationId xmlns:a16="http://schemas.microsoft.com/office/drawing/2014/main" id="{703AA525-DABB-0145-AB73-1F4B2D918977}"/>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976" name="Straight Connector 975">
                  <a:extLst>
                    <a:ext uri="{FF2B5EF4-FFF2-40B4-BE49-F238E27FC236}">
                      <a16:creationId xmlns:a16="http://schemas.microsoft.com/office/drawing/2014/main" id="{4325B995-3B4C-0C4D-A71A-517823605523}"/>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960" name="Rectangle 959">
                <a:extLst>
                  <a:ext uri="{FF2B5EF4-FFF2-40B4-BE49-F238E27FC236}">
                    <a16:creationId xmlns:a16="http://schemas.microsoft.com/office/drawing/2014/main" id="{67DB7B11-56CE-334A-ADC8-5DC41B2B2B31}"/>
                  </a:ext>
                </a:extLst>
              </p:cNvPr>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1" name="Straight Connector 960">
                <a:extLst>
                  <a:ext uri="{FF2B5EF4-FFF2-40B4-BE49-F238E27FC236}">
                    <a16:creationId xmlns:a16="http://schemas.microsoft.com/office/drawing/2014/main" id="{A04F27FE-A553-BA4D-8784-D3F9D239406C}"/>
                  </a:ext>
                </a:extLst>
              </p:cNvPr>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962" name="Group 595">
                <a:extLst>
                  <a:ext uri="{FF2B5EF4-FFF2-40B4-BE49-F238E27FC236}">
                    <a16:creationId xmlns:a16="http://schemas.microsoft.com/office/drawing/2014/main" id="{7A9DFB75-AD21-E042-816D-12C833D0B14E}"/>
                  </a:ext>
                </a:extLst>
              </p:cNvPr>
              <p:cNvGrpSpPr>
                <a:grpSpLocks/>
              </p:cNvGrpSpPr>
              <p:nvPr/>
            </p:nvGrpSpPr>
            <p:grpSpPr bwMode="auto">
              <a:xfrm>
                <a:off x="5554629" y="3849635"/>
                <a:ext cx="503828" cy="248249"/>
                <a:chOff x="2183302" y="1564542"/>
                <a:chExt cx="1200154" cy="440314"/>
              </a:xfrm>
            </p:grpSpPr>
            <p:sp>
              <p:nvSpPr>
                <p:cNvPr id="963" name="Oval 962">
                  <a:extLst>
                    <a:ext uri="{FF2B5EF4-FFF2-40B4-BE49-F238E27FC236}">
                      <a16:creationId xmlns:a16="http://schemas.microsoft.com/office/drawing/2014/main" id="{EBC1A268-4FE6-7C48-A7EB-5B88F961348E}"/>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4" name="Rectangle 963">
                  <a:extLst>
                    <a:ext uri="{FF2B5EF4-FFF2-40B4-BE49-F238E27FC236}">
                      <a16:creationId xmlns:a16="http://schemas.microsoft.com/office/drawing/2014/main" id="{7E5BFB83-4F66-5340-A6C8-AE2EA6969B5D}"/>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5" name="Oval 964">
                  <a:extLst>
                    <a:ext uri="{FF2B5EF4-FFF2-40B4-BE49-F238E27FC236}">
                      <a16:creationId xmlns:a16="http://schemas.microsoft.com/office/drawing/2014/main" id="{835B3555-2BFA-4345-AEDE-3AFF012D165A}"/>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66" name="Freeform 965">
                  <a:extLst>
                    <a:ext uri="{FF2B5EF4-FFF2-40B4-BE49-F238E27FC236}">
                      <a16:creationId xmlns:a16="http://schemas.microsoft.com/office/drawing/2014/main" id="{9C54B396-F12D-CD4B-97BD-8CD97DC9CB69}"/>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74A5A762-7F2A-7146-9F8E-38B680D0FAE5}"/>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8" name="Freeform 967">
                  <a:extLst>
                    <a:ext uri="{FF2B5EF4-FFF2-40B4-BE49-F238E27FC236}">
                      <a16:creationId xmlns:a16="http://schemas.microsoft.com/office/drawing/2014/main" id="{2A01FA01-3AF8-6C49-B347-15EC8DD1FCDF}"/>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9" name="Freeform 968">
                  <a:extLst>
                    <a:ext uri="{FF2B5EF4-FFF2-40B4-BE49-F238E27FC236}">
                      <a16:creationId xmlns:a16="http://schemas.microsoft.com/office/drawing/2014/main" id="{45B074FE-A579-4E44-9C72-7EC6937937B6}"/>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70" name="Straight Connector 969">
                  <a:extLst>
                    <a:ext uri="{FF2B5EF4-FFF2-40B4-BE49-F238E27FC236}">
                      <a16:creationId xmlns:a16="http://schemas.microsoft.com/office/drawing/2014/main" id="{D7BA177F-687A-5349-B8D9-E812C7AD3962}"/>
                    </a:ext>
                  </a:extLst>
                </p:cNvPr>
                <p:cNvCxnSpPr>
                  <a:cxnSpLocks noChangeShapeType="1"/>
                  <a:endCxn id="965"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1" name="Straight Connector 970">
                  <a:extLst>
                    <a:ext uri="{FF2B5EF4-FFF2-40B4-BE49-F238E27FC236}">
                      <a16:creationId xmlns:a16="http://schemas.microsoft.com/office/drawing/2014/main" id="{2708807E-0266-644C-A6E9-061ABB06D12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6" name="Group 48258">
              <a:extLst>
                <a:ext uri="{FF2B5EF4-FFF2-40B4-BE49-F238E27FC236}">
                  <a16:creationId xmlns:a16="http://schemas.microsoft.com/office/drawing/2014/main" id="{47B32372-CF84-404F-9FD0-9ACFAC4EE60D}"/>
                </a:ext>
              </a:extLst>
            </p:cNvPr>
            <p:cNvGrpSpPr>
              <a:grpSpLocks/>
            </p:cNvGrpSpPr>
            <p:nvPr/>
          </p:nvGrpSpPr>
          <p:grpSpPr bwMode="auto">
            <a:xfrm>
              <a:off x="6547479" y="3836935"/>
              <a:ext cx="514350" cy="1671638"/>
              <a:chOff x="6547479" y="3836935"/>
              <a:chExt cx="514350" cy="1671638"/>
            </a:xfrm>
          </p:grpSpPr>
          <p:sp>
            <p:nvSpPr>
              <p:cNvPr id="937" name="Rectangle 936">
                <a:extLst>
                  <a:ext uri="{FF2B5EF4-FFF2-40B4-BE49-F238E27FC236}">
                    <a16:creationId xmlns:a16="http://schemas.microsoft.com/office/drawing/2014/main" id="{73DDF967-9AF3-2A4F-AE8E-6BE3B9FF2E91}"/>
                  </a:ext>
                </a:extLst>
              </p:cNvPr>
              <p:cNvSpPr/>
              <p:nvPr/>
            </p:nvSpPr>
            <p:spPr bwMode="auto">
              <a:xfrm rot="10800000">
                <a:off x="6550526" y="3920772"/>
                <a:ext cx="498084" cy="62924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8" name="Straight Connector 937">
                <a:extLst>
                  <a:ext uri="{FF2B5EF4-FFF2-40B4-BE49-F238E27FC236}">
                    <a16:creationId xmlns:a16="http://schemas.microsoft.com/office/drawing/2014/main" id="{4E2A68FE-149D-DD45-B62C-268C2B480787}"/>
                  </a:ext>
                </a:extLst>
              </p:cNvPr>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939" name="Group 634">
                <a:extLst>
                  <a:ext uri="{FF2B5EF4-FFF2-40B4-BE49-F238E27FC236}">
                    <a16:creationId xmlns:a16="http://schemas.microsoft.com/office/drawing/2014/main" id="{EA89FBDD-115D-B744-8C40-278D9ECECBF6}"/>
                  </a:ext>
                </a:extLst>
              </p:cNvPr>
              <p:cNvGrpSpPr>
                <a:grpSpLocks/>
              </p:cNvGrpSpPr>
              <p:nvPr/>
            </p:nvGrpSpPr>
            <p:grpSpPr bwMode="auto">
              <a:xfrm>
                <a:off x="6552627" y="5286665"/>
                <a:ext cx="507588" cy="221908"/>
                <a:chOff x="4128636" y="3606589"/>
                <a:chExt cx="568145" cy="338667"/>
              </a:xfrm>
            </p:grpSpPr>
            <p:sp>
              <p:nvSpPr>
                <p:cNvPr id="952" name="Oval 951">
                  <a:extLst>
                    <a:ext uri="{FF2B5EF4-FFF2-40B4-BE49-F238E27FC236}">
                      <a16:creationId xmlns:a16="http://schemas.microsoft.com/office/drawing/2014/main" id="{ADD15AEA-0E06-3444-AA78-D1D680AED400}"/>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3" name="Rectangle 952">
                  <a:extLst>
                    <a:ext uri="{FF2B5EF4-FFF2-40B4-BE49-F238E27FC236}">
                      <a16:creationId xmlns:a16="http://schemas.microsoft.com/office/drawing/2014/main" id="{CBDCEDCB-60F4-7D47-8AE9-D843D17AF39C}"/>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4" name="Oval 953">
                  <a:extLst>
                    <a:ext uri="{FF2B5EF4-FFF2-40B4-BE49-F238E27FC236}">
                      <a16:creationId xmlns:a16="http://schemas.microsoft.com/office/drawing/2014/main" id="{96CC10B3-D82A-D340-B795-8505902BBB5B}"/>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5" name="Straight Connector 954">
                  <a:extLst>
                    <a:ext uri="{FF2B5EF4-FFF2-40B4-BE49-F238E27FC236}">
                      <a16:creationId xmlns:a16="http://schemas.microsoft.com/office/drawing/2014/main" id="{3B133DA9-A713-2849-A8D7-EDE46E681761}"/>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956" name="Straight Connector 955">
                  <a:extLst>
                    <a:ext uri="{FF2B5EF4-FFF2-40B4-BE49-F238E27FC236}">
                      <a16:creationId xmlns:a16="http://schemas.microsoft.com/office/drawing/2014/main" id="{BC22357C-1B49-FD47-A8E1-4EE9363277E0}"/>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940" name="Rectangle 939">
                <a:extLst>
                  <a:ext uri="{FF2B5EF4-FFF2-40B4-BE49-F238E27FC236}">
                    <a16:creationId xmlns:a16="http://schemas.microsoft.com/office/drawing/2014/main" id="{8A75ED0D-201E-C349-9238-A2D94F02D3E1}"/>
                  </a:ext>
                </a:extLst>
              </p:cNvPr>
              <p:cNvSpPr/>
              <p:nvPr/>
            </p:nvSpPr>
            <p:spPr bwMode="auto">
              <a:xfrm>
                <a:off x="6553829" y="4551184"/>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1" name="Straight Connector 940">
                <a:extLst>
                  <a:ext uri="{FF2B5EF4-FFF2-40B4-BE49-F238E27FC236}">
                    <a16:creationId xmlns:a16="http://schemas.microsoft.com/office/drawing/2014/main" id="{690B7076-D7BF-A64B-A741-7A1AB99BC7BD}"/>
                  </a:ext>
                </a:extLst>
              </p:cNvPr>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942" name="Group 622">
                <a:extLst>
                  <a:ext uri="{FF2B5EF4-FFF2-40B4-BE49-F238E27FC236}">
                    <a16:creationId xmlns:a16="http://schemas.microsoft.com/office/drawing/2014/main" id="{536C1E87-C19D-B549-A398-BDAA53318FF3}"/>
                  </a:ext>
                </a:extLst>
              </p:cNvPr>
              <p:cNvGrpSpPr>
                <a:grpSpLocks/>
              </p:cNvGrpSpPr>
              <p:nvPr/>
            </p:nvGrpSpPr>
            <p:grpSpPr bwMode="auto">
              <a:xfrm>
                <a:off x="6549992" y="3836935"/>
                <a:ext cx="503828" cy="248485"/>
                <a:chOff x="2183302" y="1564542"/>
                <a:chExt cx="1200154" cy="440314"/>
              </a:xfrm>
            </p:grpSpPr>
            <p:sp>
              <p:nvSpPr>
                <p:cNvPr id="943" name="Oval 942">
                  <a:extLst>
                    <a:ext uri="{FF2B5EF4-FFF2-40B4-BE49-F238E27FC236}">
                      <a16:creationId xmlns:a16="http://schemas.microsoft.com/office/drawing/2014/main" id="{2FA609ED-2E63-804A-8736-890A528B12F8}"/>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4" name="Rectangle 943">
                  <a:extLst>
                    <a:ext uri="{FF2B5EF4-FFF2-40B4-BE49-F238E27FC236}">
                      <a16:creationId xmlns:a16="http://schemas.microsoft.com/office/drawing/2014/main" id="{355D3E63-F907-0E45-8C46-4E02D5408E65}"/>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5" name="Oval 944">
                  <a:extLst>
                    <a:ext uri="{FF2B5EF4-FFF2-40B4-BE49-F238E27FC236}">
                      <a16:creationId xmlns:a16="http://schemas.microsoft.com/office/drawing/2014/main" id="{575934DF-B322-274A-92BC-3407CBF59474}"/>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46" name="Freeform 945">
                  <a:extLst>
                    <a:ext uri="{FF2B5EF4-FFF2-40B4-BE49-F238E27FC236}">
                      <a16:creationId xmlns:a16="http://schemas.microsoft.com/office/drawing/2014/main" id="{CBF18B9D-FBE2-C54E-A32D-C409E6C62912}"/>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E96DBFA6-2771-A54D-B845-79612A3939C1}"/>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8" name="Freeform 947">
                  <a:extLst>
                    <a:ext uri="{FF2B5EF4-FFF2-40B4-BE49-F238E27FC236}">
                      <a16:creationId xmlns:a16="http://schemas.microsoft.com/office/drawing/2014/main" id="{02B4EA66-7954-AA46-ABFF-843F0F913933}"/>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9" name="Freeform 948">
                  <a:extLst>
                    <a:ext uri="{FF2B5EF4-FFF2-40B4-BE49-F238E27FC236}">
                      <a16:creationId xmlns:a16="http://schemas.microsoft.com/office/drawing/2014/main" id="{F20F445F-471B-7448-AAA1-96643F81BE1A}"/>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50" name="Straight Connector 949">
                  <a:extLst>
                    <a:ext uri="{FF2B5EF4-FFF2-40B4-BE49-F238E27FC236}">
                      <a16:creationId xmlns:a16="http://schemas.microsoft.com/office/drawing/2014/main" id="{4BDF3FD2-413B-0D4C-9A59-50D44FBEA121}"/>
                    </a:ext>
                  </a:extLst>
                </p:cNvPr>
                <p:cNvCxnSpPr>
                  <a:cxnSpLocks noChangeShapeType="1"/>
                  <a:endCxn id="945"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1" name="Straight Connector 950">
                  <a:extLst>
                    <a:ext uri="{FF2B5EF4-FFF2-40B4-BE49-F238E27FC236}">
                      <a16:creationId xmlns:a16="http://schemas.microsoft.com/office/drawing/2014/main" id="{71DA60AE-C589-FA44-94AB-B21A49C15239}"/>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1037" name="Group 1036">
            <a:extLst>
              <a:ext uri="{FF2B5EF4-FFF2-40B4-BE49-F238E27FC236}">
                <a16:creationId xmlns:a16="http://schemas.microsoft.com/office/drawing/2014/main" id="{B91F629B-CF25-F443-9115-62469DD7E55B}"/>
              </a:ext>
            </a:extLst>
          </p:cNvPr>
          <p:cNvGrpSpPr>
            <a:grpSpLocks/>
          </p:cNvGrpSpPr>
          <p:nvPr/>
        </p:nvGrpSpPr>
        <p:grpSpPr bwMode="auto">
          <a:xfrm>
            <a:off x="4130530" y="2423492"/>
            <a:ext cx="4416425" cy="2314575"/>
            <a:chOff x="2381956" y="2435173"/>
            <a:chExt cx="4415330" cy="2315048"/>
          </a:xfrm>
        </p:grpSpPr>
        <p:sp>
          <p:nvSpPr>
            <p:cNvPr id="1038" name="Freeform 1037">
              <a:extLst>
                <a:ext uri="{FF2B5EF4-FFF2-40B4-BE49-F238E27FC236}">
                  <a16:creationId xmlns:a16="http://schemas.microsoft.com/office/drawing/2014/main" id="{9766E8B3-28C0-B742-8340-745064581E4E}"/>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Gill Sans MT"/>
                <a:ea typeface="+mn-ea"/>
                <a:cs typeface="+mn-cs"/>
              </a:endParaRPr>
            </a:p>
          </p:txBody>
        </p:sp>
        <p:sp>
          <p:nvSpPr>
            <p:cNvPr id="1039" name="Freeform 1038">
              <a:extLst>
                <a:ext uri="{FF2B5EF4-FFF2-40B4-BE49-F238E27FC236}">
                  <a16:creationId xmlns:a16="http://schemas.microsoft.com/office/drawing/2014/main" id="{CDF62C6F-3C23-F349-9A9F-804273D0BA51}"/>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cs typeface="+mn-cs"/>
              </a:endParaRPr>
            </a:p>
          </p:txBody>
        </p:sp>
        <p:cxnSp>
          <p:nvCxnSpPr>
            <p:cNvPr id="1040" name="Straight Arrow Connector 1039">
              <a:extLst>
                <a:ext uri="{FF2B5EF4-FFF2-40B4-BE49-F238E27FC236}">
                  <a16:creationId xmlns:a16="http://schemas.microsoft.com/office/drawing/2014/main" id="{497E72DF-A12C-4044-A2D6-B881FE41D269}"/>
                </a:ext>
              </a:extLst>
            </p:cNvPr>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1041" name="Straight Arrow Connector 1040">
              <a:extLst>
                <a:ext uri="{FF2B5EF4-FFF2-40B4-BE49-F238E27FC236}">
                  <a16:creationId xmlns:a16="http://schemas.microsoft.com/office/drawing/2014/main" id="{EF8C79E1-BE27-8F43-B34B-79F8C5338E4E}"/>
                </a:ext>
              </a:extLst>
            </p:cNvPr>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1042" name="Straight Arrow Connector 1041">
              <a:extLst>
                <a:ext uri="{FF2B5EF4-FFF2-40B4-BE49-F238E27FC236}">
                  <a16:creationId xmlns:a16="http://schemas.microsoft.com/office/drawing/2014/main" id="{4B55563F-765E-CC4D-92B4-D17FBE1B08A6}"/>
                </a:ext>
              </a:extLst>
            </p:cNvPr>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1043" name="Group 1042">
            <a:extLst>
              <a:ext uri="{FF2B5EF4-FFF2-40B4-BE49-F238E27FC236}">
                <a16:creationId xmlns:a16="http://schemas.microsoft.com/office/drawing/2014/main" id="{B5756541-DE04-D343-ADA3-E578917497B6}"/>
              </a:ext>
            </a:extLst>
          </p:cNvPr>
          <p:cNvGrpSpPr>
            <a:grpSpLocks/>
          </p:cNvGrpSpPr>
          <p:nvPr/>
        </p:nvGrpSpPr>
        <p:grpSpPr bwMode="auto">
          <a:xfrm>
            <a:off x="3805093" y="4634880"/>
            <a:ext cx="4957762" cy="693737"/>
            <a:chOff x="2055070" y="4690247"/>
            <a:chExt cx="4956877" cy="694339"/>
          </a:xfrm>
        </p:grpSpPr>
        <p:grpSp>
          <p:nvGrpSpPr>
            <p:cNvPr id="1044" name="Group 554">
              <a:extLst>
                <a:ext uri="{FF2B5EF4-FFF2-40B4-BE49-F238E27FC236}">
                  <a16:creationId xmlns:a16="http://schemas.microsoft.com/office/drawing/2014/main" id="{368CBAA7-B3CD-B447-8953-FE800957AF6D}"/>
                </a:ext>
              </a:extLst>
            </p:cNvPr>
            <p:cNvGrpSpPr>
              <a:grpSpLocks/>
            </p:cNvGrpSpPr>
            <p:nvPr/>
          </p:nvGrpSpPr>
          <p:grpSpPr bwMode="auto">
            <a:xfrm>
              <a:off x="3605320" y="5055434"/>
              <a:ext cx="430131" cy="329152"/>
              <a:chOff x="2931664" y="3912603"/>
              <a:chExt cx="430450" cy="329314"/>
            </a:xfrm>
          </p:grpSpPr>
          <p:sp>
            <p:nvSpPr>
              <p:cNvPr id="1065" name="Rectangle 1064">
                <a:extLst>
                  <a:ext uri="{FF2B5EF4-FFF2-40B4-BE49-F238E27FC236}">
                    <a16:creationId xmlns:a16="http://schemas.microsoft.com/office/drawing/2014/main" id="{C71DD82B-ED54-9D40-848F-40B6802EC749}"/>
                  </a:ext>
                </a:extLst>
              </p:cNvPr>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66" name="Straight Connector 1065">
                <a:extLst>
                  <a:ext uri="{FF2B5EF4-FFF2-40B4-BE49-F238E27FC236}">
                    <a16:creationId xmlns:a16="http://schemas.microsoft.com/office/drawing/2014/main" id="{5A2CCD06-A52B-594C-895E-DE5616109835}"/>
                  </a:ext>
                </a:extLst>
              </p:cNvPr>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1067" name="Straight Connector 1066">
                <a:extLst>
                  <a:ext uri="{FF2B5EF4-FFF2-40B4-BE49-F238E27FC236}">
                    <a16:creationId xmlns:a16="http://schemas.microsoft.com/office/drawing/2014/main" id="{CAE78986-A47E-684D-AC0D-81B0C9B79A88}"/>
                  </a:ext>
                </a:extLst>
              </p:cNvPr>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1068" name="Straight Connector 1067">
                <a:extLst>
                  <a:ext uri="{FF2B5EF4-FFF2-40B4-BE49-F238E27FC236}">
                    <a16:creationId xmlns:a16="http://schemas.microsoft.com/office/drawing/2014/main" id="{CEA4CB24-3526-B94F-BDC2-D6FC123FF46E}"/>
                  </a:ext>
                </a:extLst>
              </p:cNvPr>
              <p:cNvCxnSpPr>
                <a:stCxn id="1065"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1045" name="Group 582">
              <a:extLst>
                <a:ext uri="{FF2B5EF4-FFF2-40B4-BE49-F238E27FC236}">
                  <a16:creationId xmlns:a16="http://schemas.microsoft.com/office/drawing/2014/main" id="{813A6CA3-90B1-754D-8C2A-B486DE6440EC}"/>
                </a:ext>
              </a:extLst>
            </p:cNvPr>
            <p:cNvGrpSpPr>
              <a:grpSpLocks/>
            </p:cNvGrpSpPr>
            <p:nvPr/>
          </p:nvGrpSpPr>
          <p:grpSpPr bwMode="auto">
            <a:xfrm>
              <a:off x="4387957" y="5055368"/>
              <a:ext cx="430131" cy="329152"/>
              <a:chOff x="2931664" y="3912603"/>
              <a:chExt cx="430450" cy="329314"/>
            </a:xfrm>
          </p:grpSpPr>
          <p:sp>
            <p:nvSpPr>
              <p:cNvPr id="1061" name="Rectangle 1060">
                <a:extLst>
                  <a:ext uri="{FF2B5EF4-FFF2-40B4-BE49-F238E27FC236}">
                    <a16:creationId xmlns:a16="http://schemas.microsoft.com/office/drawing/2014/main" id="{CDA497B5-1F53-4B4A-B52C-8AF25ACDEA7D}"/>
                  </a:ext>
                </a:extLst>
              </p:cNvPr>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62" name="Straight Connector 1061">
                <a:extLst>
                  <a:ext uri="{FF2B5EF4-FFF2-40B4-BE49-F238E27FC236}">
                    <a16:creationId xmlns:a16="http://schemas.microsoft.com/office/drawing/2014/main" id="{1FEFA7AF-47D6-9044-B6BA-FCC567BC9B9F}"/>
                  </a:ext>
                </a:extLst>
              </p:cNvPr>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1063" name="Straight Connector 1062">
                <a:extLst>
                  <a:ext uri="{FF2B5EF4-FFF2-40B4-BE49-F238E27FC236}">
                    <a16:creationId xmlns:a16="http://schemas.microsoft.com/office/drawing/2014/main" id="{F2F3585A-E53E-A040-84F7-9123881B9F28}"/>
                  </a:ext>
                </a:extLst>
              </p:cNvPr>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1064" name="Straight Connector 1063">
                <a:extLst>
                  <a:ext uri="{FF2B5EF4-FFF2-40B4-BE49-F238E27FC236}">
                    <a16:creationId xmlns:a16="http://schemas.microsoft.com/office/drawing/2014/main" id="{F72283CD-AFD3-8E4E-9857-F6D589080734}"/>
                  </a:ext>
                </a:extLst>
              </p:cNvPr>
              <p:cNvCxnSpPr>
                <a:stCxn id="1061"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1046" name="Group 609">
              <a:extLst>
                <a:ext uri="{FF2B5EF4-FFF2-40B4-BE49-F238E27FC236}">
                  <a16:creationId xmlns:a16="http://schemas.microsoft.com/office/drawing/2014/main" id="{89D38A41-C0E7-004E-889C-35371BDB4904}"/>
                </a:ext>
              </a:extLst>
            </p:cNvPr>
            <p:cNvGrpSpPr>
              <a:grpSpLocks/>
            </p:cNvGrpSpPr>
            <p:nvPr/>
          </p:nvGrpSpPr>
          <p:grpSpPr bwMode="auto">
            <a:xfrm>
              <a:off x="5591804" y="5053093"/>
              <a:ext cx="430212" cy="328614"/>
              <a:chOff x="2932186" y="3913304"/>
              <a:chExt cx="430531" cy="328775"/>
            </a:xfrm>
          </p:grpSpPr>
          <p:sp>
            <p:nvSpPr>
              <p:cNvPr id="1057" name="Rectangle 1056">
                <a:extLst>
                  <a:ext uri="{FF2B5EF4-FFF2-40B4-BE49-F238E27FC236}">
                    <a16:creationId xmlns:a16="http://schemas.microsoft.com/office/drawing/2014/main" id="{7E038D77-DD73-D34F-AE34-D667F6E9B9F0}"/>
                  </a:ext>
                </a:extLst>
              </p:cNvPr>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8" name="Straight Connector 1057">
                <a:extLst>
                  <a:ext uri="{FF2B5EF4-FFF2-40B4-BE49-F238E27FC236}">
                    <a16:creationId xmlns:a16="http://schemas.microsoft.com/office/drawing/2014/main" id="{D2968903-9149-5948-9F49-8F05AE95D6F0}"/>
                  </a:ext>
                </a:extLst>
              </p:cNvPr>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1059" name="Straight Connector 1058">
                <a:extLst>
                  <a:ext uri="{FF2B5EF4-FFF2-40B4-BE49-F238E27FC236}">
                    <a16:creationId xmlns:a16="http://schemas.microsoft.com/office/drawing/2014/main" id="{6B45A1AF-6B67-DD42-AEDE-F73D064563E4}"/>
                  </a:ext>
                </a:extLst>
              </p:cNvPr>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1060" name="Straight Connector 1059">
                <a:extLst>
                  <a:ext uri="{FF2B5EF4-FFF2-40B4-BE49-F238E27FC236}">
                    <a16:creationId xmlns:a16="http://schemas.microsoft.com/office/drawing/2014/main" id="{0FF66FC3-DA6A-CB44-8117-4648AAEC93ED}"/>
                  </a:ext>
                </a:extLst>
              </p:cNvPr>
              <p:cNvCxnSpPr>
                <a:stCxn id="1057"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1047" name="Group 636">
              <a:extLst>
                <a:ext uri="{FF2B5EF4-FFF2-40B4-BE49-F238E27FC236}">
                  <a16:creationId xmlns:a16="http://schemas.microsoft.com/office/drawing/2014/main" id="{6DF58C37-21E3-AF4F-B080-530FD985E91D}"/>
                </a:ext>
              </a:extLst>
            </p:cNvPr>
            <p:cNvGrpSpPr>
              <a:grpSpLocks/>
            </p:cNvGrpSpPr>
            <p:nvPr/>
          </p:nvGrpSpPr>
          <p:grpSpPr bwMode="auto">
            <a:xfrm>
              <a:off x="6581816" y="5045656"/>
              <a:ext cx="430131" cy="329465"/>
              <a:chOff x="2931664" y="3912603"/>
              <a:chExt cx="430450" cy="329314"/>
            </a:xfrm>
          </p:grpSpPr>
          <p:sp>
            <p:nvSpPr>
              <p:cNvPr id="1053" name="Rectangle 1052">
                <a:extLst>
                  <a:ext uri="{FF2B5EF4-FFF2-40B4-BE49-F238E27FC236}">
                    <a16:creationId xmlns:a16="http://schemas.microsoft.com/office/drawing/2014/main" id="{F4182402-0285-CD46-9828-6534BE97D257}"/>
                  </a:ext>
                </a:extLst>
              </p:cNvPr>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4" name="Straight Connector 1053">
                <a:extLst>
                  <a:ext uri="{FF2B5EF4-FFF2-40B4-BE49-F238E27FC236}">
                    <a16:creationId xmlns:a16="http://schemas.microsoft.com/office/drawing/2014/main" id="{D14A7BEB-C638-0A47-B8DE-352AFA82413E}"/>
                  </a:ext>
                </a:extLst>
              </p:cNvPr>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1055" name="Straight Connector 1054">
                <a:extLst>
                  <a:ext uri="{FF2B5EF4-FFF2-40B4-BE49-F238E27FC236}">
                    <a16:creationId xmlns:a16="http://schemas.microsoft.com/office/drawing/2014/main" id="{F02DD2C2-E65E-7E4C-B479-635D130D51D4}"/>
                  </a:ext>
                </a:extLst>
              </p:cNvPr>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1056" name="Straight Connector 1055">
                <a:extLst>
                  <a:ext uri="{FF2B5EF4-FFF2-40B4-BE49-F238E27FC236}">
                    <a16:creationId xmlns:a16="http://schemas.microsoft.com/office/drawing/2014/main" id="{01A054F6-D6ED-F249-8703-213FDF32A722}"/>
                  </a:ext>
                </a:extLst>
              </p:cNvPr>
              <p:cNvCxnSpPr>
                <a:stCxn id="1053"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1048" name="Group 554">
              <a:extLst>
                <a:ext uri="{FF2B5EF4-FFF2-40B4-BE49-F238E27FC236}">
                  <a16:creationId xmlns:a16="http://schemas.microsoft.com/office/drawing/2014/main" id="{BAA5C424-578C-0343-914E-B5BD57101FDC}"/>
                </a:ext>
              </a:extLst>
            </p:cNvPr>
            <p:cNvGrpSpPr>
              <a:grpSpLocks/>
            </p:cNvGrpSpPr>
            <p:nvPr/>
          </p:nvGrpSpPr>
          <p:grpSpPr bwMode="auto">
            <a:xfrm>
              <a:off x="2055070" y="4690247"/>
              <a:ext cx="675320" cy="521222"/>
              <a:chOff x="2931664" y="3912603"/>
              <a:chExt cx="430450" cy="329314"/>
            </a:xfrm>
          </p:grpSpPr>
          <p:sp>
            <p:nvSpPr>
              <p:cNvPr id="1049" name="Rectangle 1048">
                <a:extLst>
                  <a:ext uri="{FF2B5EF4-FFF2-40B4-BE49-F238E27FC236}">
                    <a16:creationId xmlns:a16="http://schemas.microsoft.com/office/drawing/2014/main" id="{A0CDA39B-A97A-7842-8A3D-C53D637AE12E}"/>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0" name="Straight Connector 1049">
                <a:extLst>
                  <a:ext uri="{FF2B5EF4-FFF2-40B4-BE49-F238E27FC236}">
                    <a16:creationId xmlns:a16="http://schemas.microsoft.com/office/drawing/2014/main" id="{779BD574-9352-0A4A-AD81-3425C567CA59}"/>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1051" name="Straight Connector 1050">
                <a:extLst>
                  <a:ext uri="{FF2B5EF4-FFF2-40B4-BE49-F238E27FC236}">
                    <a16:creationId xmlns:a16="http://schemas.microsoft.com/office/drawing/2014/main" id="{E4722BD0-017E-9C4D-9B3E-BB2C34567D80}"/>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1052" name="Straight Connector 1051">
                <a:extLst>
                  <a:ext uri="{FF2B5EF4-FFF2-40B4-BE49-F238E27FC236}">
                    <a16:creationId xmlns:a16="http://schemas.microsoft.com/office/drawing/2014/main" id="{BA1C7D13-CACA-DE42-A4BD-9DF0691F3FA5}"/>
                  </a:ext>
                </a:extLst>
              </p:cNvPr>
              <p:cNvCxnSpPr>
                <a:stCxn id="1049"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1069" name="Group 347">
            <a:extLst>
              <a:ext uri="{FF2B5EF4-FFF2-40B4-BE49-F238E27FC236}">
                <a16:creationId xmlns:a16="http://schemas.microsoft.com/office/drawing/2014/main" id="{4D6C1728-73DE-F748-A0E0-11321B8F7571}"/>
              </a:ext>
            </a:extLst>
          </p:cNvPr>
          <p:cNvGrpSpPr>
            <a:grpSpLocks/>
          </p:cNvGrpSpPr>
          <p:nvPr/>
        </p:nvGrpSpPr>
        <p:grpSpPr bwMode="auto">
          <a:xfrm>
            <a:off x="7605568" y="5890592"/>
            <a:ext cx="588962" cy="242888"/>
            <a:chOff x="1871277" y="1576300"/>
            <a:chExt cx="1128371" cy="437861"/>
          </a:xfrm>
        </p:grpSpPr>
        <p:sp>
          <p:nvSpPr>
            <p:cNvPr id="1070" name="Oval 1069">
              <a:extLst>
                <a:ext uri="{FF2B5EF4-FFF2-40B4-BE49-F238E27FC236}">
                  <a16:creationId xmlns:a16="http://schemas.microsoft.com/office/drawing/2014/main" id="{BD0DE6BC-801F-2349-B339-2073DD002B17}"/>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71" name="Rectangle 1070">
              <a:extLst>
                <a:ext uri="{FF2B5EF4-FFF2-40B4-BE49-F238E27FC236}">
                  <a16:creationId xmlns:a16="http://schemas.microsoft.com/office/drawing/2014/main" id="{8006CA96-E3FA-9945-9B82-02259999272B}"/>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2" name="Oval 1071">
              <a:extLst>
                <a:ext uri="{FF2B5EF4-FFF2-40B4-BE49-F238E27FC236}">
                  <a16:creationId xmlns:a16="http://schemas.microsoft.com/office/drawing/2014/main" id="{AC968267-A70E-0B48-9B2B-F3F7549B2DF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73" name="Freeform 1072">
              <a:extLst>
                <a:ext uri="{FF2B5EF4-FFF2-40B4-BE49-F238E27FC236}">
                  <a16:creationId xmlns:a16="http://schemas.microsoft.com/office/drawing/2014/main" id="{3543F393-921B-2544-AAF2-81DE265DCA01}"/>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4" name="Freeform 1073">
              <a:extLst>
                <a:ext uri="{FF2B5EF4-FFF2-40B4-BE49-F238E27FC236}">
                  <a16:creationId xmlns:a16="http://schemas.microsoft.com/office/drawing/2014/main" id="{36A99124-4AE5-ED4F-A834-C0222885AECB}"/>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5" name="Freeform 1074">
              <a:extLst>
                <a:ext uri="{FF2B5EF4-FFF2-40B4-BE49-F238E27FC236}">
                  <a16:creationId xmlns:a16="http://schemas.microsoft.com/office/drawing/2014/main" id="{9CE3F7E2-B553-1E45-88FC-E2E1EC32F46A}"/>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6" name="Freeform 1075">
              <a:extLst>
                <a:ext uri="{FF2B5EF4-FFF2-40B4-BE49-F238E27FC236}">
                  <a16:creationId xmlns:a16="http://schemas.microsoft.com/office/drawing/2014/main" id="{D7BB9DED-4899-7649-AEBA-749DA452790C}"/>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77" name="Straight Connector 1076">
              <a:extLst>
                <a:ext uri="{FF2B5EF4-FFF2-40B4-BE49-F238E27FC236}">
                  <a16:creationId xmlns:a16="http://schemas.microsoft.com/office/drawing/2014/main" id="{E8965662-2E9A-0244-946F-4423CC691CFA}"/>
                </a:ext>
              </a:extLst>
            </p:cNvPr>
            <p:cNvCxnSpPr>
              <a:cxnSpLocks noChangeShapeType="1"/>
              <a:endCxn id="1072"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78" name="Straight Connector 1077">
              <a:extLst>
                <a:ext uri="{FF2B5EF4-FFF2-40B4-BE49-F238E27FC236}">
                  <a16:creationId xmlns:a16="http://schemas.microsoft.com/office/drawing/2014/main" id="{857BA7A2-209C-0B4F-9F2F-F5D9E12C5791}"/>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9" name="Group 347">
            <a:extLst>
              <a:ext uri="{FF2B5EF4-FFF2-40B4-BE49-F238E27FC236}">
                <a16:creationId xmlns:a16="http://schemas.microsoft.com/office/drawing/2014/main" id="{23A5395A-73E4-9545-9CCB-0643AECEF709}"/>
              </a:ext>
            </a:extLst>
          </p:cNvPr>
          <p:cNvGrpSpPr>
            <a:grpSpLocks/>
          </p:cNvGrpSpPr>
          <p:nvPr/>
        </p:nvGrpSpPr>
        <p:grpSpPr bwMode="auto">
          <a:xfrm>
            <a:off x="6124430" y="5749305"/>
            <a:ext cx="588963" cy="242887"/>
            <a:chOff x="1871277" y="1576300"/>
            <a:chExt cx="1128371" cy="437861"/>
          </a:xfrm>
        </p:grpSpPr>
        <p:sp>
          <p:nvSpPr>
            <p:cNvPr id="1080" name="Oval 1079">
              <a:extLst>
                <a:ext uri="{FF2B5EF4-FFF2-40B4-BE49-F238E27FC236}">
                  <a16:creationId xmlns:a16="http://schemas.microsoft.com/office/drawing/2014/main" id="{DF4469B4-1A62-884E-B93E-2088628FCF9A}"/>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81" name="Rectangle 1080">
              <a:extLst>
                <a:ext uri="{FF2B5EF4-FFF2-40B4-BE49-F238E27FC236}">
                  <a16:creationId xmlns:a16="http://schemas.microsoft.com/office/drawing/2014/main" id="{CEED749C-6638-6040-A523-CBE05E8011F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2" name="Oval 1081">
              <a:extLst>
                <a:ext uri="{FF2B5EF4-FFF2-40B4-BE49-F238E27FC236}">
                  <a16:creationId xmlns:a16="http://schemas.microsoft.com/office/drawing/2014/main" id="{E82E8A3A-0CDF-0142-A8D4-2A7F88E464C9}"/>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83" name="Freeform 1082">
              <a:extLst>
                <a:ext uri="{FF2B5EF4-FFF2-40B4-BE49-F238E27FC236}">
                  <a16:creationId xmlns:a16="http://schemas.microsoft.com/office/drawing/2014/main" id="{20B0C69D-2EFF-CC4C-91E3-DE028EA90E90}"/>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4" name="Freeform 1083">
              <a:extLst>
                <a:ext uri="{FF2B5EF4-FFF2-40B4-BE49-F238E27FC236}">
                  <a16:creationId xmlns:a16="http://schemas.microsoft.com/office/drawing/2014/main" id="{8F166C83-2DE4-AA4C-934F-358B1ABBD003}"/>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5" name="Freeform 1084">
              <a:extLst>
                <a:ext uri="{FF2B5EF4-FFF2-40B4-BE49-F238E27FC236}">
                  <a16:creationId xmlns:a16="http://schemas.microsoft.com/office/drawing/2014/main" id="{64120D6F-CF36-7A4B-868D-9522C1F79454}"/>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6" name="Freeform 1085">
              <a:extLst>
                <a:ext uri="{FF2B5EF4-FFF2-40B4-BE49-F238E27FC236}">
                  <a16:creationId xmlns:a16="http://schemas.microsoft.com/office/drawing/2014/main" id="{8477E0BD-F61A-594C-8419-6BA64D7DFCE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87" name="Straight Connector 1086">
              <a:extLst>
                <a:ext uri="{FF2B5EF4-FFF2-40B4-BE49-F238E27FC236}">
                  <a16:creationId xmlns:a16="http://schemas.microsoft.com/office/drawing/2014/main" id="{53F7848D-82FC-7641-AC58-517C9B2FB854}"/>
                </a:ext>
              </a:extLst>
            </p:cNvPr>
            <p:cNvCxnSpPr>
              <a:cxnSpLocks noChangeShapeType="1"/>
              <a:endCxn id="1082"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8" name="Straight Connector 1087">
              <a:extLst>
                <a:ext uri="{FF2B5EF4-FFF2-40B4-BE49-F238E27FC236}">
                  <a16:creationId xmlns:a16="http://schemas.microsoft.com/office/drawing/2014/main" id="{EA830BBF-D185-DB42-96F5-34C5273F4B6F}"/>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89" name="Group 347">
            <a:extLst>
              <a:ext uri="{FF2B5EF4-FFF2-40B4-BE49-F238E27FC236}">
                <a16:creationId xmlns:a16="http://schemas.microsoft.com/office/drawing/2014/main" id="{B6A937C7-17A9-A648-A780-A8D67F2249E6}"/>
              </a:ext>
            </a:extLst>
          </p:cNvPr>
          <p:cNvGrpSpPr>
            <a:grpSpLocks/>
          </p:cNvGrpSpPr>
          <p:nvPr/>
        </p:nvGrpSpPr>
        <p:grpSpPr bwMode="auto">
          <a:xfrm>
            <a:off x="6916593" y="6209680"/>
            <a:ext cx="588962" cy="242887"/>
            <a:chOff x="1871277" y="1576300"/>
            <a:chExt cx="1128371" cy="437861"/>
          </a:xfrm>
        </p:grpSpPr>
        <p:sp>
          <p:nvSpPr>
            <p:cNvPr id="1090" name="Oval 1089">
              <a:extLst>
                <a:ext uri="{FF2B5EF4-FFF2-40B4-BE49-F238E27FC236}">
                  <a16:creationId xmlns:a16="http://schemas.microsoft.com/office/drawing/2014/main" id="{21A30E2F-9F7B-DC47-908B-38849C8FE198}"/>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91" name="Rectangle 1090">
              <a:extLst>
                <a:ext uri="{FF2B5EF4-FFF2-40B4-BE49-F238E27FC236}">
                  <a16:creationId xmlns:a16="http://schemas.microsoft.com/office/drawing/2014/main" id="{368E56E7-1038-F843-8824-9F2406D135D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92" name="Oval 1091">
              <a:extLst>
                <a:ext uri="{FF2B5EF4-FFF2-40B4-BE49-F238E27FC236}">
                  <a16:creationId xmlns:a16="http://schemas.microsoft.com/office/drawing/2014/main" id="{5E09C5D1-4489-9245-906B-AB737B65B939}"/>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93" name="Freeform 1092">
              <a:extLst>
                <a:ext uri="{FF2B5EF4-FFF2-40B4-BE49-F238E27FC236}">
                  <a16:creationId xmlns:a16="http://schemas.microsoft.com/office/drawing/2014/main" id="{60675A58-4EA5-F645-8293-8D562D37C4A7}"/>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94" name="Freeform 1093">
              <a:extLst>
                <a:ext uri="{FF2B5EF4-FFF2-40B4-BE49-F238E27FC236}">
                  <a16:creationId xmlns:a16="http://schemas.microsoft.com/office/drawing/2014/main" id="{936A0061-F839-A048-9329-4BA74387A85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5" name="Freeform 1094">
              <a:extLst>
                <a:ext uri="{FF2B5EF4-FFF2-40B4-BE49-F238E27FC236}">
                  <a16:creationId xmlns:a16="http://schemas.microsoft.com/office/drawing/2014/main" id="{5010EAA9-D9FE-B348-B497-E58DC4A70242}"/>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6" name="Freeform 1095">
              <a:extLst>
                <a:ext uri="{FF2B5EF4-FFF2-40B4-BE49-F238E27FC236}">
                  <a16:creationId xmlns:a16="http://schemas.microsoft.com/office/drawing/2014/main" id="{E2301F16-3352-1848-BBB4-2365D15D0F69}"/>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97" name="Straight Connector 1096">
              <a:extLst>
                <a:ext uri="{FF2B5EF4-FFF2-40B4-BE49-F238E27FC236}">
                  <a16:creationId xmlns:a16="http://schemas.microsoft.com/office/drawing/2014/main" id="{D853D2D6-514A-9847-BBC3-2AE928C8DAFB}"/>
                </a:ext>
              </a:extLst>
            </p:cNvPr>
            <p:cNvCxnSpPr>
              <a:cxnSpLocks noChangeShapeType="1"/>
              <a:endCxn id="109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8" name="Straight Connector 1097">
              <a:extLst>
                <a:ext uri="{FF2B5EF4-FFF2-40B4-BE49-F238E27FC236}">
                  <a16:creationId xmlns:a16="http://schemas.microsoft.com/office/drawing/2014/main" id="{0F7465E9-0BFE-964B-AB98-F93DD82101C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99" name="Group 347">
            <a:extLst>
              <a:ext uri="{FF2B5EF4-FFF2-40B4-BE49-F238E27FC236}">
                <a16:creationId xmlns:a16="http://schemas.microsoft.com/office/drawing/2014/main" id="{B1B48B52-0F33-0442-B024-9A681DC9E147}"/>
              </a:ext>
            </a:extLst>
          </p:cNvPr>
          <p:cNvGrpSpPr>
            <a:grpSpLocks/>
          </p:cNvGrpSpPr>
          <p:nvPr/>
        </p:nvGrpSpPr>
        <p:grpSpPr bwMode="auto">
          <a:xfrm>
            <a:off x="5452918" y="6301755"/>
            <a:ext cx="588962" cy="242887"/>
            <a:chOff x="1871277" y="1576300"/>
            <a:chExt cx="1128371" cy="437861"/>
          </a:xfrm>
        </p:grpSpPr>
        <p:sp>
          <p:nvSpPr>
            <p:cNvPr id="1100" name="Oval 1099">
              <a:extLst>
                <a:ext uri="{FF2B5EF4-FFF2-40B4-BE49-F238E27FC236}">
                  <a16:creationId xmlns:a16="http://schemas.microsoft.com/office/drawing/2014/main" id="{B2DB57CB-08BD-2F4D-A7ED-38936BBFA3D4}"/>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01" name="Rectangle 1100">
              <a:extLst>
                <a:ext uri="{FF2B5EF4-FFF2-40B4-BE49-F238E27FC236}">
                  <a16:creationId xmlns:a16="http://schemas.microsoft.com/office/drawing/2014/main" id="{C5A9C96D-A2BA-754F-A882-52122EB391B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2" name="Oval 1101">
              <a:extLst>
                <a:ext uri="{FF2B5EF4-FFF2-40B4-BE49-F238E27FC236}">
                  <a16:creationId xmlns:a16="http://schemas.microsoft.com/office/drawing/2014/main" id="{83C4800F-B303-9446-B339-EF2E78D32E45}"/>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03" name="Freeform 1102">
              <a:extLst>
                <a:ext uri="{FF2B5EF4-FFF2-40B4-BE49-F238E27FC236}">
                  <a16:creationId xmlns:a16="http://schemas.microsoft.com/office/drawing/2014/main" id="{8248D620-997C-1B4D-A023-5CD8220FC4D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4" name="Freeform 1103">
              <a:extLst>
                <a:ext uri="{FF2B5EF4-FFF2-40B4-BE49-F238E27FC236}">
                  <a16:creationId xmlns:a16="http://schemas.microsoft.com/office/drawing/2014/main" id="{906FE13D-AC05-AA42-853B-9FAC9CA2507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5" name="Freeform 1104">
              <a:extLst>
                <a:ext uri="{FF2B5EF4-FFF2-40B4-BE49-F238E27FC236}">
                  <a16:creationId xmlns:a16="http://schemas.microsoft.com/office/drawing/2014/main" id="{DE4AB67E-E389-E747-AA8A-F557E3BDBA6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6" name="Freeform 1105">
              <a:extLst>
                <a:ext uri="{FF2B5EF4-FFF2-40B4-BE49-F238E27FC236}">
                  <a16:creationId xmlns:a16="http://schemas.microsoft.com/office/drawing/2014/main" id="{A18C8CAC-63E9-E248-8397-1346071AD6EE}"/>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107" name="Straight Connector 1106">
              <a:extLst>
                <a:ext uri="{FF2B5EF4-FFF2-40B4-BE49-F238E27FC236}">
                  <a16:creationId xmlns:a16="http://schemas.microsoft.com/office/drawing/2014/main" id="{73BEE8CD-92EF-AB4A-9223-19BD5734C8CF}"/>
                </a:ext>
              </a:extLst>
            </p:cNvPr>
            <p:cNvCxnSpPr>
              <a:cxnSpLocks noChangeShapeType="1"/>
              <a:endCxn id="110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08" name="Straight Connector 1107">
              <a:extLst>
                <a:ext uri="{FF2B5EF4-FFF2-40B4-BE49-F238E27FC236}">
                  <a16:creationId xmlns:a16="http://schemas.microsoft.com/office/drawing/2014/main" id="{5BC61A72-737C-4F4F-802A-7DAAF663B43B}"/>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10" name="Group 11">
            <a:extLst>
              <a:ext uri="{FF2B5EF4-FFF2-40B4-BE49-F238E27FC236}">
                <a16:creationId xmlns:a16="http://schemas.microsoft.com/office/drawing/2014/main" id="{E5217315-CB03-2542-94D5-3FA12A407609}"/>
              </a:ext>
            </a:extLst>
          </p:cNvPr>
          <p:cNvGrpSpPr>
            <a:grpSpLocks/>
          </p:cNvGrpSpPr>
          <p:nvPr/>
        </p:nvGrpSpPr>
        <p:grpSpPr bwMode="auto">
          <a:xfrm>
            <a:off x="4494536" y="2167905"/>
            <a:ext cx="3597875" cy="493470"/>
            <a:chOff x="2705100" y="2011398"/>
            <a:chExt cx="3597533" cy="493677"/>
          </a:xfrm>
        </p:grpSpPr>
        <p:sp>
          <p:nvSpPr>
            <p:cNvPr id="1135" name="Oval 1134">
              <a:extLst>
                <a:ext uri="{FF2B5EF4-FFF2-40B4-BE49-F238E27FC236}">
                  <a16:creationId xmlns:a16="http://schemas.microsoft.com/office/drawing/2014/main" id="{57A6E143-0094-5D49-8A05-004EA3A97A71}"/>
                </a:ext>
              </a:extLst>
            </p:cNvPr>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6" name="Oval 1135">
              <a:extLst>
                <a:ext uri="{FF2B5EF4-FFF2-40B4-BE49-F238E27FC236}">
                  <a16:creationId xmlns:a16="http://schemas.microsoft.com/office/drawing/2014/main" id="{431997AA-2888-D042-A558-B6DE0F737D3F}"/>
                </a:ext>
              </a:extLst>
            </p:cNvPr>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7" name="TextBox 389">
              <a:extLst>
                <a:ext uri="{FF2B5EF4-FFF2-40B4-BE49-F238E27FC236}">
                  <a16:creationId xmlns:a16="http://schemas.microsoft.com/office/drawing/2014/main" id="{D0AF8FB3-4D5B-7B4A-8B82-CF15E8A6F1F0}"/>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Remote Controller</a:t>
              </a:r>
            </a:p>
          </p:txBody>
        </p:sp>
      </p:grpSp>
      <p:grpSp>
        <p:nvGrpSpPr>
          <p:cNvPr id="3" name="Group 2">
            <a:extLst>
              <a:ext uri="{FF2B5EF4-FFF2-40B4-BE49-F238E27FC236}">
                <a16:creationId xmlns:a16="http://schemas.microsoft.com/office/drawing/2014/main" id="{370F660B-2991-C94D-80D9-F1429AC36768}"/>
              </a:ext>
            </a:extLst>
          </p:cNvPr>
          <p:cNvGrpSpPr/>
          <p:nvPr/>
        </p:nvGrpSpPr>
        <p:grpSpPr>
          <a:xfrm>
            <a:off x="3674918" y="4177613"/>
            <a:ext cx="5095875" cy="822392"/>
            <a:chOff x="3674918" y="4177613"/>
            <a:chExt cx="5095875" cy="822392"/>
          </a:xfrm>
        </p:grpSpPr>
        <p:grpSp>
          <p:nvGrpSpPr>
            <p:cNvPr id="1111" name="Group 441">
              <a:extLst>
                <a:ext uri="{FF2B5EF4-FFF2-40B4-BE49-F238E27FC236}">
                  <a16:creationId xmlns:a16="http://schemas.microsoft.com/office/drawing/2014/main" id="{0C03A32C-FA65-214B-B936-B6E1B2C384AE}"/>
                </a:ext>
              </a:extLst>
            </p:cNvPr>
            <p:cNvGrpSpPr>
              <a:grpSpLocks/>
            </p:cNvGrpSpPr>
            <p:nvPr/>
          </p:nvGrpSpPr>
          <p:grpSpPr bwMode="auto">
            <a:xfrm>
              <a:off x="3674918" y="4177613"/>
              <a:ext cx="923628" cy="405783"/>
              <a:chOff x="2705100" y="2011398"/>
              <a:chExt cx="3597533" cy="493677"/>
            </a:xfrm>
          </p:grpSpPr>
          <p:sp>
            <p:nvSpPr>
              <p:cNvPr id="1132" name="Oval 1131">
                <a:extLst>
                  <a:ext uri="{FF2B5EF4-FFF2-40B4-BE49-F238E27FC236}">
                    <a16:creationId xmlns:a16="http://schemas.microsoft.com/office/drawing/2014/main" id="{F74AE388-0960-CF47-B1A1-1ABEEB3A9CAF}"/>
                  </a:ext>
                </a:extLst>
              </p:cNvPr>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3" name="Oval 1132">
                <a:extLst>
                  <a:ext uri="{FF2B5EF4-FFF2-40B4-BE49-F238E27FC236}">
                    <a16:creationId xmlns:a16="http://schemas.microsoft.com/office/drawing/2014/main" id="{1181AFDF-673F-BE48-B342-3AE78D0EFECC}"/>
                  </a:ext>
                </a:extLst>
              </p:cNvPr>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4" name="TextBox 389">
                <a:extLst>
                  <a:ext uri="{FF2B5EF4-FFF2-40B4-BE49-F238E27FC236}">
                    <a16:creationId xmlns:a16="http://schemas.microsoft.com/office/drawing/2014/main" id="{F3932BCA-D430-FC40-B54E-015140A71EFE}"/>
                  </a:ext>
                </a:extLst>
              </p:cNvPr>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p>
            </p:txBody>
          </p:sp>
        </p:grpSp>
        <p:grpSp>
          <p:nvGrpSpPr>
            <p:cNvPr id="1112" name="Group 16">
              <a:extLst>
                <a:ext uri="{FF2B5EF4-FFF2-40B4-BE49-F238E27FC236}">
                  <a16:creationId xmlns:a16="http://schemas.microsoft.com/office/drawing/2014/main" id="{C3F9499B-4024-2B4E-8994-25AA993B23C7}"/>
                </a:ext>
              </a:extLst>
            </p:cNvPr>
            <p:cNvGrpSpPr>
              <a:grpSpLocks/>
            </p:cNvGrpSpPr>
            <p:nvPr/>
          </p:nvGrpSpPr>
          <p:grpSpPr bwMode="auto">
            <a:xfrm>
              <a:off x="5338708" y="4714256"/>
              <a:ext cx="463612" cy="285749"/>
              <a:chOff x="3558850" y="4573304"/>
              <a:chExt cx="463568" cy="285869"/>
            </a:xfrm>
          </p:grpSpPr>
          <p:grpSp>
            <p:nvGrpSpPr>
              <p:cNvPr id="1128" name="Group 12">
                <a:extLst>
                  <a:ext uri="{FF2B5EF4-FFF2-40B4-BE49-F238E27FC236}">
                    <a16:creationId xmlns:a16="http://schemas.microsoft.com/office/drawing/2014/main" id="{643660C7-BD5F-8243-BB52-5E41566520BE}"/>
                  </a:ext>
                </a:extLst>
              </p:cNvPr>
              <p:cNvGrpSpPr>
                <a:grpSpLocks/>
              </p:cNvGrpSpPr>
              <p:nvPr/>
            </p:nvGrpSpPr>
            <p:grpSpPr bwMode="auto">
              <a:xfrm>
                <a:off x="3558850" y="4577634"/>
                <a:ext cx="463568" cy="262710"/>
                <a:chOff x="3558850" y="4577634"/>
                <a:chExt cx="463568" cy="262710"/>
              </a:xfrm>
            </p:grpSpPr>
            <p:sp>
              <p:nvSpPr>
                <p:cNvPr id="1130" name="Oval 1129">
                  <a:extLst>
                    <a:ext uri="{FF2B5EF4-FFF2-40B4-BE49-F238E27FC236}">
                      <a16:creationId xmlns:a16="http://schemas.microsoft.com/office/drawing/2014/main" id="{EB6F94A5-07EA-824D-BCE4-E412F1D275A9}"/>
                    </a:ext>
                  </a:extLst>
                </p:cNvPr>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1" name="Oval 1130">
                  <a:extLst>
                    <a:ext uri="{FF2B5EF4-FFF2-40B4-BE49-F238E27FC236}">
                      <a16:creationId xmlns:a16="http://schemas.microsoft.com/office/drawing/2014/main" id="{3AFA8449-4699-DE4E-AD4F-2F50FF91F472}"/>
                    </a:ext>
                  </a:extLst>
                </p:cNvPr>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29" name="TextBox 389">
                <a:extLst>
                  <a:ext uri="{FF2B5EF4-FFF2-40B4-BE49-F238E27FC236}">
                    <a16:creationId xmlns:a16="http://schemas.microsoft.com/office/drawing/2014/main" id="{64D840F2-5A70-9E44-A243-269898185070}"/>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3" name="Group 450">
              <a:extLst>
                <a:ext uri="{FF2B5EF4-FFF2-40B4-BE49-F238E27FC236}">
                  <a16:creationId xmlns:a16="http://schemas.microsoft.com/office/drawing/2014/main" id="{AADDBF22-BF75-E042-B015-F1D30A1937CF}"/>
                </a:ext>
              </a:extLst>
            </p:cNvPr>
            <p:cNvGrpSpPr>
              <a:grpSpLocks/>
            </p:cNvGrpSpPr>
            <p:nvPr/>
          </p:nvGrpSpPr>
          <p:grpSpPr bwMode="auto">
            <a:xfrm>
              <a:off x="6118930" y="4712138"/>
              <a:ext cx="463612" cy="285749"/>
              <a:chOff x="3558850" y="4573304"/>
              <a:chExt cx="463568" cy="285869"/>
            </a:xfrm>
          </p:grpSpPr>
          <p:grpSp>
            <p:nvGrpSpPr>
              <p:cNvPr id="1124" name="Group 451">
                <a:extLst>
                  <a:ext uri="{FF2B5EF4-FFF2-40B4-BE49-F238E27FC236}">
                    <a16:creationId xmlns:a16="http://schemas.microsoft.com/office/drawing/2014/main" id="{BD64AF44-6F7F-1747-8E26-3E6D0EDDA010}"/>
                  </a:ext>
                </a:extLst>
              </p:cNvPr>
              <p:cNvGrpSpPr>
                <a:grpSpLocks/>
              </p:cNvGrpSpPr>
              <p:nvPr/>
            </p:nvGrpSpPr>
            <p:grpSpPr bwMode="auto">
              <a:xfrm>
                <a:off x="3558850" y="4577634"/>
                <a:ext cx="463568" cy="262710"/>
                <a:chOff x="3558850" y="4577634"/>
                <a:chExt cx="463568" cy="262710"/>
              </a:xfrm>
            </p:grpSpPr>
            <p:sp>
              <p:nvSpPr>
                <p:cNvPr id="1126" name="Oval 1125">
                  <a:extLst>
                    <a:ext uri="{FF2B5EF4-FFF2-40B4-BE49-F238E27FC236}">
                      <a16:creationId xmlns:a16="http://schemas.microsoft.com/office/drawing/2014/main" id="{B13E6B0A-9B22-874D-A5BB-CAB7052B0E58}"/>
                    </a:ext>
                  </a:extLst>
                </p:cNvPr>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27" name="Oval 1126">
                  <a:extLst>
                    <a:ext uri="{FF2B5EF4-FFF2-40B4-BE49-F238E27FC236}">
                      <a16:creationId xmlns:a16="http://schemas.microsoft.com/office/drawing/2014/main" id="{88C69275-D6D4-D64E-9433-86A12EE44DC2}"/>
                    </a:ext>
                  </a:extLst>
                </p:cNvPr>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25" name="TextBox 389">
                <a:extLst>
                  <a:ext uri="{FF2B5EF4-FFF2-40B4-BE49-F238E27FC236}">
                    <a16:creationId xmlns:a16="http://schemas.microsoft.com/office/drawing/2014/main" id="{137E9DC6-E808-9244-BE10-49D98EA5A17A}"/>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4" name="Group 455">
              <a:extLst>
                <a:ext uri="{FF2B5EF4-FFF2-40B4-BE49-F238E27FC236}">
                  <a16:creationId xmlns:a16="http://schemas.microsoft.com/office/drawing/2014/main" id="{F9EC1EDD-92AD-2245-AE89-053A0D1F0A45}"/>
                </a:ext>
              </a:extLst>
            </p:cNvPr>
            <p:cNvGrpSpPr>
              <a:grpSpLocks/>
            </p:cNvGrpSpPr>
            <p:nvPr/>
          </p:nvGrpSpPr>
          <p:grpSpPr bwMode="auto">
            <a:xfrm>
              <a:off x="7319300" y="4710021"/>
              <a:ext cx="463612" cy="285749"/>
              <a:chOff x="3558850" y="4573304"/>
              <a:chExt cx="463568" cy="285869"/>
            </a:xfrm>
          </p:grpSpPr>
          <p:grpSp>
            <p:nvGrpSpPr>
              <p:cNvPr id="1120" name="Group 456">
                <a:extLst>
                  <a:ext uri="{FF2B5EF4-FFF2-40B4-BE49-F238E27FC236}">
                    <a16:creationId xmlns:a16="http://schemas.microsoft.com/office/drawing/2014/main" id="{CB1EA6B7-79F6-7C4E-B31B-F6338BD15A28}"/>
                  </a:ext>
                </a:extLst>
              </p:cNvPr>
              <p:cNvGrpSpPr>
                <a:grpSpLocks/>
              </p:cNvGrpSpPr>
              <p:nvPr/>
            </p:nvGrpSpPr>
            <p:grpSpPr bwMode="auto">
              <a:xfrm>
                <a:off x="3558850" y="4577634"/>
                <a:ext cx="463568" cy="262710"/>
                <a:chOff x="3558850" y="4577634"/>
                <a:chExt cx="463568" cy="262710"/>
              </a:xfrm>
            </p:grpSpPr>
            <p:sp>
              <p:nvSpPr>
                <p:cNvPr id="1122" name="Oval 1121">
                  <a:extLst>
                    <a:ext uri="{FF2B5EF4-FFF2-40B4-BE49-F238E27FC236}">
                      <a16:creationId xmlns:a16="http://schemas.microsoft.com/office/drawing/2014/main" id="{9BF9A7D0-3676-5B44-9F92-551F82BA815A}"/>
                    </a:ext>
                  </a:extLst>
                </p:cNvPr>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23" name="Oval 1122">
                  <a:extLst>
                    <a:ext uri="{FF2B5EF4-FFF2-40B4-BE49-F238E27FC236}">
                      <a16:creationId xmlns:a16="http://schemas.microsoft.com/office/drawing/2014/main" id="{F3145DFC-AFCD-7043-8580-05CA0BB4CB0F}"/>
                    </a:ext>
                  </a:extLst>
                </p:cNvPr>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21" name="TextBox 389">
                <a:extLst>
                  <a:ext uri="{FF2B5EF4-FFF2-40B4-BE49-F238E27FC236}">
                    <a16:creationId xmlns:a16="http://schemas.microsoft.com/office/drawing/2014/main" id="{F248CEB0-87E6-A44A-A50F-5C3EC5372B5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5" name="Group 460">
              <a:extLst>
                <a:ext uri="{FF2B5EF4-FFF2-40B4-BE49-F238E27FC236}">
                  <a16:creationId xmlns:a16="http://schemas.microsoft.com/office/drawing/2014/main" id="{4F7BA808-3479-484C-BAF0-5CC1FD0331EB}"/>
                </a:ext>
              </a:extLst>
            </p:cNvPr>
            <p:cNvGrpSpPr>
              <a:grpSpLocks/>
            </p:cNvGrpSpPr>
            <p:nvPr/>
          </p:nvGrpSpPr>
          <p:grpSpPr bwMode="auto">
            <a:xfrm>
              <a:off x="8307181" y="4707904"/>
              <a:ext cx="463612" cy="285749"/>
              <a:chOff x="3558850" y="4573304"/>
              <a:chExt cx="463568" cy="285869"/>
            </a:xfrm>
          </p:grpSpPr>
          <p:grpSp>
            <p:nvGrpSpPr>
              <p:cNvPr id="1116" name="Group 461">
                <a:extLst>
                  <a:ext uri="{FF2B5EF4-FFF2-40B4-BE49-F238E27FC236}">
                    <a16:creationId xmlns:a16="http://schemas.microsoft.com/office/drawing/2014/main" id="{933FA7BC-47D5-ED48-85E7-B486D7CBCA91}"/>
                  </a:ext>
                </a:extLst>
              </p:cNvPr>
              <p:cNvGrpSpPr>
                <a:grpSpLocks/>
              </p:cNvGrpSpPr>
              <p:nvPr/>
            </p:nvGrpSpPr>
            <p:grpSpPr bwMode="auto">
              <a:xfrm>
                <a:off x="3558850" y="4577634"/>
                <a:ext cx="463568" cy="262710"/>
                <a:chOff x="3558850" y="4577634"/>
                <a:chExt cx="463568" cy="262710"/>
              </a:xfrm>
            </p:grpSpPr>
            <p:sp>
              <p:nvSpPr>
                <p:cNvPr id="1118" name="Oval 1117">
                  <a:extLst>
                    <a:ext uri="{FF2B5EF4-FFF2-40B4-BE49-F238E27FC236}">
                      <a16:creationId xmlns:a16="http://schemas.microsoft.com/office/drawing/2014/main" id="{BFFF1AA5-D313-234B-BDA6-40E287FD081F}"/>
                    </a:ext>
                  </a:extLst>
                </p:cNvPr>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19" name="Oval 1118">
                  <a:extLst>
                    <a:ext uri="{FF2B5EF4-FFF2-40B4-BE49-F238E27FC236}">
                      <a16:creationId xmlns:a16="http://schemas.microsoft.com/office/drawing/2014/main" id="{08D261B5-FBF3-B541-B8CA-B63F648BEF5C}"/>
                    </a:ext>
                  </a:extLst>
                </p:cNvPr>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17" name="TextBox 389">
                <a:extLst>
                  <a:ext uri="{FF2B5EF4-FFF2-40B4-BE49-F238E27FC236}">
                    <a16:creationId xmlns:a16="http://schemas.microsoft.com/office/drawing/2014/main" id="{8386C9B3-5C0B-0443-98EF-8CDB1312E97F}"/>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1139" name="Group 1">
            <a:extLst>
              <a:ext uri="{FF2B5EF4-FFF2-40B4-BE49-F238E27FC236}">
                <a16:creationId xmlns:a16="http://schemas.microsoft.com/office/drawing/2014/main" id="{A228ACC2-6157-BF41-88C3-0A086417268A}"/>
              </a:ext>
            </a:extLst>
          </p:cNvPr>
          <p:cNvGrpSpPr>
            <a:grpSpLocks/>
          </p:cNvGrpSpPr>
          <p:nvPr/>
        </p:nvGrpSpPr>
        <p:grpSpPr bwMode="auto">
          <a:xfrm>
            <a:off x="2687493" y="5474667"/>
            <a:ext cx="2698750" cy="903288"/>
            <a:chOff x="938213" y="5237163"/>
            <a:chExt cx="2698750" cy="903287"/>
          </a:xfrm>
        </p:grpSpPr>
        <p:cxnSp>
          <p:nvCxnSpPr>
            <p:cNvPr id="1140" name="Straight Connector 1139">
              <a:extLst>
                <a:ext uri="{FF2B5EF4-FFF2-40B4-BE49-F238E27FC236}">
                  <a16:creationId xmlns:a16="http://schemas.microsoft.com/office/drawing/2014/main" id="{CB924182-B4D8-0F43-97E1-646C4E72A083}"/>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1141" name="TextBox 265">
              <a:extLst>
                <a:ext uri="{FF2B5EF4-FFF2-40B4-BE49-F238E27FC236}">
                  <a16:creationId xmlns:a16="http://schemas.microsoft.com/office/drawing/2014/main" id="{CFD0B0F1-D70C-5245-B37A-C9A4ABCBEF39}"/>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1142" name="TextBox 281">
              <a:extLst>
                <a:ext uri="{FF2B5EF4-FFF2-40B4-BE49-F238E27FC236}">
                  <a16:creationId xmlns:a16="http://schemas.microsoft.com/office/drawing/2014/main" id="{6C507E5B-C87D-FA46-A331-4ABAB6B8A2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1143" name="Group 5">
              <a:extLst>
                <a:ext uri="{FF2B5EF4-FFF2-40B4-BE49-F238E27FC236}">
                  <a16:creationId xmlns:a16="http://schemas.microsoft.com/office/drawing/2014/main" id="{1A707F03-E0B2-FF48-9597-B751067AD9A3}"/>
                </a:ext>
              </a:extLst>
            </p:cNvPr>
            <p:cNvGrpSpPr>
              <a:grpSpLocks/>
            </p:cNvGrpSpPr>
            <p:nvPr/>
          </p:nvGrpSpPr>
          <p:grpSpPr bwMode="auto">
            <a:xfrm>
              <a:off x="938213" y="5237163"/>
              <a:ext cx="1616075" cy="487362"/>
              <a:chOff x="-4079003" y="2717403"/>
              <a:chExt cx="1616718" cy="488475"/>
            </a:xfrm>
          </p:grpSpPr>
          <p:sp>
            <p:nvSpPr>
              <p:cNvPr id="1157" name="Rectangle 98">
                <a:extLst>
                  <a:ext uri="{FF2B5EF4-FFF2-40B4-BE49-F238E27FC236}">
                    <a16:creationId xmlns:a16="http://schemas.microsoft.com/office/drawing/2014/main" id="{CA6EA6FC-3469-1A42-8A1A-7ABEC47FF2BC}"/>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8" name="Line 99">
                <a:extLst>
                  <a:ext uri="{FF2B5EF4-FFF2-40B4-BE49-F238E27FC236}">
                    <a16:creationId xmlns:a16="http://schemas.microsoft.com/office/drawing/2014/main" id="{8B52FDA0-6129-4D4D-AB34-6E31B5746EA7}"/>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9" name="Rectangle 104">
                <a:extLst>
                  <a:ext uri="{FF2B5EF4-FFF2-40B4-BE49-F238E27FC236}">
                    <a16:creationId xmlns:a16="http://schemas.microsoft.com/office/drawing/2014/main" id="{EF6D77F4-B510-3541-9758-82FBBD823972}"/>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60" name="Text Box 105">
                <a:extLst>
                  <a:ext uri="{FF2B5EF4-FFF2-40B4-BE49-F238E27FC236}">
                    <a16:creationId xmlns:a16="http://schemas.microsoft.com/office/drawing/2014/main" id="{2AE0900E-8A8F-4A4D-BB87-414DFE5E1CA9}"/>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1161" name="Line 119">
                <a:extLst>
                  <a:ext uri="{FF2B5EF4-FFF2-40B4-BE49-F238E27FC236}">
                    <a16:creationId xmlns:a16="http://schemas.microsoft.com/office/drawing/2014/main" id="{5B21AE9C-8AC8-434E-B3D3-DDFB36C485E3}"/>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44" name="Freeform 120">
              <a:extLst>
                <a:ext uri="{FF2B5EF4-FFF2-40B4-BE49-F238E27FC236}">
                  <a16:creationId xmlns:a16="http://schemas.microsoft.com/office/drawing/2014/main" id="{7959F5AF-96CF-CD42-95A7-B320D466FA0B}"/>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45" name="Group 357">
              <a:extLst>
                <a:ext uri="{FF2B5EF4-FFF2-40B4-BE49-F238E27FC236}">
                  <a16:creationId xmlns:a16="http://schemas.microsoft.com/office/drawing/2014/main" id="{4D59E87F-CE51-5F46-B516-9F402F558557}"/>
                </a:ext>
              </a:extLst>
            </p:cNvPr>
            <p:cNvGrpSpPr>
              <a:grpSpLocks/>
            </p:cNvGrpSpPr>
            <p:nvPr/>
          </p:nvGrpSpPr>
          <p:grpSpPr bwMode="auto">
            <a:xfrm>
              <a:off x="2714625" y="5659438"/>
              <a:ext cx="565150" cy="293687"/>
              <a:chOff x="1871277" y="1576300"/>
              <a:chExt cx="1128371" cy="437861"/>
            </a:xfrm>
          </p:grpSpPr>
          <p:sp>
            <p:nvSpPr>
              <p:cNvPr id="1147" name="Oval 1146">
                <a:extLst>
                  <a:ext uri="{FF2B5EF4-FFF2-40B4-BE49-F238E27FC236}">
                    <a16:creationId xmlns:a16="http://schemas.microsoft.com/office/drawing/2014/main" id="{47BEE802-D705-FB42-955E-D825A1B513F5}"/>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48" name="Rectangle 1147">
                <a:extLst>
                  <a:ext uri="{FF2B5EF4-FFF2-40B4-BE49-F238E27FC236}">
                    <a16:creationId xmlns:a16="http://schemas.microsoft.com/office/drawing/2014/main" id="{A0A9F0A0-D85B-BC44-809E-0D44746B1886}"/>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49" name="Oval 1148">
                <a:extLst>
                  <a:ext uri="{FF2B5EF4-FFF2-40B4-BE49-F238E27FC236}">
                    <a16:creationId xmlns:a16="http://schemas.microsoft.com/office/drawing/2014/main" id="{E6E2E4DB-C182-5947-9544-5CA42AF8D004}"/>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50" name="Freeform 1149">
                <a:extLst>
                  <a:ext uri="{FF2B5EF4-FFF2-40B4-BE49-F238E27FC236}">
                    <a16:creationId xmlns:a16="http://schemas.microsoft.com/office/drawing/2014/main" id="{826516FA-D90F-FF4F-86C3-EABFADEC3BBB}"/>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51" name="Freeform 1150">
                <a:extLst>
                  <a:ext uri="{FF2B5EF4-FFF2-40B4-BE49-F238E27FC236}">
                    <a16:creationId xmlns:a16="http://schemas.microsoft.com/office/drawing/2014/main" id="{8B23C2D3-E371-5547-9057-B35E626ABDC4}"/>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2" name="Freeform 1151">
                <a:extLst>
                  <a:ext uri="{FF2B5EF4-FFF2-40B4-BE49-F238E27FC236}">
                    <a16:creationId xmlns:a16="http://schemas.microsoft.com/office/drawing/2014/main" id="{2DEA8715-4603-7449-BB4D-351CFEF75CDD}"/>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3" name="Freeform 1152">
                <a:extLst>
                  <a:ext uri="{FF2B5EF4-FFF2-40B4-BE49-F238E27FC236}">
                    <a16:creationId xmlns:a16="http://schemas.microsoft.com/office/drawing/2014/main" id="{72F5390F-6421-6840-94BC-D15B70623EF8}"/>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154" name="Straight Connector 1153">
                <a:extLst>
                  <a:ext uri="{FF2B5EF4-FFF2-40B4-BE49-F238E27FC236}">
                    <a16:creationId xmlns:a16="http://schemas.microsoft.com/office/drawing/2014/main" id="{34E68527-C12C-5248-A62C-D72D4BEC928A}"/>
                  </a:ext>
                </a:extLst>
              </p:cNvPr>
              <p:cNvCxnSpPr>
                <a:cxnSpLocks noChangeShapeType="1"/>
                <a:endCxn id="1149"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55" name="Straight Connector 1154">
                <a:extLst>
                  <a:ext uri="{FF2B5EF4-FFF2-40B4-BE49-F238E27FC236}">
                    <a16:creationId xmlns:a16="http://schemas.microsoft.com/office/drawing/2014/main" id="{475CE0A8-F910-FF45-A479-96A5E48ACF2E}"/>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6" name="TextBox 282">
              <a:extLst>
                <a:ext uri="{FF2B5EF4-FFF2-40B4-BE49-F238E27FC236}">
                  <a16:creationId xmlns:a16="http://schemas.microsoft.com/office/drawing/2014/main" id="{4B460814-1FB2-5F46-A167-2E252688DDB5}"/>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grpSp>
      <p:sp>
        <p:nvSpPr>
          <p:cNvPr id="1162" name="TextBox 6">
            <a:extLst>
              <a:ext uri="{FF2B5EF4-FFF2-40B4-BE49-F238E27FC236}">
                <a16:creationId xmlns:a16="http://schemas.microsoft.com/office/drawing/2014/main" id="{21D1826E-E3E7-E445-9FFB-A565D9A2AD31}"/>
              </a:ext>
            </a:extLst>
          </p:cNvPr>
          <p:cNvSpPr txBox="1">
            <a:spLocks noChangeArrowheads="1"/>
          </p:cNvSpPr>
          <p:nvPr/>
        </p:nvSpPr>
        <p:spPr bwMode="auto">
          <a:xfrm>
            <a:off x="1946130" y="485078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63" name="Group 1162">
            <a:extLst>
              <a:ext uri="{FF2B5EF4-FFF2-40B4-BE49-F238E27FC236}">
                <a16:creationId xmlns:a16="http://schemas.microsoft.com/office/drawing/2014/main" id="{F8C15A5A-1645-0849-B8DE-390745B8EBA4}"/>
              </a:ext>
            </a:extLst>
          </p:cNvPr>
          <p:cNvGrpSpPr>
            <a:grpSpLocks/>
          </p:cNvGrpSpPr>
          <p:nvPr/>
        </p:nvGrpSpPr>
        <p:grpSpPr bwMode="auto">
          <a:xfrm>
            <a:off x="4390906" y="2898842"/>
            <a:ext cx="4051268" cy="2367063"/>
            <a:chOff x="-3855475" y="3644638"/>
            <a:chExt cx="4051268" cy="2367866"/>
          </a:xfrm>
        </p:grpSpPr>
        <p:cxnSp>
          <p:nvCxnSpPr>
            <p:cNvPr id="1164" name="Straight Arrow Connector 1163">
              <a:extLst>
                <a:ext uri="{FF2B5EF4-FFF2-40B4-BE49-F238E27FC236}">
                  <a16:creationId xmlns:a16="http://schemas.microsoft.com/office/drawing/2014/main" id="{D6CE7F18-1D47-9C49-BB85-76C5894DE532}"/>
                </a:ext>
              </a:extLst>
            </p:cNvPr>
            <p:cNvCxnSpPr>
              <a:cxnSpLocks/>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1165" name="Straight Arrow Connector 1164">
              <a:extLst>
                <a:ext uri="{FF2B5EF4-FFF2-40B4-BE49-F238E27FC236}">
                  <a16:creationId xmlns:a16="http://schemas.microsoft.com/office/drawing/2014/main" id="{1C7BE6B4-EA67-FB4B-B50B-7E72D52ED7D1}"/>
                </a:ext>
              </a:extLst>
            </p:cNvPr>
            <p:cNvCxnSpPr>
              <a:cxnSpLocks noChangeShapeType="1"/>
            </p:cNvCxnSpPr>
            <p:nvPr/>
          </p:nvCxnSpPr>
          <p:spPr bwMode="auto">
            <a:xfrm>
              <a:off x="-2818087" y="3658010"/>
              <a:ext cx="0" cy="235449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6" name="Straight Arrow Connector 1165">
              <a:extLst>
                <a:ext uri="{FF2B5EF4-FFF2-40B4-BE49-F238E27FC236}">
                  <a16:creationId xmlns:a16="http://schemas.microsoft.com/office/drawing/2014/main" id="{57774C27-8FF6-9F4F-A17E-D2F743FE22FC}"/>
                </a:ext>
              </a:extLst>
            </p:cNvPr>
            <p:cNvCxnSpPr>
              <a:cxnSpLocks noChangeShapeType="1"/>
            </p:cNvCxnSpPr>
            <p:nvPr/>
          </p:nvCxnSpPr>
          <p:spPr bwMode="auto">
            <a:xfrm>
              <a:off x="-2006679" y="3655204"/>
              <a:ext cx="31396" cy="2331351"/>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7" name="Straight Arrow Connector 1166">
              <a:extLst>
                <a:ext uri="{FF2B5EF4-FFF2-40B4-BE49-F238E27FC236}">
                  <a16:creationId xmlns:a16="http://schemas.microsoft.com/office/drawing/2014/main" id="{1F481D65-016C-9E4F-A167-D6343A313652}"/>
                </a:ext>
              </a:extLst>
            </p:cNvPr>
            <p:cNvCxnSpPr>
              <a:cxnSpLocks noChangeShapeType="1"/>
            </p:cNvCxnSpPr>
            <p:nvPr/>
          </p:nvCxnSpPr>
          <p:spPr bwMode="auto">
            <a:xfrm>
              <a:off x="-817641" y="3644638"/>
              <a:ext cx="0" cy="236462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8" name="Straight Arrow Connector 1167">
              <a:extLst>
                <a:ext uri="{FF2B5EF4-FFF2-40B4-BE49-F238E27FC236}">
                  <a16:creationId xmlns:a16="http://schemas.microsoft.com/office/drawing/2014/main" id="{8D76033E-EA4A-B441-99A6-CFC1521E6CB2}"/>
                </a:ext>
              </a:extLst>
            </p:cNvPr>
            <p:cNvCxnSpPr>
              <a:cxnSpLocks noChangeShapeType="1"/>
            </p:cNvCxnSpPr>
            <p:nvPr/>
          </p:nvCxnSpPr>
          <p:spPr bwMode="auto">
            <a:xfrm>
              <a:off x="195792" y="3690049"/>
              <a:ext cx="1" cy="2311566"/>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54" name="Slide Number Placeholder 4">
            <a:extLst>
              <a:ext uri="{FF2B5EF4-FFF2-40B4-BE49-F238E27FC236}">
                <a16:creationId xmlns:a16="http://schemas.microsoft.com/office/drawing/2014/main" id="{EB6E2EBA-F897-A249-9C0A-5C6AC0D91124}"/>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4-</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15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wipe(down)">
                                      <p:cBhvr>
                                        <p:cTn id="7" dur="500"/>
                                        <p:tgtEl>
                                          <p:spTgt spid="9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7"/>
                                        </p:tgtEl>
                                        <p:attrNameLst>
                                          <p:attrName>style.visibility</p:attrName>
                                        </p:attrNameLst>
                                      </p:cBhvr>
                                      <p:to>
                                        <p:strVal val="visible"/>
                                      </p:to>
                                    </p:set>
                                    <p:animEffect transition="in" filter="dissolve">
                                      <p:cBhvr>
                                        <p:cTn id="12" dur="500"/>
                                        <p:tgtEl>
                                          <p:spTgt spid="817"/>
                                        </p:tgtEl>
                                      </p:cBhvr>
                                    </p:animEffect>
                                  </p:childTnLst>
                                </p:cTn>
                              </p:par>
                              <p:par>
                                <p:cTn id="13" presetID="9" presetClass="entr" presetSubtype="0" fill="hold" nodeType="withEffect">
                                  <p:stCondLst>
                                    <p:cond delay="0"/>
                                  </p:stCondLst>
                                  <p:childTnLst>
                                    <p:set>
                                      <p:cBhvr>
                                        <p:cTn id="14" dur="1" fill="hold">
                                          <p:stCondLst>
                                            <p:cond delay="0"/>
                                          </p:stCondLst>
                                        </p:cTn>
                                        <p:tgtEl>
                                          <p:spTgt spid="1110"/>
                                        </p:tgtEl>
                                        <p:attrNameLst>
                                          <p:attrName>style.visibility</p:attrName>
                                        </p:attrNameLst>
                                      </p:cBhvr>
                                      <p:to>
                                        <p:strVal val="visible"/>
                                      </p:to>
                                    </p:set>
                                    <p:animEffect transition="in" filter="dissolve">
                                      <p:cBhvr>
                                        <p:cTn id="15" dur="500"/>
                                        <p:tgtEl>
                                          <p:spTgt spid="11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00"/>
                                        </p:tgtEl>
                                        <p:attrNameLst>
                                          <p:attrName>style.visibility</p:attrName>
                                        </p:attrNameLst>
                                      </p:cBhvr>
                                      <p:to>
                                        <p:strVal val="visible"/>
                                      </p:to>
                                    </p:set>
                                    <p:animEffect transition="in" filter="dissolve">
                                      <p:cBhvr>
                                        <p:cTn id="20" dur="500"/>
                                        <p:tgtEl>
                                          <p:spTgt spid="9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63"/>
                                        </p:tgtEl>
                                        <p:attrNameLst>
                                          <p:attrName>style.visibility</p:attrName>
                                        </p:attrNameLst>
                                      </p:cBhvr>
                                      <p:to>
                                        <p:strVal val="visible"/>
                                      </p:to>
                                    </p:set>
                                    <p:animEffect transition="in" filter="wipe(up)">
                                      <p:cBhvr>
                                        <p:cTn id="25" dur="500"/>
                                        <p:tgtEl>
                                          <p:spTgt spid="1163"/>
                                        </p:tgtEl>
                                      </p:cBhvr>
                                    </p:animEffect>
                                  </p:childTnLst>
                                </p:cTn>
                              </p:par>
                              <p:par>
                                <p:cTn id="26" presetID="9" presetClass="entr" presetSubtype="0" fill="hold" nodeType="withEffect">
                                  <p:stCondLst>
                                    <p:cond delay="0"/>
                                  </p:stCondLst>
                                  <p:childTnLst>
                                    <p:set>
                                      <p:cBhvr>
                                        <p:cTn id="27" dur="1" fill="hold">
                                          <p:stCondLst>
                                            <p:cond delay="0"/>
                                          </p:stCondLst>
                                        </p:cTn>
                                        <p:tgtEl>
                                          <p:spTgt spid="1037"/>
                                        </p:tgtEl>
                                        <p:attrNameLst>
                                          <p:attrName>style.visibility</p:attrName>
                                        </p:attrNameLst>
                                      </p:cBhvr>
                                      <p:to>
                                        <p:strVal val="visible"/>
                                      </p:to>
                                    </p:set>
                                    <p:animEffect transition="in" filter="dissolve">
                                      <p:cBhvr>
                                        <p:cTn id="28" dur="500"/>
                                        <p:tgtEl>
                                          <p:spTgt spid="1037"/>
                                        </p:tgtEl>
                                      </p:cBhvr>
                                    </p:animEffect>
                                  </p:childTnLst>
                                </p:cTn>
                              </p:par>
                              <p:par>
                                <p:cTn id="29" presetID="9"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par>
                          <p:cTn id="32" fill="hold">
                            <p:stCondLst>
                              <p:cond delay="500"/>
                            </p:stCondLst>
                            <p:childTnLst>
                              <p:par>
                                <p:cTn id="33" presetID="9" presetClass="entr" presetSubtype="0" fill="hold" nodeType="afterEffect">
                                  <p:stCondLst>
                                    <p:cond delay="500"/>
                                  </p:stCondLst>
                                  <p:childTnLst>
                                    <p:set>
                                      <p:cBhvr>
                                        <p:cTn id="34" dur="1" fill="hold">
                                          <p:stCondLst>
                                            <p:cond delay="0"/>
                                          </p:stCondLst>
                                        </p:cTn>
                                        <p:tgtEl>
                                          <p:spTgt spid="1043"/>
                                        </p:tgtEl>
                                        <p:attrNameLst>
                                          <p:attrName>style.visibility</p:attrName>
                                        </p:attrNameLst>
                                      </p:cBhvr>
                                      <p:to>
                                        <p:strVal val="visible"/>
                                      </p:to>
                                    </p:set>
                                    <p:animEffect transition="in" filter="dissolve">
                                      <p:cBhvr>
                                        <p:cTn id="35" dur="2000"/>
                                        <p:tgtEl>
                                          <p:spTgt spid="104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96"/>
                                        </p:tgtEl>
                                        <p:attrNameLst>
                                          <p:attrName>style.visibility</p:attrName>
                                        </p:attrNameLst>
                                      </p:cBhvr>
                                      <p:to>
                                        <p:strVal val="visible"/>
                                      </p:to>
                                    </p:set>
                                    <p:animEffect transition="in" filter="dissolve">
                                      <p:cBhvr>
                                        <p:cTn id="40"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02AB5-AB8E-3545-A5A9-FCEA06E6EC76}"/>
              </a:ext>
            </a:extLst>
          </p:cNvPr>
          <p:cNvSpPr>
            <a:spLocks noGrp="1"/>
          </p:cNvSpPr>
          <p:nvPr>
            <p:ph idx="1"/>
          </p:nvPr>
        </p:nvSpPr>
        <p:spPr>
          <a:xfrm>
            <a:off x="813148" y="1586241"/>
            <a:ext cx="10515600" cy="4351338"/>
          </a:xfrm>
        </p:spPr>
        <p:txBody>
          <a:bodyPr>
            <a:normAutofit/>
          </a:bodyPr>
          <a:lstStyle/>
          <a:p>
            <a:pPr marL="0" indent="0">
              <a:buNone/>
            </a:pPr>
            <a:r>
              <a:rPr lang="en-US" sz="3200" i="1" dirty="0">
                <a:solidFill>
                  <a:srgbClr val="CC0000"/>
                </a:solidFill>
              </a:rPr>
              <a:t>Why</a:t>
            </a:r>
            <a:r>
              <a:rPr lang="en-US" sz="3200" dirty="0">
                <a:solidFill>
                  <a:srgbClr val="CC0000"/>
                </a:solidFill>
              </a:rPr>
              <a:t> </a:t>
            </a:r>
            <a:r>
              <a:rPr lang="en-US" sz="3200" dirty="0"/>
              <a:t>a</a:t>
            </a:r>
            <a:r>
              <a:rPr lang="en-US" sz="3200" dirty="0">
                <a:solidFill>
                  <a:srgbClr val="CC0000"/>
                </a:solidFill>
              </a:rPr>
              <a:t> </a:t>
            </a:r>
            <a:r>
              <a:rPr lang="en-US" sz="3200" i="1" dirty="0">
                <a:solidFill>
                  <a:srgbClr val="CC0000"/>
                </a:solidFill>
              </a:rPr>
              <a:t>logically centralized </a:t>
            </a:r>
            <a:r>
              <a:rPr lang="en-US" sz="3200" dirty="0">
                <a:solidFill>
                  <a:srgbClr val="000000"/>
                </a:solidFill>
              </a:rPr>
              <a:t>control plane?</a:t>
            </a:r>
          </a:p>
          <a:p>
            <a:pPr marL="635000" indent="-400050"/>
            <a:r>
              <a:rPr lang="en-US" dirty="0"/>
              <a:t>easier network management: avoid router misconfigurations, greater flexibility of traffic flows</a:t>
            </a:r>
          </a:p>
          <a:p>
            <a:pPr marL="635000" indent="-400050"/>
            <a:r>
              <a:rPr lang="en-US" dirty="0"/>
              <a:t>table-based forwarding (recall OpenFlow API) allows “programming” routers</a:t>
            </a:r>
          </a:p>
          <a:p>
            <a:pPr marL="1035050" lvl="1" indent="-176213"/>
            <a:r>
              <a:rPr lang="en-US" dirty="0"/>
              <a:t>centralized “programming” easier: compute tables centrally and distribute</a:t>
            </a:r>
          </a:p>
          <a:p>
            <a:pPr marL="1035050" lvl="1" indent="-176213"/>
            <a:r>
              <a:rPr lang="en-US" dirty="0"/>
              <a:t>distributed “programming” more difficult: compute tables as result of distributed algorithm (protocol) implemented in each-and-every router </a:t>
            </a:r>
          </a:p>
          <a:p>
            <a:pPr marL="635000" indent="-400050"/>
            <a:r>
              <a:rPr lang="en-US" dirty="0"/>
              <a:t>open (non-proprietary) implementation of control plane</a:t>
            </a:r>
          </a:p>
          <a:p>
            <a:pPr marL="977900" lvl="1" indent="-400050"/>
            <a:r>
              <a:rPr lang="en-US" dirty="0"/>
              <a:t>foster innovation: let 1000 flowers bloom</a:t>
            </a:r>
          </a:p>
          <a:p>
            <a:endParaRPr lang="en-US" dirty="0"/>
          </a:p>
        </p:txBody>
      </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61</a:t>
            </a:fld>
            <a:endParaRPr lang="en-US" dirty="0"/>
          </a:p>
        </p:txBody>
      </p:sp>
    </p:spTree>
    <p:extLst>
      <p:ext uri="{BB962C8B-B14F-4D97-AF65-F5344CB8AC3E}">
        <p14:creationId xmlns:p14="http://schemas.microsoft.com/office/powerpoint/2010/main" val="315516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dissolve">
                                      <p:cBhvr>
                                        <p:cTn id="2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e Journey Inside℠: Curriculum for Microprocessor">
            <a:extLst>
              <a:ext uri="{FF2B5EF4-FFF2-40B4-BE49-F238E27FC236}">
                <a16:creationId xmlns:a16="http://schemas.microsoft.com/office/drawing/2014/main" id="{6F4260B5-B666-D740-B13F-4C89BD1FA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043" y="4454675"/>
            <a:ext cx="847596" cy="47579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SDN analogy: mainframe to PC revolution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62</a:t>
            </a:fld>
            <a:endParaRPr lang="en-US" dirty="0"/>
          </a:p>
        </p:txBody>
      </p:sp>
      <p:sp>
        <p:nvSpPr>
          <p:cNvPr id="7" name="TextBox 6">
            <a:extLst>
              <a:ext uri="{FF2B5EF4-FFF2-40B4-BE49-F238E27FC236}">
                <a16:creationId xmlns:a16="http://schemas.microsoft.com/office/drawing/2014/main" id="{D14B582C-4A3D-524E-902F-B0945D4A724D}"/>
              </a:ext>
            </a:extLst>
          </p:cNvPr>
          <p:cNvSpPr txBox="1">
            <a:spLocks noChangeArrowheads="1"/>
          </p:cNvSpPr>
          <p:nvPr/>
        </p:nvSpPr>
        <p:spPr bwMode="auto">
          <a:xfrm>
            <a:off x="1555315" y="5097880"/>
            <a:ext cx="3276600" cy="142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lnSpc>
                <a:spcPct val="90000"/>
              </a:lnSpc>
              <a:spcBef>
                <a:spcPct val="0"/>
              </a:spcBef>
              <a:spcAft>
                <a:spcPct val="0"/>
              </a:spcAft>
            </a:pPr>
            <a:r>
              <a:rPr lang="en-US" sz="2400" b="0" dirty="0">
                <a:solidFill>
                  <a:prstClr val="black"/>
                </a:solidFill>
                <a:latin typeface="+mn-lt"/>
              </a:rPr>
              <a:t>Vertically integrated</a:t>
            </a:r>
          </a:p>
          <a:p>
            <a:pPr algn="ctr" defTabSz="914400" eaLnBrk="1" fontAlgn="base" hangingPunct="1">
              <a:lnSpc>
                <a:spcPct val="90000"/>
              </a:lnSpc>
              <a:spcBef>
                <a:spcPct val="0"/>
              </a:spcBef>
              <a:spcAft>
                <a:spcPct val="0"/>
              </a:spcAft>
            </a:pPr>
            <a:r>
              <a:rPr lang="en-US" sz="2400" b="0" dirty="0">
                <a:solidFill>
                  <a:prstClr val="black"/>
                </a:solidFill>
                <a:latin typeface="+mn-lt"/>
              </a:rPr>
              <a:t>Closed, proprietary</a:t>
            </a:r>
          </a:p>
          <a:p>
            <a:pPr algn="ctr" defTabSz="914400" eaLnBrk="1" fontAlgn="base" hangingPunct="1">
              <a:lnSpc>
                <a:spcPct val="90000"/>
              </a:lnSpc>
              <a:spcBef>
                <a:spcPct val="0"/>
              </a:spcBef>
              <a:spcAft>
                <a:spcPct val="0"/>
              </a:spcAft>
            </a:pPr>
            <a:r>
              <a:rPr lang="en-US" sz="2400" b="0" dirty="0">
                <a:solidFill>
                  <a:prstClr val="black"/>
                </a:solidFill>
                <a:latin typeface="+mn-lt"/>
              </a:rPr>
              <a:t>Slow innovation</a:t>
            </a:r>
          </a:p>
          <a:p>
            <a:pPr algn="ctr" defTabSz="914400" eaLnBrk="1" fontAlgn="base" hangingPunct="1">
              <a:lnSpc>
                <a:spcPct val="90000"/>
              </a:lnSpc>
              <a:spcBef>
                <a:spcPct val="0"/>
              </a:spcBef>
              <a:spcAft>
                <a:spcPct val="0"/>
              </a:spcAft>
            </a:pPr>
            <a:r>
              <a:rPr lang="en-US" sz="2400" b="0" dirty="0">
                <a:solidFill>
                  <a:prstClr val="black"/>
                </a:solidFill>
                <a:latin typeface="+mn-lt"/>
              </a:rPr>
              <a:t>Small industry</a:t>
            </a:r>
          </a:p>
        </p:txBody>
      </p:sp>
      <p:pic>
        <p:nvPicPr>
          <p:cNvPr id="8" name="Picture 7">
            <a:extLst>
              <a:ext uri="{FF2B5EF4-FFF2-40B4-BE49-F238E27FC236}">
                <a16:creationId xmlns:a16="http://schemas.microsoft.com/office/drawing/2014/main" id="{68F68A64-2A5C-2844-A9AB-07E8C144CDB4}"/>
              </a:ext>
            </a:extLst>
          </p:cNvPr>
          <p:cNvPicPr>
            <a:picLocks noChangeAspect="1"/>
          </p:cNvPicPr>
          <p:nvPr/>
        </p:nvPicPr>
        <p:blipFill>
          <a:blip r:embed="rId3">
            <a:extLst>
              <a:ext uri="{28A0092B-C50C-407E-A947-70E740481C1C}">
                <a14:useLocalDpi xmlns:a14="http://schemas.microsoft.com/office/drawing/2010/main" val="0"/>
              </a:ext>
            </a:extLst>
          </a:blip>
          <a:srcRect l="6149" t="1500" r="3650" b="5499"/>
          <a:stretch>
            <a:fillRect/>
          </a:stretch>
        </p:blipFill>
        <p:spPr bwMode="auto">
          <a:xfrm>
            <a:off x="1971094" y="1538451"/>
            <a:ext cx="2496173" cy="351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ounded Rectangle 8">
            <a:extLst>
              <a:ext uri="{FF2B5EF4-FFF2-40B4-BE49-F238E27FC236}">
                <a16:creationId xmlns:a16="http://schemas.microsoft.com/office/drawing/2014/main" id="{00BB31AF-E216-AA46-8DBE-CCADBF4769BC}"/>
              </a:ext>
            </a:extLst>
          </p:cNvPr>
          <p:cNvSpPr/>
          <p:nvPr/>
        </p:nvSpPr>
        <p:spPr>
          <a:xfrm>
            <a:off x="2212931" y="2734793"/>
            <a:ext cx="1905000" cy="9652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Specialized</a:t>
            </a:r>
          </a:p>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Operating</a:t>
            </a:r>
          </a:p>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System</a:t>
            </a:r>
          </a:p>
        </p:txBody>
      </p:sp>
      <p:sp>
        <p:nvSpPr>
          <p:cNvPr id="10" name="Rounded Rectangle 9">
            <a:extLst>
              <a:ext uri="{FF2B5EF4-FFF2-40B4-BE49-F238E27FC236}">
                <a16:creationId xmlns:a16="http://schemas.microsoft.com/office/drawing/2014/main" id="{6B32807C-C0B7-B24D-93E7-7F0C57227BBA}"/>
              </a:ext>
            </a:extLst>
          </p:cNvPr>
          <p:cNvSpPr/>
          <p:nvPr/>
        </p:nvSpPr>
        <p:spPr>
          <a:xfrm>
            <a:off x="2212931" y="3776193"/>
            <a:ext cx="1905000" cy="8382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Specialized</a:t>
            </a:r>
          </a:p>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Hardware</a:t>
            </a:r>
          </a:p>
        </p:txBody>
      </p:sp>
      <p:grpSp>
        <p:nvGrpSpPr>
          <p:cNvPr id="11" name="Group 47">
            <a:extLst>
              <a:ext uri="{FF2B5EF4-FFF2-40B4-BE49-F238E27FC236}">
                <a16:creationId xmlns:a16="http://schemas.microsoft.com/office/drawing/2014/main" id="{E0A83BF7-262D-3E4B-BFBE-E825E97D4CEE}"/>
              </a:ext>
            </a:extLst>
          </p:cNvPr>
          <p:cNvGrpSpPr>
            <a:grpSpLocks/>
          </p:cNvGrpSpPr>
          <p:nvPr/>
        </p:nvGrpSpPr>
        <p:grpSpPr bwMode="auto">
          <a:xfrm>
            <a:off x="7244562" y="1743791"/>
            <a:ext cx="3048000" cy="417900"/>
            <a:chOff x="5334000" y="1371600"/>
            <a:chExt cx="3657600" cy="685800"/>
          </a:xfrm>
        </p:grpSpPr>
        <p:sp>
          <p:nvSpPr>
            <p:cNvPr id="12" name="Rounded Rectangle 11">
              <a:extLst>
                <a:ext uri="{FF2B5EF4-FFF2-40B4-BE49-F238E27FC236}">
                  <a16:creationId xmlns:a16="http://schemas.microsoft.com/office/drawing/2014/main" id="{E5E6F00E-9A65-BC45-9EA3-044F6CB86022}"/>
                </a:ext>
              </a:extLst>
            </p:cNvPr>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3" name="Rounded Rectangle 12">
              <a:extLst>
                <a:ext uri="{FF2B5EF4-FFF2-40B4-BE49-F238E27FC236}">
                  <a16:creationId xmlns:a16="http://schemas.microsoft.com/office/drawing/2014/main" id="{27D778C1-1B34-314D-A430-D25E4B993AA8}"/>
                </a:ext>
              </a:extLst>
            </p:cNvPr>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4" name="Rounded Rectangle 13">
              <a:extLst>
                <a:ext uri="{FF2B5EF4-FFF2-40B4-BE49-F238E27FC236}">
                  <a16:creationId xmlns:a16="http://schemas.microsoft.com/office/drawing/2014/main" id="{70A4B127-8BC2-FE45-9850-DEEF230B0F7E}"/>
                </a:ext>
              </a:extLst>
            </p:cNvPr>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5" name="Rounded Rectangle 14">
              <a:extLst>
                <a:ext uri="{FF2B5EF4-FFF2-40B4-BE49-F238E27FC236}">
                  <a16:creationId xmlns:a16="http://schemas.microsoft.com/office/drawing/2014/main" id="{EBD99968-0970-E143-98A5-8905B2039C21}"/>
                </a:ext>
              </a:extLst>
            </p:cNvPr>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6" name="Rounded Rectangle 15">
              <a:extLst>
                <a:ext uri="{FF2B5EF4-FFF2-40B4-BE49-F238E27FC236}">
                  <a16:creationId xmlns:a16="http://schemas.microsoft.com/office/drawing/2014/main" id="{7DC86D72-9D92-D443-8054-DCF935E70F8D}"/>
                </a:ext>
              </a:extLst>
            </p:cNvPr>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7" name="Rounded Rectangle 16">
              <a:extLst>
                <a:ext uri="{FF2B5EF4-FFF2-40B4-BE49-F238E27FC236}">
                  <a16:creationId xmlns:a16="http://schemas.microsoft.com/office/drawing/2014/main" id="{C6974744-9162-704D-AE50-8D06BDD1DF4F}"/>
                </a:ext>
              </a:extLst>
            </p:cNvPr>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8" name="Rounded Rectangle 17">
              <a:extLst>
                <a:ext uri="{FF2B5EF4-FFF2-40B4-BE49-F238E27FC236}">
                  <a16:creationId xmlns:a16="http://schemas.microsoft.com/office/drawing/2014/main" id="{C1F5E1D9-EE12-8E4A-AA42-9E6F8CA2A6F6}"/>
                </a:ext>
              </a:extLst>
            </p:cNvPr>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9" name="Rounded Rectangle 18">
              <a:extLst>
                <a:ext uri="{FF2B5EF4-FFF2-40B4-BE49-F238E27FC236}">
                  <a16:creationId xmlns:a16="http://schemas.microsoft.com/office/drawing/2014/main" id="{09D4BEED-37E3-FD40-9E2C-95D09B647E1A}"/>
                </a:ext>
              </a:extLst>
            </p:cNvPr>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20" name="Rounded Rectangle 19">
              <a:extLst>
                <a:ext uri="{FF2B5EF4-FFF2-40B4-BE49-F238E27FC236}">
                  <a16:creationId xmlns:a16="http://schemas.microsoft.com/office/drawing/2014/main" id="{5A92E4E3-7FA3-9F4E-8155-A06DA5BB28AB}"/>
                </a:ext>
              </a:extLst>
            </p:cNvPr>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21" name="Rounded Rectangle 20">
              <a:extLst>
                <a:ext uri="{FF2B5EF4-FFF2-40B4-BE49-F238E27FC236}">
                  <a16:creationId xmlns:a16="http://schemas.microsoft.com/office/drawing/2014/main" id="{E657948B-92D2-FE47-9E12-07B81900D9DB}"/>
                </a:ext>
              </a:extLst>
            </p:cNvPr>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22" name="Rounded Rectangle 21">
              <a:extLst>
                <a:ext uri="{FF2B5EF4-FFF2-40B4-BE49-F238E27FC236}">
                  <a16:creationId xmlns:a16="http://schemas.microsoft.com/office/drawing/2014/main" id="{1368ABFE-D808-9649-B64C-4850B5E73426}"/>
                </a:ext>
              </a:extLst>
            </p:cNvPr>
            <p:cNvSpPr/>
            <p:nvPr/>
          </p:nvSpPr>
          <p:spPr bwMode="auto">
            <a:xfrm>
              <a:off x="5334000" y="1371600"/>
              <a:ext cx="9144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400" b="1" dirty="0">
                  <a:solidFill>
                    <a:prstClr val="black"/>
                  </a:solidFill>
                  <a:latin typeface="Calibri"/>
                </a:rPr>
                <a:t>App</a:t>
              </a:r>
            </a:p>
          </p:txBody>
        </p:sp>
      </p:grpSp>
      <p:sp>
        <p:nvSpPr>
          <p:cNvPr id="23" name="Rounded Rectangle 22">
            <a:extLst>
              <a:ext uri="{FF2B5EF4-FFF2-40B4-BE49-F238E27FC236}">
                <a16:creationId xmlns:a16="http://schemas.microsoft.com/office/drawing/2014/main" id="{7C1C0D48-1D6C-5749-86FB-67FF039653D9}"/>
              </a:ext>
            </a:extLst>
          </p:cNvPr>
          <p:cNvSpPr/>
          <p:nvPr/>
        </p:nvSpPr>
        <p:spPr>
          <a:xfrm>
            <a:off x="2212931" y="1896593"/>
            <a:ext cx="1905000" cy="7366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Specialized</a:t>
            </a:r>
          </a:p>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Applications</a:t>
            </a:r>
          </a:p>
        </p:txBody>
      </p:sp>
      <p:sp>
        <p:nvSpPr>
          <p:cNvPr id="24" name="TextBox 23">
            <a:extLst>
              <a:ext uri="{FF2B5EF4-FFF2-40B4-BE49-F238E27FC236}">
                <a16:creationId xmlns:a16="http://schemas.microsoft.com/office/drawing/2014/main" id="{92861905-1A74-AA4A-AFCB-AE04EA2CD7A7}"/>
              </a:ext>
            </a:extLst>
          </p:cNvPr>
          <p:cNvSpPr txBox="1">
            <a:spLocks noChangeArrowheads="1"/>
          </p:cNvSpPr>
          <p:nvPr/>
        </p:nvSpPr>
        <p:spPr bwMode="auto">
          <a:xfrm>
            <a:off x="6685766" y="5101088"/>
            <a:ext cx="4172211" cy="142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lnSpc>
                <a:spcPct val="90000"/>
              </a:lnSpc>
              <a:spcBef>
                <a:spcPct val="0"/>
              </a:spcBef>
              <a:spcAft>
                <a:spcPct val="0"/>
              </a:spcAft>
            </a:pPr>
            <a:r>
              <a:rPr lang="en-US" sz="2400" b="0" dirty="0">
                <a:solidFill>
                  <a:prstClr val="black"/>
                </a:solidFill>
                <a:latin typeface="+mn-lt"/>
              </a:rPr>
              <a:t>Horizontal</a:t>
            </a:r>
          </a:p>
          <a:p>
            <a:pPr algn="ctr" defTabSz="914400" eaLnBrk="1" fontAlgn="base" hangingPunct="1">
              <a:lnSpc>
                <a:spcPct val="90000"/>
              </a:lnSpc>
              <a:spcBef>
                <a:spcPct val="0"/>
              </a:spcBef>
              <a:spcAft>
                <a:spcPct val="0"/>
              </a:spcAft>
            </a:pPr>
            <a:r>
              <a:rPr lang="en-US" sz="2400" b="0" dirty="0">
                <a:solidFill>
                  <a:prstClr val="black"/>
                </a:solidFill>
                <a:latin typeface="+mn-lt"/>
              </a:rPr>
              <a:t>Open interfaces</a:t>
            </a:r>
          </a:p>
          <a:p>
            <a:pPr algn="ctr" defTabSz="914400" eaLnBrk="1" fontAlgn="base" hangingPunct="1">
              <a:lnSpc>
                <a:spcPct val="90000"/>
              </a:lnSpc>
              <a:spcBef>
                <a:spcPct val="0"/>
              </a:spcBef>
              <a:spcAft>
                <a:spcPct val="0"/>
              </a:spcAft>
            </a:pPr>
            <a:r>
              <a:rPr lang="en-US" sz="2400" b="0" dirty="0">
                <a:solidFill>
                  <a:prstClr val="black"/>
                </a:solidFill>
                <a:latin typeface="+mn-lt"/>
              </a:rPr>
              <a:t>Rapid innovation</a:t>
            </a:r>
          </a:p>
          <a:p>
            <a:pPr algn="ctr" defTabSz="914400" eaLnBrk="1" fontAlgn="base" hangingPunct="1">
              <a:lnSpc>
                <a:spcPct val="90000"/>
              </a:lnSpc>
              <a:spcBef>
                <a:spcPct val="0"/>
              </a:spcBef>
              <a:spcAft>
                <a:spcPct val="0"/>
              </a:spcAft>
            </a:pPr>
            <a:r>
              <a:rPr lang="en-US" sz="2400" b="0" dirty="0">
                <a:solidFill>
                  <a:prstClr val="black"/>
                </a:solidFill>
                <a:latin typeface="+mn-lt"/>
              </a:rPr>
              <a:t>Huge industry</a:t>
            </a:r>
          </a:p>
        </p:txBody>
      </p:sp>
      <p:grpSp>
        <p:nvGrpSpPr>
          <p:cNvPr id="26" name="Group 56">
            <a:extLst>
              <a:ext uri="{FF2B5EF4-FFF2-40B4-BE49-F238E27FC236}">
                <a16:creationId xmlns:a16="http://schemas.microsoft.com/office/drawing/2014/main" id="{FACA84D3-EBD1-3842-8204-78C0ECE7E0E8}"/>
              </a:ext>
            </a:extLst>
          </p:cNvPr>
          <p:cNvGrpSpPr>
            <a:grpSpLocks/>
          </p:cNvGrpSpPr>
          <p:nvPr/>
        </p:nvGrpSpPr>
        <p:grpSpPr bwMode="auto">
          <a:xfrm>
            <a:off x="7513486" y="3922880"/>
            <a:ext cx="2532996" cy="1044813"/>
            <a:chOff x="5308190" y="3212068"/>
            <a:chExt cx="3212311" cy="1359931"/>
          </a:xfrm>
        </p:grpSpPr>
        <p:sp>
          <p:nvSpPr>
            <p:cNvPr id="27" name="Rounded Rectangle 26">
              <a:extLst>
                <a:ext uri="{FF2B5EF4-FFF2-40B4-BE49-F238E27FC236}">
                  <a16:creationId xmlns:a16="http://schemas.microsoft.com/office/drawing/2014/main" id="{AF4F8BF1-E3C3-C241-9BBC-A61078965EBB}"/>
                </a:ext>
              </a:extLst>
            </p:cNvPr>
            <p:cNvSpPr/>
            <p:nvPr/>
          </p:nvSpPr>
          <p:spPr bwMode="auto">
            <a:xfrm>
              <a:off x="6096000" y="3874196"/>
              <a:ext cx="2424501" cy="697803"/>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1600" b="1" dirty="0">
                  <a:solidFill>
                    <a:prstClr val="white"/>
                  </a:solidFill>
                  <a:latin typeface="Arial" charset="0"/>
                  <a:ea typeface="ＭＳ Ｐゴシック" charset="-128"/>
                  <a:cs typeface="ＭＳ Ｐゴシック" charset="-128"/>
                </a:rPr>
                <a:t>Microprocessor</a:t>
              </a:r>
            </a:p>
          </p:txBody>
        </p:sp>
        <p:grpSp>
          <p:nvGrpSpPr>
            <p:cNvPr id="29" name="Group 51">
              <a:extLst>
                <a:ext uri="{FF2B5EF4-FFF2-40B4-BE49-F238E27FC236}">
                  <a16:creationId xmlns:a16="http://schemas.microsoft.com/office/drawing/2014/main" id="{B5637E9E-4E32-4940-846C-B353CC889ACF}"/>
                </a:ext>
              </a:extLst>
            </p:cNvPr>
            <p:cNvGrpSpPr>
              <a:grpSpLocks/>
            </p:cNvGrpSpPr>
            <p:nvPr/>
          </p:nvGrpSpPr>
          <p:grpSpPr bwMode="auto">
            <a:xfrm>
              <a:off x="5308190" y="3212068"/>
              <a:ext cx="3121640" cy="440663"/>
              <a:chOff x="5384390" y="3200400"/>
              <a:chExt cx="3121640" cy="440663"/>
            </a:xfrm>
          </p:grpSpPr>
          <p:cxnSp>
            <p:nvCxnSpPr>
              <p:cNvPr id="30" name="Straight Connector 29">
                <a:extLst>
                  <a:ext uri="{FF2B5EF4-FFF2-40B4-BE49-F238E27FC236}">
                    <a16:creationId xmlns:a16="http://schemas.microsoft.com/office/drawing/2014/main" id="{37974EAD-28B9-A54C-ADA5-9BD26A800CE7}"/>
                  </a:ext>
                </a:extLst>
              </p:cNvPr>
              <p:cNvCxnSpPr/>
              <p:nvPr/>
            </p:nvCxnSpPr>
            <p:spPr>
              <a:xfrm>
                <a:off x="5384390" y="3424423"/>
                <a:ext cx="3121640" cy="45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TextBox 23">
                <a:extLst>
                  <a:ext uri="{FF2B5EF4-FFF2-40B4-BE49-F238E27FC236}">
                    <a16:creationId xmlns:a16="http://schemas.microsoft.com/office/drawing/2014/main" id="{8CD3B736-6797-F94E-A7DB-43FFFD728C5D}"/>
                  </a:ext>
                </a:extLst>
              </p:cNvPr>
              <p:cNvSpPr txBox="1">
                <a:spLocks noChangeArrowheads="1"/>
              </p:cNvSpPr>
              <p:nvPr/>
            </p:nvSpPr>
            <p:spPr bwMode="auto">
              <a:xfrm>
                <a:off x="5761913" y="3200400"/>
                <a:ext cx="2465881" cy="4406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1600" dirty="0">
                    <a:solidFill>
                      <a:prstClr val="black"/>
                    </a:solidFill>
                    <a:latin typeface="Arial" charset="0"/>
                  </a:rPr>
                  <a:t>Open Interface</a:t>
                </a:r>
              </a:p>
            </p:txBody>
          </p:sp>
        </p:grpSp>
      </p:grpSp>
      <p:sp>
        <p:nvSpPr>
          <p:cNvPr id="42" name="TextBox 41">
            <a:extLst>
              <a:ext uri="{FF2B5EF4-FFF2-40B4-BE49-F238E27FC236}">
                <a16:creationId xmlns:a16="http://schemas.microsoft.com/office/drawing/2014/main" id="{0BE7CBDD-13E0-9349-9E5E-321561EDCACA}"/>
              </a:ext>
            </a:extLst>
          </p:cNvPr>
          <p:cNvSpPr txBox="1"/>
          <p:nvPr/>
        </p:nvSpPr>
        <p:spPr>
          <a:xfrm>
            <a:off x="152871" y="6550399"/>
            <a:ext cx="2254418" cy="276999"/>
          </a:xfrm>
          <a:prstGeom prst="rect">
            <a:avLst/>
          </a:prstGeom>
          <a:noFill/>
        </p:spPr>
        <p:txBody>
          <a:bodyPr wrap="none" rtlCol="0">
            <a:spAutoFit/>
          </a:bodyPr>
          <a:lstStyle/>
          <a:p>
            <a:r>
              <a:rPr lang="en-US" sz="1200" dirty="0"/>
              <a:t>* Slide  courtesy: N. McKeown</a:t>
            </a:r>
          </a:p>
        </p:txBody>
      </p:sp>
      <p:grpSp>
        <p:nvGrpSpPr>
          <p:cNvPr id="53" name="Group 52">
            <a:extLst>
              <a:ext uri="{FF2B5EF4-FFF2-40B4-BE49-F238E27FC236}">
                <a16:creationId xmlns:a16="http://schemas.microsoft.com/office/drawing/2014/main" id="{D74F9DCD-65BF-2B44-93FA-F3BAEA2A5B2F}"/>
              </a:ext>
            </a:extLst>
          </p:cNvPr>
          <p:cNvGrpSpPr/>
          <p:nvPr/>
        </p:nvGrpSpPr>
        <p:grpSpPr>
          <a:xfrm>
            <a:off x="7027102" y="2344247"/>
            <a:ext cx="3575135" cy="1597091"/>
            <a:chOff x="6751530" y="2043623"/>
            <a:chExt cx="3575135" cy="1597091"/>
          </a:xfrm>
        </p:grpSpPr>
        <p:sp>
          <p:nvSpPr>
            <p:cNvPr id="36" name="TextBox 23">
              <a:extLst>
                <a:ext uri="{FF2B5EF4-FFF2-40B4-BE49-F238E27FC236}">
                  <a16:creationId xmlns:a16="http://schemas.microsoft.com/office/drawing/2014/main" id="{2A4BDC74-4343-694A-A748-C85FF0A083EB}"/>
                </a:ext>
              </a:extLst>
            </p:cNvPr>
            <p:cNvSpPr txBox="1">
              <a:spLocks noChangeArrowheads="1"/>
            </p:cNvSpPr>
            <p:nvPr/>
          </p:nvSpPr>
          <p:spPr bwMode="auto">
            <a:xfrm>
              <a:off x="7864926" y="2718201"/>
              <a:ext cx="4122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b="0" i="1" dirty="0">
                  <a:solidFill>
                    <a:prstClr val="black"/>
                  </a:solidFill>
                  <a:latin typeface="+mn-lt"/>
                </a:rPr>
                <a:t>or</a:t>
              </a:r>
            </a:p>
          </p:txBody>
        </p:sp>
        <p:sp>
          <p:nvSpPr>
            <p:cNvPr id="37" name="TextBox 24">
              <a:extLst>
                <a:ext uri="{FF2B5EF4-FFF2-40B4-BE49-F238E27FC236}">
                  <a16:creationId xmlns:a16="http://schemas.microsoft.com/office/drawing/2014/main" id="{8ED40C4A-1DDE-D949-AFD4-640982319FB9}"/>
                </a:ext>
              </a:extLst>
            </p:cNvPr>
            <p:cNvSpPr txBox="1">
              <a:spLocks noChangeArrowheads="1"/>
            </p:cNvSpPr>
            <p:nvPr/>
          </p:nvSpPr>
          <p:spPr bwMode="auto">
            <a:xfrm>
              <a:off x="9007926" y="2706533"/>
              <a:ext cx="4122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dirty="0">
                  <a:solidFill>
                    <a:prstClr val="black"/>
                  </a:solidFill>
                  <a:latin typeface="+mn-lt"/>
                </a:rPr>
                <a:t>or</a:t>
              </a:r>
            </a:p>
          </p:txBody>
        </p:sp>
        <p:grpSp>
          <p:nvGrpSpPr>
            <p:cNvPr id="38" name="Group 52">
              <a:extLst>
                <a:ext uri="{FF2B5EF4-FFF2-40B4-BE49-F238E27FC236}">
                  <a16:creationId xmlns:a16="http://schemas.microsoft.com/office/drawing/2014/main" id="{F5EFFD42-FF20-9542-A0C8-56A2BD25C0C7}"/>
                </a:ext>
              </a:extLst>
            </p:cNvPr>
            <p:cNvGrpSpPr>
              <a:grpSpLocks/>
            </p:cNvGrpSpPr>
            <p:nvPr/>
          </p:nvGrpSpPr>
          <p:grpSpPr bwMode="auto">
            <a:xfrm>
              <a:off x="7216411" y="2043623"/>
              <a:ext cx="2590800" cy="338554"/>
              <a:chOff x="5806858" y="3260868"/>
              <a:chExt cx="2590800" cy="338554"/>
            </a:xfrm>
          </p:grpSpPr>
          <p:cxnSp>
            <p:nvCxnSpPr>
              <p:cNvPr id="39" name="Straight Connector 38">
                <a:extLst>
                  <a:ext uri="{FF2B5EF4-FFF2-40B4-BE49-F238E27FC236}">
                    <a16:creationId xmlns:a16="http://schemas.microsoft.com/office/drawing/2014/main" id="{397E7461-5099-A44B-806E-2E1E189AA593}"/>
                  </a:ext>
                </a:extLst>
              </p:cNvPr>
              <p:cNvCxnSpPr/>
              <p:nvPr/>
            </p:nvCxnSpPr>
            <p:spPr>
              <a:xfrm>
                <a:off x="5806858"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TextBox 23">
                <a:extLst>
                  <a:ext uri="{FF2B5EF4-FFF2-40B4-BE49-F238E27FC236}">
                    <a16:creationId xmlns:a16="http://schemas.microsoft.com/office/drawing/2014/main" id="{D1451D5C-DF4C-E74B-B024-F0A9F41BA975}"/>
                  </a:ext>
                </a:extLst>
              </p:cNvPr>
              <p:cNvSpPr txBox="1">
                <a:spLocks noChangeArrowheads="1"/>
              </p:cNvSpPr>
              <p:nvPr/>
            </p:nvSpPr>
            <p:spPr bwMode="auto">
              <a:xfrm>
                <a:off x="6287547" y="3260868"/>
                <a:ext cx="1621357" cy="33855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1600" dirty="0">
                    <a:solidFill>
                      <a:prstClr val="black"/>
                    </a:solidFill>
                    <a:latin typeface="Arial" charset="0"/>
                  </a:rPr>
                  <a:t>Open Interface</a:t>
                </a:r>
              </a:p>
            </p:txBody>
          </p:sp>
        </p:grpSp>
        <p:grpSp>
          <p:nvGrpSpPr>
            <p:cNvPr id="48" name="Group 47">
              <a:extLst>
                <a:ext uri="{FF2B5EF4-FFF2-40B4-BE49-F238E27FC236}">
                  <a16:creationId xmlns:a16="http://schemas.microsoft.com/office/drawing/2014/main" id="{913C6582-D002-B947-ADEA-9350E7BF41B7}"/>
                </a:ext>
              </a:extLst>
            </p:cNvPr>
            <p:cNvGrpSpPr/>
            <p:nvPr/>
          </p:nvGrpSpPr>
          <p:grpSpPr>
            <a:xfrm>
              <a:off x="6751530" y="2505206"/>
              <a:ext cx="1060162" cy="1108367"/>
              <a:chOff x="6914368" y="2467628"/>
              <a:chExt cx="1060162" cy="1108367"/>
            </a:xfrm>
          </p:grpSpPr>
          <p:pic>
            <p:nvPicPr>
              <p:cNvPr id="44" name="Picture 43">
                <a:extLst>
                  <a:ext uri="{FF2B5EF4-FFF2-40B4-BE49-F238E27FC236}">
                    <a16:creationId xmlns:a16="http://schemas.microsoft.com/office/drawing/2014/main" id="{50E78C78-BCB0-2347-9C1B-233CCCD2C5E8}"/>
                  </a:ext>
                </a:extLst>
              </p:cNvPr>
              <p:cNvPicPr>
                <a:picLocks noChangeAspect="1"/>
              </p:cNvPicPr>
              <p:nvPr/>
            </p:nvPicPr>
            <p:blipFill>
              <a:blip r:embed="rId4"/>
              <a:stretch>
                <a:fillRect/>
              </a:stretch>
            </p:blipFill>
            <p:spPr>
              <a:xfrm>
                <a:off x="6930000" y="2467628"/>
                <a:ext cx="1026811" cy="788444"/>
              </a:xfrm>
              <a:prstGeom prst="rect">
                <a:avLst/>
              </a:prstGeom>
            </p:spPr>
          </p:pic>
          <p:sp>
            <p:nvSpPr>
              <p:cNvPr id="47" name="TextBox 46">
                <a:extLst>
                  <a:ext uri="{FF2B5EF4-FFF2-40B4-BE49-F238E27FC236}">
                    <a16:creationId xmlns:a16="http://schemas.microsoft.com/office/drawing/2014/main" id="{3C85EF8D-B7E7-D84A-86F9-C7DB87B94C88}"/>
                  </a:ext>
                </a:extLst>
              </p:cNvPr>
              <p:cNvSpPr txBox="1"/>
              <p:nvPr/>
            </p:nvSpPr>
            <p:spPr>
              <a:xfrm>
                <a:off x="6914368" y="3206663"/>
                <a:ext cx="1060162" cy="369332"/>
              </a:xfrm>
              <a:prstGeom prst="rect">
                <a:avLst/>
              </a:prstGeom>
              <a:noFill/>
            </p:spPr>
            <p:txBody>
              <a:bodyPr wrap="none" rtlCol="0">
                <a:spAutoFit/>
              </a:bodyPr>
              <a:lstStyle/>
              <a:p>
                <a:r>
                  <a:rPr lang="en-US" dirty="0"/>
                  <a:t>Windows</a:t>
                </a:r>
              </a:p>
            </p:txBody>
          </p:sp>
        </p:grpSp>
        <p:grpSp>
          <p:nvGrpSpPr>
            <p:cNvPr id="49" name="Group 48">
              <a:extLst>
                <a:ext uri="{FF2B5EF4-FFF2-40B4-BE49-F238E27FC236}">
                  <a16:creationId xmlns:a16="http://schemas.microsoft.com/office/drawing/2014/main" id="{558F6482-06CD-7C45-8A8E-3A316A33259A}"/>
                </a:ext>
              </a:extLst>
            </p:cNvPr>
            <p:cNvGrpSpPr/>
            <p:nvPr/>
          </p:nvGrpSpPr>
          <p:grpSpPr>
            <a:xfrm>
              <a:off x="8166970" y="2450566"/>
              <a:ext cx="763916" cy="1190148"/>
              <a:chOff x="5173249" y="6258478"/>
              <a:chExt cx="763916" cy="1190148"/>
            </a:xfrm>
          </p:grpSpPr>
          <p:pic>
            <p:nvPicPr>
              <p:cNvPr id="46" name="Picture 45" descr="A picture containing table, toy, yellow&#10;&#10;Description automatically generated">
                <a:extLst>
                  <a:ext uri="{FF2B5EF4-FFF2-40B4-BE49-F238E27FC236}">
                    <a16:creationId xmlns:a16="http://schemas.microsoft.com/office/drawing/2014/main" id="{265C7ED0-C582-DF48-926F-149A44CA4BF5}"/>
                  </a:ext>
                </a:extLst>
              </p:cNvPr>
              <p:cNvPicPr>
                <a:picLocks noChangeAspect="1"/>
              </p:cNvPicPr>
              <p:nvPr/>
            </p:nvPicPr>
            <p:blipFill>
              <a:blip r:embed="rId5"/>
              <a:stretch>
                <a:fillRect/>
              </a:stretch>
            </p:blipFill>
            <p:spPr>
              <a:xfrm>
                <a:off x="5173249" y="6258478"/>
                <a:ext cx="763916" cy="900148"/>
              </a:xfrm>
              <a:prstGeom prst="rect">
                <a:avLst/>
              </a:prstGeom>
            </p:spPr>
          </p:pic>
          <p:sp>
            <p:nvSpPr>
              <p:cNvPr id="50" name="TextBox 49">
                <a:extLst>
                  <a:ext uri="{FF2B5EF4-FFF2-40B4-BE49-F238E27FC236}">
                    <a16:creationId xmlns:a16="http://schemas.microsoft.com/office/drawing/2014/main" id="{BE7A1F54-7F6C-0244-87D2-CE5D33A25F06}"/>
                  </a:ext>
                </a:extLst>
              </p:cNvPr>
              <p:cNvSpPr txBox="1"/>
              <p:nvPr/>
            </p:nvSpPr>
            <p:spPr>
              <a:xfrm>
                <a:off x="5187864" y="7079294"/>
                <a:ext cx="678391" cy="369332"/>
              </a:xfrm>
              <a:prstGeom prst="rect">
                <a:avLst/>
              </a:prstGeom>
              <a:noFill/>
            </p:spPr>
            <p:txBody>
              <a:bodyPr wrap="none" rtlCol="0">
                <a:spAutoFit/>
              </a:bodyPr>
              <a:lstStyle/>
              <a:p>
                <a:r>
                  <a:rPr lang="en-US" dirty="0"/>
                  <a:t>Linux</a:t>
                </a:r>
              </a:p>
            </p:txBody>
          </p:sp>
        </p:grpSp>
        <p:grpSp>
          <p:nvGrpSpPr>
            <p:cNvPr id="52" name="Group 51">
              <a:extLst>
                <a:ext uri="{FF2B5EF4-FFF2-40B4-BE49-F238E27FC236}">
                  <a16:creationId xmlns:a16="http://schemas.microsoft.com/office/drawing/2014/main" id="{31E83FAE-D11D-824A-9997-5BC344C130CD}"/>
                </a:ext>
              </a:extLst>
            </p:cNvPr>
            <p:cNvGrpSpPr/>
            <p:nvPr/>
          </p:nvGrpSpPr>
          <p:grpSpPr>
            <a:xfrm>
              <a:off x="9331890" y="2343411"/>
              <a:ext cx="994775" cy="1274338"/>
              <a:chOff x="6125227" y="6163850"/>
              <a:chExt cx="994775" cy="1274338"/>
            </a:xfrm>
          </p:grpSpPr>
          <p:pic>
            <p:nvPicPr>
              <p:cNvPr id="1028" name="Picture 4" descr="How to reset the Mac Os 9 password">
                <a:extLst>
                  <a:ext uri="{FF2B5EF4-FFF2-40B4-BE49-F238E27FC236}">
                    <a16:creationId xmlns:a16="http://schemas.microsoft.com/office/drawing/2014/main" id="{DDBF632B-C75A-2940-8E0A-E3CD6B5037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227" y="6163850"/>
                <a:ext cx="994775" cy="99477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B3BFAAA5-9205-9D46-85D8-6CE3428E2994}"/>
                  </a:ext>
                </a:extLst>
              </p:cNvPr>
              <p:cNvSpPr txBox="1"/>
              <p:nvPr/>
            </p:nvSpPr>
            <p:spPr>
              <a:xfrm>
                <a:off x="6129404" y="7068856"/>
                <a:ext cx="947632" cy="369332"/>
              </a:xfrm>
              <a:prstGeom prst="rect">
                <a:avLst/>
              </a:prstGeom>
              <a:noFill/>
            </p:spPr>
            <p:txBody>
              <a:bodyPr wrap="none" rtlCol="0">
                <a:spAutoFit/>
              </a:bodyPr>
              <a:lstStyle/>
              <a:p>
                <a:r>
                  <a:rPr lang="en-US" dirty="0"/>
                  <a:t>MAC OS</a:t>
                </a:r>
              </a:p>
            </p:txBody>
          </p:sp>
        </p:grpSp>
      </p:grpSp>
      <p:sp>
        <p:nvSpPr>
          <p:cNvPr id="54" name="Right Arrow 53">
            <a:extLst>
              <a:ext uri="{FF2B5EF4-FFF2-40B4-BE49-F238E27FC236}">
                <a16:creationId xmlns:a16="http://schemas.microsoft.com/office/drawing/2014/main" id="{DA4F0CA8-C578-3F4E-B0B7-7D75647F7D87}"/>
              </a:ext>
            </a:extLst>
          </p:cNvPr>
          <p:cNvSpPr/>
          <p:nvPr/>
        </p:nvSpPr>
        <p:spPr>
          <a:xfrm>
            <a:off x="5273457" y="5336087"/>
            <a:ext cx="1178825" cy="764088"/>
          </a:xfrm>
          <a:prstGeom prst="rightArrow">
            <a:avLst/>
          </a:prstGeom>
          <a:gradFill>
            <a:gsLst>
              <a:gs pos="0">
                <a:schemeClr val="bg1"/>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ight Arrow 56">
            <a:extLst>
              <a:ext uri="{FF2B5EF4-FFF2-40B4-BE49-F238E27FC236}">
                <a16:creationId xmlns:a16="http://schemas.microsoft.com/office/drawing/2014/main" id="{B5F7B71C-D375-D14B-AFF2-44852436983E}"/>
              </a:ext>
            </a:extLst>
          </p:cNvPr>
          <p:cNvSpPr/>
          <p:nvPr/>
        </p:nvSpPr>
        <p:spPr>
          <a:xfrm>
            <a:off x="5275544" y="2845494"/>
            <a:ext cx="1178825" cy="764088"/>
          </a:xfrm>
          <a:prstGeom prst="rightArrow">
            <a:avLst/>
          </a:prstGeom>
          <a:gradFill>
            <a:gsLst>
              <a:gs pos="0">
                <a:schemeClr val="bg1"/>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6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dissolve">
                                      <p:cBhvr>
                                        <p:cTn id="31" dur="500"/>
                                        <p:tgtEl>
                                          <p:spTgt spid="102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dissolve">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left)">
                                      <p:cBhvr>
                                        <p:cTn id="51" dur="500"/>
                                        <p:tgtEl>
                                          <p:spTgt spid="54"/>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54" grpId="0" animBg="1"/>
      <p:bldP spid="57"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1" name="Group 300">
            <a:extLst>
              <a:ext uri="{FF2B5EF4-FFF2-40B4-BE49-F238E27FC236}">
                <a16:creationId xmlns:a16="http://schemas.microsoft.com/office/drawing/2014/main" id="{3845CA21-8920-5B4D-A87A-8A24D6375DB1}"/>
              </a:ext>
            </a:extLst>
          </p:cNvPr>
          <p:cNvGrpSpPr/>
          <p:nvPr/>
        </p:nvGrpSpPr>
        <p:grpSpPr>
          <a:xfrm>
            <a:off x="2509218" y="1275410"/>
            <a:ext cx="6875191" cy="2404002"/>
            <a:chOff x="943464" y="1363093"/>
            <a:chExt cx="6875191" cy="2404002"/>
          </a:xfrm>
        </p:grpSpPr>
        <p:grpSp>
          <p:nvGrpSpPr>
            <p:cNvPr id="302" name="Group 1612">
              <a:extLst>
                <a:ext uri="{FF2B5EF4-FFF2-40B4-BE49-F238E27FC236}">
                  <a16:creationId xmlns:a16="http://schemas.microsoft.com/office/drawing/2014/main" id="{A636C80E-6B43-CC4F-850B-C168F1D97D43}"/>
                </a:ext>
              </a:extLst>
            </p:cNvPr>
            <p:cNvGrpSpPr>
              <a:grpSpLocks/>
            </p:cNvGrpSpPr>
            <p:nvPr/>
          </p:nvGrpSpPr>
          <p:grpSpPr bwMode="auto">
            <a:xfrm flipH="1">
              <a:off x="943464" y="2441244"/>
              <a:ext cx="855053" cy="655887"/>
              <a:chOff x="2839" y="3501"/>
              <a:chExt cx="755" cy="803"/>
            </a:xfrm>
          </p:grpSpPr>
          <p:pic>
            <p:nvPicPr>
              <p:cNvPr id="443" name="Picture 1613" descr="desktop_computer_stylized_medium">
                <a:extLst>
                  <a:ext uri="{FF2B5EF4-FFF2-40B4-BE49-F238E27FC236}">
                    <a16:creationId xmlns:a16="http://schemas.microsoft.com/office/drawing/2014/main" id="{A5D348C8-04A6-B04C-9E76-895E111C3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4" name="Freeform 1614">
                <a:extLst>
                  <a:ext uri="{FF2B5EF4-FFF2-40B4-BE49-F238E27FC236}">
                    <a16:creationId xmlns:a16="http://schemas.microsoft.com/office/drawing/2014/main" id="{FF8802DC-B64F-B347-88B7-0434C6CD424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03" name="Freeform 3">
              <a:extLst>
                <a:ext uri="{FF2B5EF4-FFF2-40B4-BE49-F238E27FC236}">
                  <a16:creationId xmlns:a16="http://schemas.microsoft.com/office/drawing/2014/main" id="{96D2D58C-AF60-0D4C-9B3D-2EDF188D66B7}"/>
                </a:ext>
              </a:extLst>
            </p:cNvPr>
            <p:cNvSpPr>
              <a:spLocks/>
            </p:cNvSpPr>
            <p:nvPr/>
          </p:nvSpPr>
          <p:spPr bwMode="auto">
            <a:xfrm>
              <a:off x="2059747" y="1363093"/>
              <a:ext cx="5142041" cy="240400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4" name="Freeform 4">
              <a:extLst>
                <a:ext uri="{FF2B5EF4-FFF2-40B4-BE49-F238E27FC236}">
                  <a16:creationId xmlns:a16="http://schemas.microsoft.com/office/drawing/2014/main" id="{F4D4A5BF-F69B-0B47-A13E-DD8B915F8236}"/>
                </a:ext>
              </a:extLst>
            </p:cNvPr>
            <p:cNvSpPr>
              <a:spLocks/>
            </p:cNvSpPr>
            <p:nvPr/>
          </p:nvSpPr>
          <p:spPr bwMode="auto">
            <a:xfrm>
              <a:off x="2834105" y="2267385"/>
              <a:ext cx="781590" cy="317349"/>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5" name="Freeform 35">
              <a:extLst>
                <a:ext uri="{FF2B5EF4-FFF2-40B4-BE49-F238E27FC236}">
                  <a16:creationId xmlns:a16="http://schemas.microsoft.com/office/drawing/2014/main" id="{ED9B70DF-192D-F94B-B428-B3533FBD3E3F}"/>
                </a:ext>
              </a:extLst>
            </p:cNvPr>
            <p:cNvSpPr>
              <a:spLocks/>
            </p:cNvSpPr>
            <p:nvPr/>
          </p:nvSpPr>
          <p:spPr bwMode="auto">
            <a:xfrm>
              <a:off x="5254292" y="2313451"/>
              <a:ext cx="2285" cy="890624"/>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6" name="Freeform 36">
              <a:extLst>
                <a:ext uri="{FF2B5EF4-FFF2-40B4-BE49-F238E27FC236}">
                  <a16:creationId xmlns:a16="http://schemas.microsoft.com/office/drawing/2014/main" id="{933B14BF-F112-864E-B82A-E52E1D1964D2}"/>
                </a:ext>
              </a:extLst>
            </p:cNvPr>
            <p:cNvSpPr>
              <a:spLocks/>
            </p:cNvSpPr>
            <p:nvPr/>
          </p:nvSpPr>
          <p:spPr bwMode="auto">
            <a:xfrm>
              <a:off x="3670544" y="2323688"/>
              <a:ext cx="2285" cy="91621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7" name="Freeform 37">
              <a:extLst>
                <a:ext uri="{FF2B5EF4-FFF2-40B4-BE49-F238E27FC236}">
                  <a16:creationId xmlns:a16="http://schemas.microsoft.com/office/drawing/2014/main" id="{2E1EAAD1-D876-7B42-9CDB-B861F6327FE9}"/>
                </a:ext>
              </a:extLst>
            </p:cNvPr>
            <p:cNvSpPr>
              <a:spLocks/>
            </p:cNvSpPr>
            <p:nvPr/>
          </p:nvSpPr>
          <p:spPr bwMode="auto">
            <a:xfrm>
              <a:off x="3736497" y="2298095"/>
              <a:ext cx="1462948" cy="1050313"/>
            </a:xfrm>
            <a:custGeom>
              <a:avLst/>
              <a:gdLst>
                <a:gd name="T0" fmla="*/ 0 w 378"/>
                <a:gd name="T1" fmla="*/ 142610238 h 174"/>
                <a:gd name="T2" fmla="*/ 895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Freeform 38">
              <a:extLst>
                <a:ext uri="{FF2B5EF4-FFF2-40B4-BE49-F238E27FC236}">
                  <a16:creationId xmlns:a16="http://schemas.microsoft.com/office/drawing/2014/main" id="{21DBE486-9CD8-C742-8B08-B1D3A3002B6A}"/>
                </a:ext>
              </a:extLst>
            </p:cNvPr>
            <p:cNvSpPr>
              <a:spLocks/>
            </p:cNvSpPr>
            <p:nvPr/>
          </p:nvSpPr>
          <p:spPr bwMode="auto">
            <a:xfrm>
              <a:off x="5292247" y="2891845"/>
              <a:ext cx="1161856" cy="455711"/>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9" name="Freeform 39">
              <a:extLst>
                <a:ext uri="{FF2B5EF4-FFF2-40B4-BE49-F238E27FC236}">
                  <a16:creationId xmlns:a16="http://schemas.microsoft.com/office/drawing/2014/main" id="{597C0B72-56A7-CD46-B760-103D3071473B}"/>
                </a:ext>
              </a:extLst>
            </p:cNvPr>
            <p:cNvSpPr>
              <a:spLocks/>
            </p:cNvSpPr>
            <p:nvPr/>
          </p:nvSpPr>
          <p:spPr bwMode="auto">
            <a:xfrm flipV="1">
              <a:off x="4022465" y="3327268"/>
              <a:ext cx="908330" cy="45719"/>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Freeform 40">
              <a:extLst>
                <a:ext uri="{FF2B5EF4-FFF2-40B4-BE49-F238E27FC236}">
                  <a16:creationId xmlns:a16="http://schemas.microsoft.com/office/drawing/2014/main" id="{D8D34631-7C0A-0545-B8E7-D0B9D38422AC}"/>
                </a:ext>
              </a:extLst>
            </p:cNvPr>
            <p:cNvSpPr>
              <a:spLocks/>
            </p:cNvSpPr>
            <p:nvPr/>
          </p:nvSpPr>
          <p:spPr bwMode="auto">
            <a:xfrm>
              <a:off x="2710696" y="2820186"/>
              <a:ext cx="630757" cy="45043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Freeform 41">
              <a:extLst>
                <a:ext uri="{FF2B5EF4-FFF2-40B4-BE49-F238E27FC236}">
                  <a16:creationId xmlns:a16="http://schemas.microsoft.com/office/drawing/2014/main" id="{495956FE-5A6C-9B45-9B14-2BF0AF46F5EF}"/>
                </a:ext>
              </a:extLst>
            </p:cNvPr>
            <p:cNvSpPr>
              <a:spLocks/>
            </p:cNvSpPr>
            <p:nvPr/>
          </p:nvSpPr>
          <p:spPr bwMode="auto">
            <a:xfrm>
              <a:off x="4047627" y="2195725"/>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Freeform 42">
              <a:extLst>
                <a:ext uri="{FF2B5EF4-FFF2-40B4-BE49-F238E27FC236}">
                  <a16:creationId xmlns:a16="http://schemas.microsoft.com/office/drawing/2014/main" id="{62622339-B69D-CE49-9D11-E82F0A5DA71F}"/>
                </a:ext>
              </a:extLst>
            </p:cNvPr>
            <p:cNvSpPr>
              <a:spLocks/>
            </p:cNvSpPr>
            <p:nvPr/>
          </p:nvSpPr>
          <p:spPr bwMode="auto">
            <a:xfrm>
              <a:off x="5572253" y="2248471"/>
              <a:ext cx="922986" cy="397685"/>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Freeform 43">
              <a:extLst>
                <a:ext uri="{FF2B5EF4-FFF2-40B4-BE49-F238E27FC236}">
                  <a16:creationId xmlns:a16="http://schemas.microsoft.com/office/drawing/2014/main" id="{F66823EE-AAD5-8849-A172-4FF26DE6A4FB}"/>
                </a:ext>
              </a:extLst>
            </p:cNvPr>
            <p:cNvSpPr>
              <a:spLocks/>
            </p:cNvSpPr>
            <p:nvPr/>
          </p:nvSpPr>
          <p:spPr bwMode="auto">
            <a:xfrm>
              <a:off x="2580431" y="1458657"/>
              <a:ext cx="2536740" cy="1100484"/>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4" name="Text Box 62">
              <a:extLst>
                <a:ext uri="{FF2B5EF4-FFF2-40B4-BE49-F238E27FC236}">
                  <a16:creationId xmlns:a16="http://schemas.microsoft.com/office/drawing/2014/main" id="{345BA5C6-6EAC-1E45-AF81-FBB8E07BB74F}"/>
                </a:ext>
              </a:extLst>
            </p:cNvPr>
            <p:cNvSpPr txBox="1">
              <a:spLocks noChangeArrowheads="1"/>
            </p:cNvSpPr>
            <p:nvPr/>
          </p:nvSpPr>
          <p:spPr bwMode="auto">
            <a:xfrm>
              <a:off x="2822678" y="2178663"/>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5" name="Text Box 63">
              <a:extLst>
                <a:ext uri="{FF2B5EF4-FFF2-40B4-BE49-F238E27FC236}">
                  <a16:creationId xmlns:a16="http://schemas.microsoft.com/office/drawing/2014/main" id="{BE470A2A-6E14-D143-A915-F628456D82CD}"/>
                </a:ext>
              </a:extLst>
            </p:cNvPr>
            <p:cNvSpPr txBox="1">
              <a:spLocks noChangeArrowheads="1"/>
            </p:cNvSpPr>
            <p:nvPr/>
          </p:nvSpPr>
          <p:spPr bwMode="auto">
            <a:xfrm>
              <a:off x="3617981" y="255231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6" name="Text Box 64">
              <a:extLst>
                <a:ext uri="{FF2B5EF4-FFF2-40B4-BE49-F238E27FC236}">
                  <a16:creationId xmlns:a16="http://schemas.microsoft.com/office/drawing/2014/main" id="{42783024-D0DF-9843-9325-EBEBCD8115DC}"/>
                </a:ext>
              </a:extLst>
            </p:cNvPr>
            <p:cNvSpPr txBox="1">
              <a:spLocks noChangeArrowheads="1"/>
            </p:cNvSpPr>
            <p:nvPr/>
          </p:nvSpPr>
          <p:spPr bwMode="auto">
            <a:xfrm>
              <a:off x="2623853" y="2915732"/>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7" name="Text Box 65">
              <a:extLst>
                <a:ext uri="{FF2B5EF4-FFF2-40B4-BE49-F238E27FC236}">
                  <a16:creationId xmlns:a16="http://schemas.microsoft.com/office/drawing/2014/main" id="{B19A9366-0987-C24D-9D2D-02D5F48ADBE9}"/>
                </a:ext>
              </a:extLst>
            </p:cNvPr>
            <p:cNvSpPr txBox="1">
              <a:spLocks noChangeArrowheads="1"/>
            </p:cNvSpPr>
            <p:nvPr/>
          </p:nvSpPr>
          <p:spPr bwMode="auto">
            <a:xfrm>
              <a:off x="4495556" y="2710990"/>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8" name="Text Box 66">
              <a:extLst>
                <a:ext uri="{FF2B5EF4-FFF2-40B4-BE49-F238E27FC236}">
                  <a16:creationId xmlns:a16="http://schemas.microsoft.com/office/drawing/2014/main" id="{206F34B0-F5DA-A34C-9EA5-F1239C6339C8}"/>
                </a:ext>
              </a:extLst>
            </p:cNvPr>
            <p:cNvSpPr txBox="1">
              <a:spLocks noChangeArrowheads="1"/>
            </p:cNvSpPr>
            <p:nvPr/>
          </p:nvSpPr>
          <p:spPr bwMode="auto">
            <a:xfrm>
              <a:off x="4351579" y="331497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9" name="Text Box 67">
              <a:extLst>
                <a:ext uri="{FF2B5EF4-FFF2-40B4-BE49-F238E27FC236}">
                  <a16:creationId xmlns:a16="http://schemas.microsoft.com/office/drawing/2014/main" id="{55E4914B-D79C-2C4E-972E-82776A5CBF7E}"/>
                </a:ext>
              </a:extLst>
            </p:cNvPr>
            <p:cNvSpPr txBox="1">
              <a:spLocks noChangeArrowheads="1"/>
            </p:cNvSpPr>
            <p:nvPr/>
          </p:nvSpPr>
          <p:spPr bwMode="auto">
            <a:xfrm>
              <a:off x="5174305" y="258302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0" name="Text Box 68">
              <a:extLst>
                <a:ext uri="{FF2B5EF4-FFF2-40B4-BE49-F238E27FC236}">
                  <a16:creationId xmlns:a16="http://schemas.microsoft.com/office/drawing/2014/main" id="{04A67F28-42C5-0645-80B3-F79AD69D0BD0}"/>
                </a:ext>
              </a:extLst>
            </p:cNvPr>
            <p:cNvSpPr txBox="1">
              <a:spLocks noChangeArrowheads="1"/>
            </p:cNvSpPr>
            <p:nvPr/>
          </p:nvSpPr>
          <p:spPr bwMode="auto">
            <a:xfrm>
              <a:off x="5997032" y="3033458"/>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69">
              <a:extLst>
                <a:ext uri="{FF2B5EF4-FFF2-40B4-BE49-F238E27FC236}">
                  <a16:creationId xmlns:a16="http://schemas.microsoft.com/office/drawing/2014/main" id="{D62D6598-B7A6-7543-B5AC-525AE902D5D2}"/>
                </a:ext>
              </a:extLst>
            </p:cNvPr>
            <p:cNvSpPr txBox="1">
              <a:spLocks noChangeArrowheads="1"/>
            </p:cNvSpPr>
            <p:nvPr/>
          </p:nvSpPr>
          <p:spPr bwMode="auto">
            <a:xfrm>
              <a:off x="5935327" y="2117241"/>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2" name="Text Box 70">
              <a:extLst>
                <a:ext uri="{FF2B5EF4-FFF2-40B4-BE49-F238E27FC236}">
                  <a16:creationId xmlns:a16="http://schemas.microsoft.com/office/drawing/2014/main" id="{E1D6447A-1898-E44F-B48F-6280CB42221B}"/>
                </a:ext>
              </a:extLst>
            </p:cNvPr>
            <p:cNvSpPr txBox="1">
              <a:spLocks noChangeArrowheads="1"/>
            </p:cNvSpPr>
            <p:nvPr/>
          </p:nvSpPr>
          <p:spPr bwMode="auto">
            <a:xfrm>
              <a:off x="4255594" y="1861315"/>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Text Box 71">
              <a:extLst>
                <a:ext uri="{FF2B5EF4-FFF2-40B4-BE49-F238E27FC236}">
                  <a16:creationId xmlns:a16="http://schemas.microsoft.com/office/drawing/2014/main" id="{A49C6587-11BE-494E-A8D1-2C8ACC1A50E0}"/>
                </a:ext>
              </a:extLst>
            </p:cNvPr>
            <p:cNvSpPr txBox="1">
              <a:spLocks noChangeArrowheads="1"/>
            </p:cNvSpPr>
            <p:nvPr/>
          </p:nvSpPr>
          <p:spPr bwMode="auto">
            <a:xfrm>
              <a:off x="3453435" y="140576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24" name="Group 1507">
              <a:extLst>
                <a:ext uri="{FF2B5EF4-FFF2-40B4-BE49-F238E27FC236}">
                  <a16:creationId xmlns:a16="http://schemas.microsoft.com/office/drawing/2014/main" id="{5EBC8E71-8EAC-B74A-95A4-003CC229992F}"/>
                </a:ext>
              </a:extLst>
            </p:cNvPr>
            <p:cNvGrpSpPr>
              <a:grpSpLocks/>
            </p:cNvGrpSpPr>
            <p:nvPr/>
          </p:nvGrpSpPr>
          <p:grpSpPr bwMode="auto">
            <a:xfrm>
              <a:off x="7391175" y="2426604"/>
              <a:ext cx="427480" cy="711995"/>
              <a:chOff x="4140" y="429"/>
              <a:chExt cx="1425" cy="2396"/>
            </a:xfrm>
          </p:grpSpPr>
          <p:sp>
            <p:nvSpPr>
              <p:cNvPr id="411" name="Freeform 1508">
                <a:extLst>
                  <a:ext uri="{FF2B5EF4-FFF2-40B4-BE49-F238E27FC236}">
                    <a16:creationId xmlns:a16="http://schemas.microsoft.com/office/drawing/2014/main" id="{66D3A65B-6A9D-C84D-99F9-9807D7D0E19E}"/>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2" name="Rectangle 1509">
                <a:extLst>
                  <a:ext uri="{FF2B5EF4-FFF2-40B4-BE49-F238E27FC236}">
                    <a16:creationId xmlns:a16="http://schemas.microsoft.com/office/drawing/2014/main" id="{72CCF1A1-68A2-8B4D-AD9B-9C402AECDAB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3" name="Freeform 1510">
                <a:extLst>
                  <a:ext uri="{FF2B5EF4-FFF2-40B4-BE49-F238E27FC236}">
                    <a16:creationId xmlns:a16="http://schemas.microsoft.com/office/drawing/2014/main" id="{C8965F64-763B-FA4A-9557-6E9BC3C0BA86}"/>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4" name="Freeform 1511">
                <a:extLst>
                  <a:ext uri="{FF2B5EF4-FFF2-40B4-BE49-F238E27FC236}">
                    <a16:creationId xmlns:a16="http://schemas.microsoft.com/office/drawing/2014/main" id="{BB4B40A7-8B78-6A44-A214-97E44641B35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1512">
                <a:extLst>
                  <a:ext uri="{FF2B5EF4-FFF2-40B4-BE49-F238E27FC236}">
                    <a16:creationId xmlns:a16="http://schemas.microsoft.com/office/drawing/2014/main" id="{B0D7DE44-7345-624F-A93E-DBD69C098BB9}"/>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6" name="Group 1513">
                <a:extLst>
                  <a:ext uri="{FF2B5EF4-FFF2-40B4-BE49-F238E27FC236}">
                    <a16:creationId xmlns:a16="http://schemas.microsoft.com/office/drawing/2014/main" id="{A11AC80E-EE19-894D-A04D-DAE9AB703F88}"/>
                  </a:ext>
                </a:extLst>
              </p:cNvPr>
              <p:cNvGrpSpPr>
                <a:grpSpLocks/>
              </p:cNvGrpSpPr>
              <p:nvPr/>
            </p:nvGrpSpPr>
            <p:grpSpPr bwMode="auto">
              <a:xfrm>
                <a:off x="4749" y="668"/>
                <a:ext cx="581" cy="145"/>
                <a:chOff x="614" y="2568"/>
                <a:chExt cx="725" cy="139"/>
              </a:xfrm>
            </p:grpSpPr>
            <p:sp>
              <p:nvSpPr>
                <p:cNvPr id="441" name="AutoShape 1514">
                  <a:extLst>
                    <a:ext uri="{FF2B5EF4-FFF2-40B4-BE49-F238E27FC236}">
                      <a16:creationId xmlns:a16="http://schemas.microsoft.com/office/drawing/2014/main" id="{3C69CFB3-204B-1148-8AB5-1A0F733B5498}"/>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2" name="AutoShape 1515">
                  <a:extLst>
                    <a:ext uri="{FF2B5EF4-FFF2-40B4-BE49-F238E27FC236}">
                      <a16:creationId xmlns:a16="http://schemas.microsoft.com/office/drawing/2014/main" id="{9367CA35-AAAB-074E-A74E-59B2FA2FDEA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7" name="Rectangle 1516">
                <a:extLst>
                  <a:ext uri="{FF2B5EF4-FFF2-40B4-BE49-F238E27FC236}">
                    <a16:creationId xmlns:a16="http://schemas.microsoft.com/office/drawing/2014/main" id="{CE3693F3-C31B-C54F-B87F-42953AF9FBA7}"/>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8" name="Group 1517">
                <a:extLst>
                  <a:ext uri="{FF2B5EF4-FFF2-40B4-BE49-F238E27FC236}">
                    <a16:creationId xmlns:a16="http://schemas.microsoft.com/office/drawing/2014/main" id="{E3DCD8E8-4A32-E242-9C26-66A32B851E03}"/>
                  </a:ext>
                </a:extLst>
              </p:cNvPr>
              <p:cNvGrpSpPr>
                <a:grpSpLocks/>
              </p:cNvGrpSpPr>
              <p:nvPr/>
            </p:nvGrpSpPr>
            <p:grpSpPr bwMode="auto">
              <a:xfrm>
                <a:off x="4747" y="994"/>
                <a:ext cx="581" cy="134"/>
                <a:chOff x="614" y="2568"/>
                <a:chExt cx="725" cy="139"/>
              </a:xfrm>
            </p:grpSpPr>
            <p:sp>
              <p:nvSpPr>
                <p:cNvPr id="439" name="AutoShape 1518">
                  <a:extLst>
                    <a:ext uri="{FF2B5EF4-FFF2-40B4-BE49-F238E27FC236}">
                      <a16:creationId xmlns:a16="http://schemas.microsoft.com/office/drawing/2014/main" id="{2A9C08ED-9421-7A43-8090-57057A615F34}"/>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0" name="AutoShape 1519">
                  <a:extLst>
                    <a:ext uri="{FF2B5EF4-FFF2-40B4-BE49-F238E27FC236}">
                      <a16:creationId xmlns:a16="http://schemas.microsoft.com/office/drawing/2014/main" id="{74EE41DC-C37D-3945-91F1-869FE9EBD70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9" name="Rectangle 1520">
                <a:extLst>
                  <a:ext uri="{FF2B5EF4-FFF2-40B4-BE49-F238E27FC236}">
                    <a16:creationId xmlns:a16="http://schemas.microsoft.com/office/drawing/2014/main" id="{D1A596BC-BD58-914C-B14A-A12660493BE5}"/>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1521">
                <a:extLst>
                  <a:ext uri="{FF2B5EF4-FFF2-40B4-BE49-F238E27FC236}">
                    <a16:creationId xmlns:a16="http://schemas.microsoft.com/office/drawing/2014/main" id="{A3DF6281-78D2-9045-91BD-8A0B4EB7DA2E}"/>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1" name="Group 1522">
                <a:extLst>
                  <a:ext uri="{FF2B5EF4-FFF2-40B4-BE49-F238E27FC236}">
                    <a16:creationId xmlns:a16="http://schemas.microsoft.com/office/drawing/2014/main" id="{4B5256C0-7FA2-BE4F-8AC5-EF516C5A483D}"/>
                  </a:ext>
                </a:extLst>
              </p:cNvPr>
              <p:cNvGrpSpPr>
                <a:grpSpLocks/>
              </p:cNvGrpSpPr>
              <p:nvPr/>
            </p:nvGrpSpPr>
            <p:grpSpPr bwMode="auto">
              <a:xfrm>
                <a:off x="4735" y="1627"/>
                <a:ext cx="582" cy="151"/>
                <a:chOff x="614" y="2568"/>
                <a:chExt cx="725" cy="139"/>
              </a:xfrm>
            </p:grpSpPr>
            <p:sp>
              <p:nvSpPr>
                <p:cNvPr id="437" name="AutoShape 1523">
                  <a:extLst>
                    <a:ext uri="{FF2B5EF4-FFF2-40B4-BE49-F238E27FC236}">
                      <a16:creationId xmlns:a16="http://schemas.microsoft.com/office/drawing/2014/main" id="{754D255D-5191-9344-A8E8-8FEA42603676}"/>
                    </a:ext>
                  </a:extLst>
                </p:cNvPr>
                <p:cNvSpPr>
                  <a:spLocks noChangeArrowheads="1"/>
                </p:cNvSpPr>
                <p:nvPr/>
              </p:nvSpPr>
              <p:spPr bwMode="auto">
                <a:xfrm>
                  <a:off x="618" y="2579"/>
                  <a:ext cx="720" cy="131"/>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8" name="AutoShape 1524">
                  <a:extLst>
                    <a:ext uri="{FF2B5EF4-FFF2-40B4-BE49-F238E27FC236}">
                      <a16:creationId xmlns:a16="http://schemas.microsoft.com/office/drawing/2014/main" id="{E14AD02B-285A-8E4E-9349-A7A65FE5809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2" name="Freeform 1525">
                <a:extLst>
                  <a:ext uri="{FF2B5EF4-FFF2-40B4-BE49-F238E27FC236}">
                    <a16:creationId xmlns:a16="http://schemas.microsoft.com/office/drawing/2014/main" id="{6A7D0A21-FEB6-AA49-BF73-7B454ABCC3F9}"/>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3" name="Group 1526">
                <a:extLst>
                  <a:ext uri="{FF2B5EF4-FFF2-40B4-BE49-F238E27FC236}">
                    <a16:creationId xmlns:a16="http://schemas.microsoft.com/office/drawing/2014/main" id="{D90C757B-43DB-BA46-B197-E499997AD492}"/>
                  </a:ext>
                </a:extLst>
              </p:cNvPr>
              <p:cNvGrpSpPr>
                <a:grpSpLocks/>
              </p:cNvGrpSpPr>
              <p:nvPr/>
            </p:nvGrpSpPr>
            <p:grpSpPr bwMode="auto">
              <a:xfrm>
                <a:off x="4739" y="1327"/>
                <a:ext cx="582" cy="139"/>
                <a:chOff x="614" y="2568"/>
                <a:chExt cx="725" cy="139"/>
              </a:xfrm>
            </p:grpSpPr>
            <p:sp>
              <p:nvSpPr>
                <p:cNvPr id="435" name="AutoShape 1527">
                  <a:extLst>
                    <a:ext uri="{FF2B5EF4-FFF2-40B4-BE49-F238E27FC236}">
                      <a16:creationId xmlns:a16="http://schemas.microsoft.com/office/drawing/2014/main" id="{8CA88821-0D55-EB40-A7C1-C3977CDA2368}"/>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6" name="AutoShape 1528">
                  <a:extLst>
                    <a:ext uri="{FF2B5EF4-FFF2-40B4-BE49-F238E27FC236}">
                      <a16:creationId xmlns:a16="http://schemas.microsoft.com/office/drawing/2014/main" id="{DC4F78A8-7787-604B-A124-FCF43D75DFC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4" name="Rectangle 1529">
                <a:extLst>
                  <a:ext uri="{FF2B5EF4-FFF2-40B4-BE49-F238E27FC236}">
                    <a16:creationId xmlns:a16="http://schemas.microsoft.com/office/drawing/2014/main" id="{563CCF97-9884-9B45-B9F6-70D699E9983D}"/>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5" name="Freeform 1530">
                <a:extLst>
                  <a:ext uri="{FF2B5EF4-FFF2-40B4-BE49-F238E27FC236}">
                    <a16:creationId xmlns:a16="http://schemas.microsoft.com/office/drawing/2014/main" id="{EBD39E8E-81C2-A844-BF20-C29C5E3AD43B}"/>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6" name="Freeform 1531">
                <a:extLst>
                  <a:ext uri="{FF2B5EF4-FFF2-40B4-BE49-F238E27FC236}">
                    <a16:creationId xmlns:a16="http://schemas.microsoft.com/office/drawing/2014/main" id="{D429C771-C29B-4746-8D5D-C4A8633312D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40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7" name="Oval 1532">
                <a:extLst>
                  <a:ext uri="{FF2B5EF4-FFF2-40B4-BE49-F238E27FC236}">
                    <a16:creationId xmlns:a16="http://schemas.microsoft.com/office/drawing/2014/main" id="{4C989AEC-8071-734A-8023-0434DC3EBB1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8" name="Freeform 1533">
                <a:extLst>
                  <a:ext uri="{FF2B5EF4-FFF2-40B4-BE49-F238E27FC236}">
                    <a16:creationId xmlns:a16="http://schemas.microsoft.com/office/drawing/2014/main" id="{50D6A2AD-EDD3-0244-A157-84E85000479A}"/>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9" name="AutoShape 1534">
                <a:extLst>
                  <a:ext uri="{FF2B5EF4-FFF2-40B4-BE49-F238E27FC236}">
                    <a16:creationId xmlns:a16="http://schemas.microsoft.com/office/drawing/2014/main" id="{228D946A-767B-854E-8F60-21EDE8F6AFD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0" name="AutoShape 1535">
                <a:extLst>
                  <a:ext uri="{FF2B5EF4-FFF2-40B4-BE49-F238E27FC236}">
                    <a16:creationId xmlns:a16="http://schemas.microsoft.com/office/drawing/2014/main" id="{C77A208E-E580-6C48-B30A-8D6AF0241F7F}"/>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1" name="Oval 1536">
                <a:extLst>
                  <a:ext uri="{FF2B5EF4-FFF2-40B4-BE49-F238E27FC236}">
                    <a16:creationId xmlns:a16="http://schemas.microsoft.com/office/drawing/2014/main" id="{0584590D-C9DD-6B4F-8D43-3BD5D3BF0FD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Oval 1537">
                <a:extLst>
                  <a:ext uri="{FF2B5EF4-FFF2-40B4-BE49-F238E27FC236}">
                    <a16:creationId xmlns:a16="http://schemas.microsoft.com/office/drawing/2014/main" id="{E53705ED-8A28-2247-8F50-DFA2320E369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33" name="Oval 1538">
                <a:extLst>
                  <a:ext uri="{FF2B5EF4-FFF2-40B4-BE49-F238E27FC236}">
                    <a16:creationId xmlns:a16="http://schemas.microsoft.com/office/drawing/2014/main" id="{5DE8C3E4-50ED-A045-BBEF-6BD22BDB1CB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4" name="Rectangle 1539">
                <a:extLst>
                  <a:ext uri="{FF2B5EF4-FFF2-40B4-BE49-F238E27FC236}">
                    <a16:creationId xmlns:a16="http://schemas.microsoft.com/office/drawing/2014/main" id="{34EEF575-BCCE-F34E-815A-FDD087C077E5}"/>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cxnSp>
          <p:nvCxnSpPr>
            <p:cNvPr id="325" name="Straight Connector 324">
              <a:extLst>
                <a:ext uri="{FF2B5EF4-FFF2-40B4-BE49-F238E27FC236}">
                  <a16:creationId xmlns:a16="http://schemas.microsoft.com/office/drawing/2014/main" id="{267F2A04-82C7-CA43-AAA2-0B750999EE14}"/>
                </a:ext>
              </a:extLst>
            </p:cNvPr>
            <p:cNvCxnSpPr/>
            <p:nvPr/>
          </p:nvCxnSpPr>
          <p:spPr bwMode="auto">
            <a:xfrm>
              <a:off x="1682405" y="2744686"/>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6" name="Straight Connector 325">
              <a:extLst>
                <a:ext uri="{FF2B5EF4-FFF2-40B4-BE49-F238E27FC236}">
                  <a16:creationId xmlns:a16="http://schemas.microsoft.com/office/drawing/2014/main" id="{B91A95F9-EF84-0047-B227-765A487976D6}"/>
                </a:ext>
              </a:extLst>
            </p:cNvPr>
            <p:cNvCxnSpPr/>
            <p:nvPr/>
          </p:nvCxnSpPr>
          <p:spPr bwMode="auto">
            <a:xfrm>
              <a:off x="6895267" y="2779855"/>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327" name="Group 326">
              <a:extLst>
                <a:ext uri="{FF2B5EF4-FFF2-40B4-BE49-F238E27FC236}">
                  <a16:creationId xmlns:a16="http://schemas.microsoft.com/office/drawing/2014/main" id="{EE10E36D-E4DE-FC41-B05D-5CD4A5DBFA21}"/>
                </a:ext>
              </a:extLst>
            </p:cNvPr>
            <p:cNvGrpSpPr/>
            <p:nvPr/>
          </p:nvGrpSpPr>
          <p:grpSpPr>
            <a:xfrm>
              <a:off x="3414626" y="1982945"/>
              <a:ext cx="687402" cy="571677"/>
              <a:chOff x="1736090" y="2893762"/>
              <a:chExt cx="565150" cy="413310"/>
            </a:xfrm>
          </p:grpSpPr>
          <p:grpSp>
            <p:nvGrpSpPr>
              <p:cNvPr id="398" name="Group 327">
                <a:extLst>
                  <a:ext uri="{FF2B5EF4-FFF2-40B4-BE49-F238E27FC236}">
                    <a16:creationId xmlns:a16="http://schemas.microsoft.com/office/drawing/2014/main" id="{43DE9D84-6507-9E44-8FFE-C43353FBFFE0}"/>
                  </a:ext>
                </a:extLst>
              </p:cNvPr>
              <p:cNvGrpSpPr>
                <a:grpSpLocks/>
              </p:cNvGrpSpPr>
              <p:nvPr/>
            </p:nvGrpSpPr>
            <p:grpSpPr bwMode="auto">
              <a:xfrm>
                <a:off x="1736090" y="2893762"/>
                <a:ext cx="565150" cy="292100"/>
                <a:chOff x="1871277" y="1576300"/>
                <a:chExt cx="1128371" cy="437861"/>
              </a:xfrm>
            </p:grpSpPr>
            <p:sp>
              <p:nvSpPr>
                <p:cNvPr id="402" name="Oval 401">
                  <a:extLst>
                    <a:ext uri="{FF2B5EF4-FFF2-40B4-BE49-F238E27FC236}">
                      <a16:creationId xmlns:a16="http://schemas.microsoft.com/office/drawing/2014/main" id="{BDBEE8E4-14FE-2342-B5F0-4B459123059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3" name="Rectangle 402">
                  <a:extLst>
                    <a:ext uri="{FF2B5EF4-FFF2-40B4-BE49-F238E27FC236}">
                      <a16:creationId xmlns:a16="http://schemas.microsoft.com/office/drawing/2014/main" id="{35360FF6-9142-814C-BC6A-900E8714152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4" name="Oval 403">
                  <a:extLst>
                    <a:ext uri="{FF2B5EF4-FFF2-40B4-BE49-F238E27FC236}">
                      <a16:creationId xmlns:a16="http://schemas.microsoft.com/office/drawing/2014/main" id="{CD7B45FB-2D33-6849-8696-831389F7A79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5" name="Freeform 404">
                  <a:extLst>
                    <a:ext uri="{FF2B5EF4-FFF2-40B4-BE49-F238E27FC236}">
                      <a16:creationId xmlns:a16="http://schemas.microsoft.com/office/drawing/2014/main" id="{55DD05D2-A87A-9E4B-8F3E-A4613BC094A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6" name="Freeform 405">
                  <a:extLst>
                    <a:ext uri="{FF2B5EF4-FFF2-40B4-BE49-F238E27FC236}">
                      <a16:creationId xmlns:a16="http://schemas.microsoft.com/office/drawing/2014/main" id="{CEAF7229-E9D5-D042-B7AE-1BF525F56D4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7" name="Freeform 406">
                  <a:extLst>
                    <a:ext uri="{FF2B5EF4-FFF2-40B4-BE49-F238E27FC236}">
                      <a16:creationId xmlns:a16="http://schemas.microsoft.com/office/drawing/2014/main" id="{AB1AF264-1139-CE43-AFF8-E76758CE960A}"/>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8" name="Freeform 407">
                  <a:extLst>
                    <a:ext uri="{FF2B5EF4-FFF2-40B4-BE49-F238E27FC236}">
                      <a16:creationId xmlns:a16="http://schemas.microsoft.com/office/drawing/2014/main" id="{57245D9A-2DA2-E246-9F87-68EA8D71DFA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9" name="Straight Connector 408">
                  <a:extLst>
                    <a:ext uri="{FF2B5EF4-FFF2-40B4-BE49-F238E27FC236}">
                      <a16:creationId xmlns:a16="http://schemas.microsoft.com/office/drawing/2014/main" id="{1E15FBCF-E2FF-FD4E-8803-68E979C60B5F}"/>
                    </a:ext>
                  </a:extLst>
                </p:cNvPr>
                <p:cNvCxnSpPr>
                  <a:endCxn id="40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10" name="Straight Connector 409">
                  <a:extLst>
                    <a:ext uri="{FF2B5EF4-FFF2-40B4-BE49-F238E27FC236}">
                      <a16:creationId xmlns:a16="http://schemas.microsoft.com/office/drawing/2014/main" id="{76BF3722-BBAD-924E-BD4C-E031ACC5D682}"/>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99" name="Group 398">
                <a:extLst>
                  <a:ext uri="{FF2B5EF4-FFF2-40B4-BE49-F238E27FC236}">
                    <a16:creationId xmlns:a16="http://schemas.microsoft.com/office/drawing/2014/main" id="{493B1A9C-61C8-154E-89A5-A9513BFD54DE}"/>
                  </a:ext>
                </a:extLst>
              </p:cNvPr>
              <p:cNvGrpSpPr/>
              <p:nvPr/>
            </p:nvGrpSpPr>
            <p:grpSpPr>
              <a:xfrm>
                <a:off x="1844715" y="2907714"/>
                <a:ext cx="356365" cy="399358"/>
                <a:chOff x="741398" y="1743005"/>
                <a:chExt cx="356365" cy="399358"/>
              </a:xfrm>
            </p:grpSpPr>
            <p:sp>
              <p:nvSpPr>
                <p:cNvPr id="400" name="Oval 399">
                  <a:extLst>
                    <a:ext uri="{FF2B5EF4-FFF2-40B4-BE49-F238E27FC236}">
                      <a16:creationId xmlns:a16="http://schemas.microsoft.com/office/drawing/2014/main" id="{63725DC4-5667-494C-877B-306B214225CA}"/>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1" name="TextBox 400">
                  <a:extLst>
                    <a:ext uri="{FF2B5EF4-FFF2-40B4-BE49-F238E27FC236}">
                      <a16:creationId xmlns:a16="http://schemas.microsoft.com/office/drawing/2014/main" id="{610E4D3B-522B-8441-8253-4A007172715F}"/>
                    </a:ext>
                  </a:extLst>
                </p:cNvPr>
                <p:cNvSpPr txBox="1"/>
                <p:nvPr/>
              </p:nvSpPr>
              <p:spPr>
                <a:xfrm>
                  <a:off x="783895" y="1743005"/>
                  <a:ext cx="288887" cy="399358"/>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v</a:t>
                  </a:r>
                </a:p>
              </p:txBody>
            </p:sp>
          </p:grpSp>
        </p:grpSp>
        <p:grpSp>
          <p:nvGrpSpPr>
            <p:cNvPr id="328" name="Group 327">
              <a:extLst>
                <a:ext uri="{FF2B5EF4-FFF2-40B4-BE49-F238E27FC236}">
                  <a16:creationId xmlns:a16="http://schemas.microsoft.com/office/drawing/2014/main" id="{DF814D63-F965-FA4E-9920-D211CDA69879}"/>
                </a:ext>
              </a:extLst>
            </p:cNvPr>
            <p:cNvGrpSpPr/>
            <p:nvPr/>
          </p:nvGrpSpPr>
          <p:grpSpPr>
            <a:xfrm>
              <a:off x="4888811" y="1979830"/>
              <a:ext cx="687402" cy="480963"/>
              <a:chOff x="1736090" y="2893762"/>
              <a:chExt cx="565150" cy="347726"/>
            </a:xfrm>
          </p:grpSpPr>
          <p:grpSp>
            <p:nvGrpSpPr>
              <p:cNvPr id="385" name="Group 327">
                <a:extLst>
                  <a:ext uri="{FF2B5EF4-FFF2-40B4-BE49-F238E27FC236}">
                    <a16:creationId xmlns:a16="http://schemas.microsoft.com/office/drawing/2014/main" id="{1319D0A2-3DA4-6D46-B723-C78612DBD57D}"/>
                  </a:ext>
                </a:extLst>
              </p:cNvPr>
              <p:cNvGrpSpPr>
                <a:grpSpLocks/>
              </p:cNvGrpSpPr>
              <p:nvPr/>
            </p:nvGrpSpPr>
            <p:grpSpPr bwMode="auto">
              <a:xfrm>
                <a:off x="1736090" y="2893762"/>
                <a:ext cx="565150" cy="292100"/>
                <a:chOff x="1871277" y="1576300"/>
                <a:chExt cx="1128371" cy="437861"/>
              </a:xfrm>
            </p:grpSpPr>
            <p:sp>
              <p:nvSpPr>
                <p:cNvPr id="389" name="Oval 388">
                  <a:extLst>
                    <a:ext uri="{FF2B5EF4-FFF2-40B4-BE49-F238E27FC236}">
                      <a16:creationId xmlns:a16="http://schemas.microsoft.com/office/drawing/2014/main" id="{406A0DA8-5D66-B54B-BF3C-74FEB059E5F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0" name="Rectangle 389">
                  <a:extLst>
                    <a:ext uri="{FF2B5EF4-FFF2-40B4-BE49-F238E27FC236}">
                      <a16:creationId xmlns:a16="http://schemas.microsoft.com/office/drawing/2014/main" id="{16912ED9-B4B9-274B-8C8B-A301769701D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1" name="Oval 390">
                  <a:extLst>
                    <a:ext uri="{FF2B5EF4-FFF2-40B4-BE49-F238E27FC236}">
                      <a16:creationId xmlns:a16="http://schemas.microsoft.com/office/drawing/2014/main" id="{0FC9220C-ECBF-BC42-AA17-47066E49F67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2" name="Freeform 391">
                  <a:extLst>
                    <a:ext uri="{FF2B5EF4-FFF2-40B4-BE49-F238E27FC236}">
                      <a16:creationId xmlns:a16="http://schemas.microsoft.com/office/drawing/2014/main" id="{EFD001D2-54C5-0042-A5AA-702968D107C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3" name="Freeform 392">
                  <a:extLst>
                    <a:ext uri="{FF2B5EF4-FFF2-40B4-BE49-F238E27FC236}">
                      <a16:creationId xmlns:a16="http://schemas.microsoft.com/office/drawing/2014/main" id="{DF0C4D73-F5CE-1E43-B64E-A1555129729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4" name="Freeform 393">
                  <a:extLst>
                    <a:ext uri="{FF2B5EF4-FFF2-40B4-BE49-F238E27FC236}">
                      <a16:creationId xmlns:a16="http://schemas.microsoft.com/office/drawing/2014/main" id="{2FD88090-C275-6140-AAC7-18542BD977C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5" name="Freeform 394">
                  <a:extLst>
                    <a:ext uri="{FF2B5EF4-FFF2-40B4-BE49-F238E27FC236}">
                      <a16:creationId xmlns:a16="http://schemas.microsoft.com/office/drawing/2014/main" id="{F52A43F0-D631-014F-9B59-69076BD7A21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6" name="Straight Connector 395">
                  <a:extLst>
                    <a:ext uri="{FF2B5EF4-FFF2-40B4-BE49-F238E27FC236}">
                      <a16:creationId xmlns:a16="http://schemas.microsoft.com/office/drawing/2014/main" id="{7B9292D1-E5A5-F44E-8DC8-0DDB894A0004}"/>
                    </a:ext>
                  </a:extLst>
                </p:cNvPr>
                <p:cNvCxnSpPr>
                  <a:endCxn id="39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97" name="Straight Connector 396">
                  <a:extLst>
                    <a:ext uri="{FF2B5EF4-FFF2-40B4-BE49-F238E27FC236}">
                      <a16:creationId xmlns:a16="http://schemas.microsoft.com/office/drawing/2014/main" id="{82695498-3E06-C549-BDEB-3B3BC72D74A8}"/>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6" name="Group 385">
                <a:extLst>
                  <a:ext uri="{FF2B5EF4-FFF2-40B4-BE49-F238E27FC236}">
                    <a16:creationId xmlns:a16="http://schemas.microsoft.com/office/drawing/2014/main" id="{58CC84C2-4686-2643-A790-875AD3D2EB15}"/>
                  </a:ext>
                </a:extLst>
              </p:cNvPr>
              <p:cNvGrpSpPr/>
              <p:nvPr/>
            </p:nvGrpSpPr>
            <p:grpSpPr>
              <a:xfrm>
                <a:off x="1844715" y="2907714"/>
                <a:ext cx="378664" cy="333774"/>
                <a:chOff x="741398" y="1743005"/>
                <a:chExt cx="378664" cy="333774"/>
              </a:xfrm>
            </p:grpSpPr>
            <p:sp>
              <p:nvSpPr>
                <p:cNvPr id="387" name="Oval 386">
                  <a:extLst>
                    <a:ext uri="{FF2B5EF4-FFF2-40B4-BE49-F238E27FC236}">
                      <a16:creationId xmlns:a16="http://schemas.microsoft.com/office/drawing/2014/main" id="{91E65A3C-37C4-FB49-A4C5-66DD49380A20}"/>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8" name="TextBox 387">
                  <a:extLst>
                    <a:ext uri="{FF2B5EF4-FFF2-40B4-BE49-F238E27FC236}">
                      <a16:creationId xmlns:a16="http://schemas.microsoft.com/office/drawing/2014/main" id="{7D7D52A1-09FA-B245-A51E-503672F88792}"/>
                    </a:ext>
                  </a:extLst>
                </p:cNvPr>
                <p:cNvSpPr txBox="1"/>
                <p:nvPr/>
              </p:nvSpPr>
              <p:spPr>
                <a:xfrm>
                  <a:off x="767915" y="1743005"/>
                  <a:ext cx="352147"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w</a:t>
                  </a:r>
                </a:p>
              </p:txBody>
            </p:sp>
          </p:grpSp>
        </p:grpSp>
        <p:grpSp>
          <p:nvGrpSpPr>
            <p:cNvPr id="329" name="Group 328">
              <a:extLst>
                <a:ext uri="{FF2B5EF4-FFF2-40B4-BE49-F238E27FC236}">
                  <a16:creationId xmlns:a16="http://schemas.microsoft.com/office/drawing/2014/main" id="{7F5B202E-84B1-8546-ABE7-0D873A53CB3A}"/>
                </a:ext>
              </a:extLst>
            </p:cNvPr>
            <p:cNvGrpSpPr/>
            <p:nvPr/>
          </p:nvGrpSpPr>
          <p:grpSpPr>
            <a:xfrm>
              <a:off x="2206359" y="2517647"/>
              <a:ext cx="687402" cy="480963"/>
              <a:chOff x="1736090" y="2893762"/>
              <a:chExt cx="565150" cy="347726"/>
            </a:xfrm>
          </p:grpSpPr>
          <p:grpSp>
            <p:nvGrpSpPr>
              <p:cNvPr id="372" name="Group 327">
                <a:extLst>
                  <a:ext uri="{FF2B5EF4-FFF2-40B4-BE49-F238E27FC236}">
                    <a16:creationId xmlns:a16="http://schemas.microsoft.com/office/drawing/2014/main" id="{74C66983-6367-A346-9811-03B6B660BD5A}"/>
                  </a:ext>
                </a:extLst>
              </p:cNvPr>
              <p:cNvGrpSpPr>
                <a:grpSpLocks/>
              </p:cNvGrpSpPr>
              <p:nvPr/>
            </p:nvGrpSpPr>
            <p:grpSpPr bwMode="auto">
              <a:xfrm>
                <a:off x="1736090" y="2893762"/>
                <a:ext cx="565150" cy="292100"/>
                <a:chOff x="1871277" y="1576300"/>
                <a:chExt cx="1128371" cy="437861"/>
              </a:xfrm>
            </p:grpSpPr>
            <p:sp>
              <p:nvSpPr>
                <p:cNvPr id="376" name="Oval 375">
                  <a:extLst>
                    <a:ext uri="{FF2B5EF4-FFF2-40B4-BE49-F238E27FC236}">
                      <a16:creationId xmlns:a16="http://schemas.microsoft.com/office/drawing/2014/main" id="{23D87A19-41D5-2F4B-A759-D658AB6DE7F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77" name="Rectangle 376">
                  <a:extLst>
                    <a:ext uri="{FF2B5EF4-FFF2-40B4-BE49-F238E27FC236}">
                      <a16:creationId xmlns:a16="http://schemas.microsoft.com/office/drawing/2014/main" id="{BF010680-E14C-AB41-B12D-005B0B3FBA7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8" name="Oval 377">
                  <a:extLst>
                    <a:ext uri="{FF2B5EF4-FFF2-40B4-BE49-F238E27FC236}">
                      <a16:creationId xmlns:a16="http://schemas.microsoft.com/office/drawing/2014/main" id="{773506FA-CDA9-A14E-9C9B-2D5E7F909A9E}"/>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79" name="Freeform 378">
                  <a:extLst>
                    <a:ext uri="{FF2B5EF4-FFF2-40B4-BE49-F238E27FC236}">
                      <a16:creationId xmlns:a16="http://schemas.microsoft.com/office/drawing/2014/main" id="{39B04F67-6A6D-6245-B8C8-CF7114C9D7F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0" name="Freeform 379">
                  <a:extLst>
                    <a:ext uri="{FF2B5EF4-FFF2-40B4-BE49-F238E27FC236}">
                      <a16:creationId xmlns:a16="http://schemas.microsoft.com/office/drawing/2014/main" id="{C46B0DC1-1017-4146-A422-109C3BAD255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1" name="Freeform 380">
                  <a:extLst>
                    <a:ext uri="{FF2B5EF4-FFF2-40B4-BE49-F238E27FC236}">
                      <a16:creationId xmlns:a16="http://schemas.microsoft.com/office/drawing/2014/main" id="{CA725F35-AC0C-C543-A8A7-24E9625350C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2" name="Freeform 381">
                  <a:extLst>
                    <a:ext uri="{FF2B5EF4-FFF2-40B4-BE49-F238E27FC236}">
                      <a16:creationId xmlns:a16="http://schemas.microsoft.com/office/drawing/2014/main" id="{977CD25B-F33C-BA45-8069-AC4B9805757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3" name="Straight Connector 382">
                  <a:extLst>
                    <a:ext uri="{FF2B5EF4-FFF2-40B4-BE49-F238E27FC236}">
                      <a16:creationId xmlns:a16="http://schemas.microsoft.com/office/drawing/2014/main" id="{54C74B7C-6FCA-5B45-9A2B-DC09E5CDE689}"/>
                    </a:ext>
                  </a:extLst>
                </p:cNvPr>
                <p:cNvCxnSpPr>
                  <a:endCxn id="37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84" name="Straight Connector 383">
                  <a:extLst>
                    <a:ext uri="{FF2B5EF4-FFF2-40B4-BE49-F238E27FC236}">
                      <a16:creationId xmlns:a16="http://schemas.microsoft.com/office/drawing/2014/main" id="{F18B4945-5B3A-CC4D-AD10-A9969F3DC39C}"/>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73" name="Group 372">
                <a:extLst>
                  <a:ext uri="{FF2B5EF4-FFF2-40B4-BE49-F238E27FC236}">
                    <a16:creationId xmlns:a16="http://schemas.microsoft.com/office/drawing/2014/main" id="{79ADB3AE-0BAC-E846-91C0-DA740CA9923D}"/>
                  </a:ext>
                </a:extLst>
              </p:cNvPr>
              <p:cNvGrpSpPr/>
              <p:nvPr/>
            </p:nvGrpSpPr>
            <p:grpSpPr>
              <a:xfrm>
                <a:off x="1844715" y="2907714"/>
                <a:ext cx="356365" cy="333774"/>
                <a:chOff x="741398" y="1743005"/>
                <a:chExt cx="356365" cy="333774"/>
              </a:xfrm>
            </p:grpSpPr>
            <p:sp>
              <p:nvSpPr>
                <p:cNvPr id="374" name="Oval 373">
                  <a:extLst>
                    <a:ext uri="{FF2B5EF4-FFF2-40B4-BE49-F238E27FC236}">
                      <a16:creationId xmlns:a16="http://schemas.microsoft.com/office/drawing/2014/main" id="{D1EDF0F4-E8FD-6841-A11F-DBF2430F102B}"/>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5" name="TextBox 374">
                  <a:extLst>
                    <a:ext uri="{FF2B5EF4-FFF2-40B4-BE49-F238E27FC236}">
                      <a16:creationId xmlns:a16="http://schemas.microsoft.com/office/drawing/2014/main" id="{1AFA689E-3A33-DF4B-A8F3-403F0D901A93}"/>
                    </a:ext>
                  </a:extLst>
                </p:cNvPr>
                <p:cNvSpPr txBox="1"/>
                <p:nvPr/>
              </p:nvSpPr>
              <p:spPr>
                <a:xfrm>
                  <a:off x="783895" y="1743005"/>
                  <a:ext cx="29255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u</a:t>
                  </a:r>
                </a:p>
              </p:txBody>
            </p:sp>
          </p:grpSp>
        </p:grpSp>
        <p:grpSp>
          <p:nvGrpSpPr>
            <p:cNvPr id="330" name="Group 329">
              <a:extLst>
                <a:ext uri="{FF2B5EF4-FFF2-40B4-BE49-F238E27FC236}">
                  <a16:creationId xmlns:a16="http://schemas.microsoft.com/office/drawing/2014/main" id="{C6EB4006-BDBE-0A46-98DE-BE7F5F85E41C}"/>
                </a:ext>
              </a:extLst>
            </p:cNvPr>
            <p:cNvGrpSpPr/>
            <p:nvPr/>
          </p:nvGrpSpPr>
          <p:grpSpPr>
            <a:xfrm>
              <a:off x="6285253" y="2579331"/>
              <a:ext cx="687402" cy="480963"/>
              <a:chOff x="1736090" y="2893762"/>
              <a:chExt cx="565150" cy="347726"/>
            </a:xfrm>
          </p:grpSpPr>
          <p:grpSp>
            <p:nvGrpSpPr>
              <p:cNvPr id="359" name="Group 327">
                <a:extLst>
                  <a:ext uri="{FF2B5EF4-FFF2-40B4-BE49-F238E27FC236}">
                    <a16:creationId xmlns:a16="http://schemas.microsoft.com/office/drawing/2014/main" id="{19323E07-6D65-4A4C-A34C-8931919B7A6E}"/>
                  </a:ext>
                </a:extLst>
              </p:cNvPr>
              <p:cNvGrpSpPr>
                <a:grpSpLocks/>
              </p:cNvGrpSpPr>
              <p:nvPr/>
            </p:nvGrpSpPr>
            <p:grpSpPr bwMode="auto">
              <a:xfrm>
                <a:off x="1736090" y="2893762"/>
                <a:ext cx="565150" cy="292100"/>
                <a:chOff x="1871277" y="1576300"/>
                <a:chExt cx="1128371" cy="437861"/>
              </a:xfrm>
            </p:grpSpPr>
            <p:sp>
              <p:nvSpPr>
                <p:cNvPr id="363" name="Oval 362">
                  <a:extLst>
                    <a:ext uri="{FF2B5EF4-FFF2-40B4-BE49-F238E27FC236}">
                      <a16:creationId xmlns:a16="http://schemas.microsoft.com/office/drawing/2014/main" id="{8A90C563-3889-7546-B079-B0069EBCDD8E}"/>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4" name="Rectangle 363">
                  <a:extLst>
                    <a:ext uri="{FF2B5EF4-FFF2-40B4-BE49-F238E27FC236}">
                      <a16:creationId xmlns:a16="http://schemas.microsoft.com/office/drawing/2014/main" id="{F906AAC0-18E3-3C42-9638-4B9554929AD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5" name="Oval 364">
                  <a:extLst>
                    <a:ext uri="{FF2B5EF4-FFF2-40B4-BE49-F238E27FC236}">
                      <a16:creationId xmlns:a16="http://schemas.microsoft.com/office/drawing/2014/main" id="{D7FE9FC4-31C2-7545-8E5A-A107662814D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6" name="Freeform 365">
                  <a:extLst>
                    <a:ext uri="{FF2B5EF4-FFF2-40B4-BE49-F238E27FC236}">
                      <a16:creationId xmlns:a16="http://schemas.microsoft.com/office/drawing/2014/main" id="{115FE479-5C3C-474A-A53B-50B85C152ABA}"/>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7" name="Freeform 366">
                  <a:extLst>
                    <a:ext uri="{FF2B5EF4-FFF2-40B4-BE49-F238E27FC236}">
                      <a16:creationId xmlns:a16="http://schemas.microsoft.com/office/drawing/2014/main" id="{AD2C9A8C-6369-A54C-9D6C-E64BF41BE07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Freeform 367">
                  <a:extLst>
                    <a:ext uri="{FF2B5EF4-FFF2-40B4-BE49-F238E27FC236}">
                      <a16:creationId xmlns:a16="http://schemas.microsoft.com/office/drawing/2014/main" id="{D3174F82-A842-4A4B-8B8E-F9394399D6C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9" name="Freeform 368">
                  <a:extLst>
                    <a:ext uri="{FF2B5EF4-FFF2-40B4-BE49-F238E27FC236}">
                      <a16:creationId xmlns:a16="http://schemas.microsoft.com/office/drawing/2014/main" id="{715ED35F-F03C-3844-AAF7-4A4022009E6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0" name="Straight Connector 369">
                  <a:extLst>
                    <a:ext uri="{FF2B5EF4-FFF2-40B4-BE49-F238E27FC236}">
                      <a16:creationId xmlns:a16="http://schemas.microsoft.com/office/drawing/2014/main" id="{E168B24C-7C31-704F-9C70-9283F9D101DE}"/>
                    </a:ext>
                  </a:extLst>
                </p:cNvPr>
                <p:cNvCxnSpPr>
                  <a:endCxn id="36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71" name="Straight Connector 370">
                  <a:extLst>
                    <a:ext uri="{FF2B5EF4-FFF2-40B4-BE49-F238E27FC236}">
                      <a16:creationId xmlns:a16="http://schemas.microsoft.com/office/drawing/2014/main" id="{A8773E23-D37D-7F4D-959F-FFCF3E4EAD3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60" name="Group 359">
                <a:extLst>
                  <a:ext uri="{FF2B5EF4-FFF2-40B4-BE49-F238E27FC236}">
                    <a16:creationId xmlns:a16="http://schemas.microsoft.com/office/drawing/2014/main" id="{661612F3-E94B-0E4F-B158-1E1F5536E408}"/>
                  </a:ext>
                </a:extLst>
              </p:cNvPr>
              <p:cNvGrpSpPr/>
              <p:nvPr/>
            </p:nvGrpSpPr>
            <p:grpSpPr>
              <a:xfrm>
                <a:off x="1844715" y="2907714"/>
                <a:ext cx="356365" cy="333774"/>
                <a:chOff x="741398" y="1743005"/>
                <a:chExt cx="356365" cy="333774"/>
              </a:xfrm>
            </p:grpSpPr>
            <p:sp>
              <p:nvSpPr>
                <p:cNvPr id="361" name="Oval 360">
                  <a:extLst>
                    <a:ext uri="{FF2B5EF4-FFF2-40B4-BE49-F238E27FC236}">
                      <a16:creationId xmlns:a16="http://schemas.microsoft.com/office/drawing/2014/main" id="{C763175D-A9C3-EF48-81B5-5B18EF6185F4}"/>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2" name="TextBox 361">
                  <a:extLst>
                    <a:ext uri="{FF2B5EF4-FFF2-40B4-BE49-F238E27FC236}">
                      <a16:creationId xmlns:a16="http://schemas.microsoft.com/office/drawing/2014/main" id="{56CD500D-CEB7-684C-A583-1A90F979E021}"/>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grpSp>
          <p:nvGrpSpPr>
            <p:cNvPr id="331" name="Group 330">
              <a:extLst>
                <a:ext uri="{FF2B5EF4-FFF2-40B4-BE49-F238E27FC236}">
                  <a16:creationId xmlns:a16="http://schemas.microsoft.com/office/drawing/2014/main" id="{8CC7A315-C254-4746-8CBE-0E76B9C4970F}"/>
                </a:ext>
              </a:extLst>
            </p:cNvPr>
            <p:cNvGrpSpPr/>
            <p:nvPr/>
          </p:nvGrpSpPr>
          <p:grpSpPr>
            <a:xfrm>
              <a:off x="4927962" y="3152913"/>
              <a:ext cx="687402" cy="480963"/>
              <a:chOff x="1736090" y="2893762"/>
              <a:chExt cx="565150" cy="347726"/>
            </a:xfrm>
          </p:grpSpPr>
          <p:grpSp>
            <p:nvGrpSpPr>
              <p:cNvPr id="346" name="Group 327">
                <a:extLst>
                  <a:ext uri="{FF2B5EF4-FFF2-40B4-BE49-F238E27FC236}">
                    <a16:creationId xmlns:a16="http://schemas.microsoft.com/office/drawing/2014/main" id="{57B82EFC-992A-174F-B228-FA314BDF20EC}"/>
                  </a:ext>
                </a:extLst>
              </p:cNvPr>
              <p:cNvGrpSpPr>
                <a:grpSpLocks/>
              </p:cNvGrpSpPr>
              <p:nvPr/>
            </p:nvGrpSpPr>
            <p:grpSpPr bwMode="auto">
              <a:xfrm>
                <a:off x="1736090" y="2893762"/>
                <a:ext cx="565150" cy="292100"/>
                <a:chOff x="1871277" y="1576300"/>
                <a:chExt cx="1128371" cy="437861"/>
              </a:xfrm>
            </p:grpSpPr>
            <p:sp>
              <p:nvSpPr>
                <p:cNvPr id="350" name="Oval 349">
                  <a:extLst>
                    <a:ext uri="{FF2B5EF4-FFF2-40B4-BE49-F238E27FC236}">
                      <a16:creationId xmlns:a16="http://schemas.microsoft.com/office/drawing/2014/main" id="{5516324A-B35A-FF49-96A8-4C3ABFAA279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1" name="Rectangle 350">
                  <a:extLst>
                    <a:ext uri="{FF2B5EF4-FFF2-40B4-BE49-F238E27FC236}">
                      <a16:creationId xmlns:a16="http://schemas.microsoft.com/office/drawing/2014/main" id="{218BB1BC-107B-9548-B7F8-1205053933E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2" name="Oval 351">
                  <a:extLst>
                    <a:ext uri="{FF2B5EF4-FFF2-40B4-BE49-F238E27FC236}">
                      <a16:creationId xmlns:a16="http://schemas.microsoft.com/office/drawing/2014/main" id="{E0CC4DE9-4E37-1945-B621-6990957A8C9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3" name="Freeform 352">
                  <a:extLst>
                    <a:ext uri="{FF2B5EF4-FFF2-40B4-BE49-F238E27FC236}">
                      <a16:creationId xmlns:a16="http://schemas.microsoft.com/office/drawing/2014/main" id="{A2CF0E3A-0B11-A242-94A3-D1972489953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4" name="Freeform 353">
                  <a:extLst>
                    <a:ext uri="{FF2B5EF4-FFF2-40B4-BE49-F238E27FC236}">
                      <a16:creationId xmlns:a16="http://schemas.microsoft.com/office/drawing/2014/main" id="{078DD177-3C9A-AC4A-994C-913F0A08C1F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5" name="Freeform 354">
                  <a:extLst>
                    <a:ext uri="{FF2B5EF4-FFF2-40B4-BE49-F238E27FC236}">
                      <a16:creationId xmlns:a16="http://schemas.microsoft.com/office/drawing/2014/main" id="{7D050A20-78F8-D446-BFB0-855E64D3DFB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6" name="Freeform 355">
                  <a:extLst>
                    <a:ext uri="{FF2B5EF4-FFF2-40B4-BE49-F238E27FC236}">
                      <a16:creationId xmlns:a16="http://schemas.microsoft.com/office/drawing/2014/main" id="{DFC753F6-0104-C144-A482-28D91E9FF18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57" name="Straight Connector 356">
                  <a:extLst>
                    <a:ext uri="{FF2B5EF4-FFF2-40B4-BE49-F238E27FC236}">
                      <a16:creationId xmlns:a16="http://schemas.microsoft.com/office/drawing/2014/main" id="{DF6B0AE2-B7AF-4349-A241-B96871C3DFBE}"/>
                    </a:ext>
                  </a:extLst>
                </p:cNvPr>
                <p:cNvCxnSpPr>
                  <a:endCxn id="35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58" name="Straight Connector 357">
                  <a:extLst>
                    <a:ext uri="{FF2B5EF4-FFF2-40B4-BE49-F238E27FC236}">
                      <a16:creationId xmlns:a16="http://schemas.microsoft.com/office/drawing/2014/main" id="{0C461AF1-3611-CA4A-8113-D6B33D79EFD8}"/>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7" name="Group 346">
                <a:extLst>
                  <a:ext uri="{FF2B5EF4-FFF2-40B4-BE49-F238E27FC236}">
                    <a16:creationId xmlns:a16="http://schemas.microsoft.com/office/drawing/2014/main" id="{5DDD6435-5804-824F-9844-11EE108986C8}"/>
                  </a:ext>
                </a:extLst>
              </p:cNvPr>
              <p:cNvGrpSpPr/>
              <p:nvPr/>
            </p:nvGrpSpPr>
            <p:grpSpPr>
              <a:xfrm>
                <a:off x="1844715" y="2907714"/>
                <a:ext cx="356365" cy="333774"/>
                <a:chOff x="741398" y="1743005"/>
                <a:chExt cx="356365" cy="333774"/>
              </a:xfrm>
            </p:grpSpPr>
            <p:sp>
              <p:nvSpPr>
                <p:cNvPr id="348" name="Oval 347">
                  <a:extLst>
                    <a:ext uri="{FF2B5EF4-FFF2-40B4-BE49-F238E27FC236}">
                      <a16:creationId xmlns:a16="http://schemas.microsoft.com/office/drawing/2014/main" id="{3DD41EFD-A71B-A447-B957-8B7AEA9E0494}"/>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9" name="TextBox 348">
                  <a:extLst>
                    <a:ext uri="{FF2B5EF4-FFF2-40B4-BE49-F238E27FC236}">
                      <a16:creationId xmlns:a16="http://schemas.microsoft.com/office/drawing/2014/main" id="{0808DE23-7FF1-1B41-9706-BEF8D8DE36D2}"/>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y</a:t>
                  </a:r>
                </a:p>
              </p:txBody>
            </p:sp>
          </p:grpSp>
        </p:grpSp>
        <p:grpSp>
          <p:nvGrpSpPr>
            <p:cNvPr id="332" name="Group 331">
              <a:extLst>
                <a:ext uri="{FF2B5EF4-FFF2-40B4-BE49-F238E27FC236}">
                  <a16:creationId xmlns:a16="http://schemas.microsoft.com/office/drawing/2014/main" id="{FC31B094-3896-AB43-9216-D41F5CF5B5CD}"/>
                </a:ext>
              </a:extLst>
            </p:cNvPr>
            <p:cNvGrpSpPr/>
            <p:nvPr/>
          </p:nvGrpSpPr>
          <p:grpSpPr>
            <a:xfrm>
              <a:off x="3337414" y="3136841"/>
              <a:ext cx="687402" cy="480963"/>
              <a:chOff x="1736090" y="2893762"/>
              <a:chExt cx="565150" cy="347726"/>
            </a:xfrm>
          </p:grpSpPr>
          <p:grpSp>
            <p:nvGrpSpPr>
              <p:cNvPr id="333" name="Group 327">
                <a:extLst>
                  <a:ext uri="{FF2B5EF4-FFF2-40B4-BE49-F238E27FC236}">
                    <a16:creationId xmlns:a16="http://schemas.microsoft.com/office/drawing/2014/main" id="{68165765-2BED-214D-88D7-9D28666BA0D6}"/>
                  </a:ext>
                </a:extLst>
              </p:cNvPr>
              <p:cNvGrpSpPr>
                <a:grpSpLocks/>
              </p:cNvGrpSpPr>
              <p:nvPr/>
            </p:nvGrpSpPr>
            <p:grpSpPr bwMode="auto">
              <a:xfrm>
                <a:off x="1736090" y="2893762"/>
                <a:ext cx="565150" cy="292100"/>
                <a:chOff x="1871277" y="1576300"/>
                <a:chExt cx="1128371" cy="437861"/>
              </a:xfrm>
            </p:grpSpPr>
            <p:sp>
              <p:nvSpPr>
                <p:cNvPr id="337" name="Oval 336">
                  <a:extLst>
                    <a:ext uri="{FF2B5EF4-FFF2-40B4-BE49-F238E27FC236}">
                      <a16:creationId xmlns:a16="http://schemas.microsoft.com/office/drawing/2014/main" id="{BEB24274-A728-564C-9B37-C2301DC5667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38" name="Rectangle 337">
                  <a:extLst>
                    <a:ext uri="{FF2B5EF4-FFF2-40B4-BE49-F238E27FC236}">
                      <a16:creationId xmlns:a16="http://schemas.microsoft.com/office/drawing/2014/main" id="{C7018D81-D070-D343-8442-C9B813B94FC5}"/>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9" name="Oval 338">
                  <a:extLst>
                    <a:ext uri="{FF2B5EF4-FFF2-40B4-BE49-F238E27FC236}">
                      <a16:creationId xmlns:a16="http://schemas.microsoft.com/office/drawing/2014/main" id="{7CC9DA44-AB58-A143-A7E4-5DCC05563B2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0" name="Freeform 339">
                  <a:extLst>
                    <a:ext uri="{FF2B5EF4-FFF2-40B4-BE49-F238E27FC236}">
                      <a16:creationId xmlns:a16="http://schemas.microsoft.com/office/drawing/2014/main" id="{A345A354-C439-1346-B8B1-9B77F484F73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1" name="Freeform 340">
                  <a:extLst>
                    <a:ext uri="{FF2B5EF4-FFF2-40B4-BE49-F238E27FC236}">
                      <a16:creationId xmlns:a16="http://schemas.microsoft.com/office/drawing/2014/main" id="{47254DC2-0CCD-1D43-9A9E-AF30B25F477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2" name="Freeform 341">
                  <a:extLst>
                    <a:ext uri="{FF2B5EF4-FFF2-40B4-BE49-F238E27FC236}">
                      <a16:creationId xmlns:a16="http://schemas.microsoft.com/office/drawing/2014/main" id="{D09BD497-0854-FF41-BB16-ACF44392BCA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3" name="Freeform 342">
                  <a:extLst>
                    <a:ext uri="{FF2B5EF4-FFF2-40B4-BE49-F238E27FC236}">
                      <a16:creationId xmlns:a16="http://schemas.microsoft.com/office/drawing/2014/main" id="{35285FEF-CAD9-224F-91A6-C0D14EBDC94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4" name="Straight Connector 343">
                  <a:extLst>
                    <a:ext uri="{FF2B5EF4-FFF2-40B4-BE49-F238E27FC236}">
                      <a16:creationId xmlns:a16="http://schemas.microsoft.com/office/drawing/2014/main" id="{CF9122C4-270A-B24E-A5AE-0EFA7376067D}"/>
                    </a:ext>
                  </a:extLst>
                </p:cNvPr>
                <p:cNvCxnSpPr>
                  <a:endCxn id="33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45" name="Straight Connector 344">
                  <a:extLst>
                    <a:ext uri="{FF2B5EF4-FFF2-40B4-BE49-F238E27FC236}">
                      <a16:creationId xmlns:a16="http://schemas.microsoft.com/office/drawing/2014/main" id="{3D3021B9-325F-1E4E-8CE0-091CA2DB4D0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34" name="Group 333">
                <a:extLst>
                  <a:ext uri="{FF2B5EF4-FFF2-40B4-BE49-F238E27FC236}">
                    <a16:creationId xmlns:a16="http://schemas.microsoft.com/office/drawing/2014/main" id="{ABF5A136-419C-8E48-B84C-19084D8846E1}"/>
                  </a:ext>
                </a:extLst>
              </p:cNvPr>
              <p:cNvGrpSpPr/>
              <p:nvPr/>
            </p:nvGrpSpPr>
            <p:grpSpPr>
              <a:xfrm>
                <a:off x="1844715" y="2907714"/>
                <a:ext cx="356365" cy="333774"/>
                <a:chOff x="741398" y="1743005"/>
                <a:chExt cx="356365" cy="333774"/>
              </a:xfrm>
            </p:grpSpPr>
            <p:sp>
              <p:nvSpPr>
                <p:cNvPr id="335" name="Oval 334">
                  <a:extLst>
                    <a:ext uri="{FF2B5EF4-FFF2-40B4-BE49-F238E27FC236}">
                      <a16:creationId xmlns:a16="http://schemas.microsoft.com/office/drawing/2014/main" id="{7D9024F5-F6D2-724B-8783-4785743461C6}"/>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6" name="TextBox 335">
                  <a:extLst>
                    <a:ext uri="{FF2B5EF4-FFF2-40B4-BE49-F238E27FC236}">
                      <a16:creationId xmlns:a16="http://schemas.microsoft.com/office/drawing/2014/main" id="{6953032B-5A97-DA45-B4BF-C48C5E119377}"/>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gr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199" y="364139"/>
            <a:ext cx="10710797" cy="894622"/>
          </a:xfrm>
        </p:spPr>
        <p:txBody>
          <a:bodyPr>
            <a:normAutofit fontScale="90000"/>
          </a:bodyPr>
          <a:lstStyle/>
          <a:p>
            <a:r>
              <a:rPr lang="en-US" dirty="0"/>
              <a:t>Traffic engineering: difficult with traditional routing</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63</a:t>
            </a:fld>
            <a:endParaRPr lang="en-US" dirty="0"/>
          </a:p>
        </p:txBody>
      </p:sp>
      <p:sp>
        <p:nvSpPr>
          <p:cNvPr id="152" name="TextBox 151">
            <a:extLst>
              <a:ext uri="{FF2B5EF4-FFF2-40B4-BE49-F238E27FC236}">
                <a16:creationId xmlns:a16="http://schemas.microsoft.com/office/drawing/2014/main" id="{B8C4E43C-52C5-9843-9797-566EB715CE33}"/>
              </a:ext>
            </a:extLst>
          </p:cNvPr>
          <p:cNvSpPr txBox="1"/>
          <p:nvPr/>
        </p:nvSpPr>
        <p:spPr>
          <a:xfrm>
            <a:off x="1728591" y="3928028"/>
            <a:ext cx="9727879" cy="1969770"/>
          </a:xfrm>
          <a:prstGeom prst="rect">
            <a:avLst/>
          </a:prstGeom>
          <a:noFill/>
        </p:spPr>
        <p:txBody>
          <a:bodyPr wrap="square" rtlCol="0">
            <a:spAutoFit/>
          </a:bodyPr>
          <a:lstStyle/>
          <a:p>
            <a:pPr eaLnBrk="0" fontAlgn="base" hangingPunct="0">
              <a:spcBef>
                <a:spcPct val="0"/>
              </a:spcBef>
              <a:spcAft>
                <a:spcPct val="0"/>
              </a:spcAft>
            </a:pPr>
            <a:r>
              <a:rPr lang="en-US" sz="2800" i="1" u="sng" dirty="0">
                <a:solidFill>
                  <a:srgbClr val="000090"/>
                </a:solidFill>
                <a:ea typeface="ＭＳ Ｐゴシック" charset="0"/>
              </a:rPr>
              <a:t>Q: </a:t>
            </a:r>
            <a:r>
              <a:rPr lang="en-US" sz="2800" dirty="0">
                <a:solidFill>
                  <a:srgbClr val="000000"/>
                </a:solidFill>
                <a:ea typeface="ＭＳ Ｐゴシック" charset="0"/>
              </a:rPr>
              <a:t>what if network operator wants u-to-z traffic to flow along </a:t>
            </a:r>
            <a:r>
              <a:rPr lang="en-US" sz="2800" i="1" dirty="0">
                <a:solidFill>
                  <a:srgbClr val="000000"/>
                </a:solidFill>
                <a:ea typeface="ＭＳ Ｐゴシック" charset="0"/>
              </a:rPr>
              <a:t>uvw</a:t>
            </a:r>
            <a:r>
              <a:rPr lang="en-US" sz="2800" dirty="0">
                <a:solidFill>
                  <a:srgbClr val="000000"/>
                </a:solidFill>
                <a:ea typeface="ＭＳ Ｐゴシック" charset="0"/>
              </a:rPr>
              <a:t>z, rather than </a:t>
            </a:r>
            <a:r>
              <a:rPr lang="en-US" sz="2800" i="1" dirty="0">
                <a:solidFill>
                  <a:srgbClr val="000000"/>
                </a:solidFill>
                <a:ea typeface="ＭＳ Ｐゴシック" charset="0"/>
              </a:rPr>
              <a:t>uxyz</a:t>
            </a:r>
            <a:r>
              <a:rPr lang="en-US" sz="2800" dirty="0">
                <a:solidFill>
                  <a:srgbClr val="000000"/>
                </a:solidFill>
                <a:ea typeface="ＭＳ Ｐゴシック" charset="0"/>
              </a:rPr>
              <a:t>?</a:t>
            </a:r>
          </a:p>
          <a:p>
            <a:pPr eaLnBrk="0" fontAlgn="base" hangingPunct="0">
              <a:spcBef>
                <a:spcPts val="1200"/>
              </a:spcBef>
              <a:spcAft>
                <a:spcPct val="0"/>
              </a:spcAft>
            </a:pPr>
            <a:r>
              <a:rPr lang="en-US" sz="2800" i="1" u="sng" dirty="0">
                <a:solidFill>
                  <a:srgbClr val="000090"/>
                </a:solidFill>
                <a:ea typeface="ＭＳ Ｐゴシック" charset="0"/>
              </a:rPr>
              <a:t>A: </a:t>
            </a:r>
            <a:r>
              <a:rPr lang="en-US" sz="2800" dirty="0">
                <a:solidFill>
                  <a:srgbClr val="000000"/>
                </a:solidFill>
                <a:ea typeface="ＭＳ Ｐゴシック" charset="0"/>
              </a:rPr>
              <a:t>need to re-define link weights so traffic routing algorithm computes routes accordingly </a:t>
            </a:r>
            <a:r>
              <a:rPr lang="en-US" sz="2400" dirty="0">
                <a:solidFill>
                  <a:srgbClr val="000000"/>
                </a:solidFill>
                <a:ea typeface="ＭＳ Ｐゴシック" charset="0"/>
              </a:rPr>
              <a:t>(or need a new routing algorithm)!</a:t>
            </a:r>
          </a:p>
        </p:txBody>
      </p:sp>
      <p:sp>
        <p:nvSpPr>
          <p:cNvPr id="153" name="TextBox 152">
            <a:extLst>
              <a:ext uri="{FF2B5EF4-FFF2-40B4-BE49-F238E27FC236}">
                <a16:creationId xmlns:a16="http://schemas.microsoft.com/office/drawing/2014/main" id="{C89243ED-7091-A745-8FC9-42D617C322A8}"/>
              </a:ext>
            </a:extLst>
          </p:cNvPr>
          <p:cNvSpPr txBox="1"/>
          <p:nvPr/>
        </p:nvSpPr>
        <p:spPr>
          <a:xfrm>
            <a:off x="2003306" y="5938073"/>
            <a:ext cx="8276048" cy="523220"/>
          </a:xfrm>
          <a:prstGeom prst="rect">
            <a:avLst/>
          </a:prstGeom>
          <a:noFill/>
        </p:spPr>
        <p:txBody>
          <a:bodyPr wrap="none" rtlCol="0">
            <a:spAutoFit/>
          </a:bodyPr>
          <a:lstStyle/>
          <a:p>
            <a:pPr eaLnBrk="0" fontAlgn="base" hangingPunct="0">
              <a:spcBef>
                <a:spcPct val="0"/>
              </a:spcBef>
              <a:spcAft>
                <a:spcPct val="0"/>
              </a:spcAft>
            </a:pPr>
            <a:r>
              <a:rPr lang="en-US" sz="2800" i="1" dirty="0">
                <a:solidFill>
                  <a:srgbClr val="C00000"/>
                </a:solidFill>
                <a:ea typeface="ＭＳ Ｐゴシック" charset="0"/>
              </a:rPr>
              <a:t>link weights are only control “knobs”: not much control!</a:t>
            </a:r>
          </a:p>
        </p:txBody>
      </p:sp>
      <p:sp>
        <p:nvSpPr>
          <p:cNvPr id="298" name="Freeform 297">
            <a:extLst>
              <a:ext uri="{FF2B5EF4-FFF2-40B4-BE49-F238E27FC236}">
                <a16:creationId xmlns:a16="http://schemas.microsoft.com/office/drawing/2014/main" id="{AD8B86B2-93D9-A745-9897-F855B37ADC0B}"/>
              </a:ext>
            </a:extLst>
          </p:cNvPr>
          <p:cNvSpPr/>
          <p:nvPr/>
        </p:nvSpPr>
        <p:spPr>
          <a:xfrm>
            <a:off x="3283003" y="2063149"/>
            <a:ext cx="5676290" cy="537233"/>
          </a:xfrm>
          <a:custGeom>
            <a:avLst/>
            <a:gdLst>
              <a:gd name="connsiteX0" fmla="*/ 0 w 5035463"/>
              <a:gd name="connsiteY0" fmla="*/ 551145 h 551145"/>
              <a:gd name="connsiteX1" fmla="*/ 901874 w 5035463"/>
              <a:gd name="connsiteY1" fmla="*/ 551145 h 551145"/>
              <a:gd name="connsiteX2" fmla="*/ 2329841 w 5035463"/>
              <a:gd name="connsiteY2" fmla="*/ 0 h 551145"/>
              <a:gd name="connsiteX3" fmla="*/ 3933173 w 5035463"/>
              <a:gd name="connsiteY3" fmla="*/ 12526 h 551145"/>
              <a:gd name="connsiteX4" fmla="*/ 5035463 w 5035463"/>
              <a:gd name="connsiteY4" fmla="*/ 488515 h 551145"/>
              <a:gd name="connsiteX0" fmla="*/ 0 w 5035463"/>
              <a:gd name="connsiteY0" fmla="*/ 554892 h 554892"/>
              <a:gd name="connsiteX1" fmla="*/ 901874 w 5035463"/>
              <a:gd name="connsiteY1" fmla="*/ 554892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35463"/>
              <a:gd name="connsiteY0" fmla="*/ 554892 h 554892"/>
              <a:gd name="connsiteX1" fmla="*/ 860651 w 5035463"/>
              <a:gd name="connsiteY1" fmla="*/ 487436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24220"/>
              <a:gd name="connsiteY0" fmla="*/ 491184 h 492262"/>
              <a:gd name="connsiteX1" fmla="*/ 849408 w 5024220"/>
              <a:gd name="connsiteY1" fmla="*/ 487436 h 492262"/>
              <a:gd name="connsiteX2" fmla="*/ 2071260 w 5024220"/>
              <a:gd name="connsiteY2" fmla="*/ 0 h 492262"/>
              <a:gd name="connsiteX3" fmla="*/ 3921930 w 5024220"/>
              <a:gd name="connsiteY3" fmla="*/ 16273 h 492262"/>
              <a:gd name="connsiteX4" fmla="*/ 5024220 w 5024220"/>
              <a:gd name="connsiteY4" fmla="*/ 492262 h 492262"/>
              <a:gd name="connsiteX0" fmla="*/ 0 w 5020472"/>
              <a:gd name="connsiteY0" fmla="*/ 479942 h 492262"/>
              <a:gd name="connsiteX1" fmla="*/ 845660 w 5020472"/>
              <a:gd name="connsiteY1" fmla="*/ 487436 h 492262"/>
              <a:gd name="connsiteX2" fmla="*/ 2067512 w 5020472"/>
              <a:gd name="connsiteY2" fmla="*/ 0 h 492262"/>
              <a:gd name="connsiteX3" fmla="*/ 3918182 w 5020472"/>
              <a:gd name="connsiteY3" fmla="*/ 16273 h 492262"/>
              <a:gd name="connsiteX4" fmla="*/ 5020472 w 5020472"/>
              <a:gd name="connsiteY4" fmla="*/ 492262 h 492262"/>
              <a:gd name="connsiteX0" fmla="*/ 0 w 5020472"/>
              <a:gd name="connsiteY0" fmla="*/ 494932 h 494932"/>
              <a:gd name="connsiteX1" fmla="*/ 845660 w 5020472"/>
              <a:gd name="connsiteY1" fmla="*/ 487436 h 494932"/>
              <a:gd name="connsiteX2" fmla="*/ 2067512 w 5020472"/>
              <a:gd name="connsiteY2" fmla="*/ 0 h 494932"/>
              <a:gd name="connsiteX3" fmla="*/ 3918182 w 5020472"/>
              <a:gd name="connsiteY3" fmla="*/ 16273 h 494932"/>
              <a:gd name="connsiteX4" fmla="*/ 5020472 w 5020472"/>
              <a:gd name="connsiteY4" fmla="*/ 492262 h 494932"/>
              <a:gd name="connsiteX0" fmla="*/ 0 w 5009229"/>
              <a:gd name="connsiteY0" fmla="*/ 479941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491183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519881 h 520960"/>
              <a:gd name="connsiteX1" fmla="*/ 834417 w 5009229"/>
              <a:gd name="connsiteY1" fmla="*/ 516134 h 520960"/>
              <a:gd name="connsiteX2" fmla="*/ 2056269 w 5009229"/>
              <a:gd name="connsiteY2" fmla="*/ 28698 h 520960"/>
              <a:gd name="connsiteX3" fmla="*/ 3663349 w 5009229"/>
              <a:gd name="connsiteY3" fmla="*/ 0 h 520960"/>
              <a:gd name="connsiteX4" fmla="*/ 5009229 w 5009229"/>
              <a:gd name="connsiteY4" fmla="*/ 520960 h 520960"/>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953016 w 4953016"/>
              <a:gd name="connsiteY4" fmla="*/ 558436 h 558436"/>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631805 w 4953016"/>
              <a:gd name="connsiteY4" fmla="*/ 415156 h 558436"/>
              <a:gd name="connsiteX5" fmla="*/ 4953016 w 4953016"/>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631805 w 5676291"/>
              <a:gd name="connsiteY4" fmla="*/ 415156 h 558436"/>
              <a:gd name="connsiteX5" fmla="*/ 5676291 w 5676291"/>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909124 w 5676291"/>
              <a:gd name="connsiteY4" fmla="*/ 527582 h 558436"/>
              <a:gd name="connsiteX5" fmla="*/ 5676291 w 5676291"/>
              <a:gd name="connsiteY5" fmla="*/ 558436 h 558436"/>
              <a:gd name="connsiteX0" fmla="*/ 0 w 5672543"/>
              <a:gd name="connsiteY0" fmla="*/ 519881 h 535951"/>
              <a:gd name="connsiteX1" fmla="*/ 834417 w 5672543"/>
              <a:gd name="connsiteY1" fmla="*/ 516134 h 535951"/>
              <a:gd name="connsiteX2" fmla="*/ 2056269 w 5672543"/>
              <a:gd name="connsiteY2" fmla="*/ 28698 h 535951"/>
              <a:gd name="connsiteX3" fmla="*/ 3663349 w 5672543"/>
              <a:gd name="connsiteY3" fmla="*/ 0 h 535951"/>
              <a:gd name="connsiteX4" fmla="*/ 4909124 w 5672543"/>
              <a:gd name="connsiteY4" fmla="*/ 527582 h 535951"/>
              <a:gd name="connsiteX5" fmla="*/ 5672543 w 5672543"/>
              <a:gd name="connsiteY5" fmla="*/ 535951 h 535951"/>
              <a:gd name="connsiteX0" fmla="*/ 0 w 5676290"/>
              <a:gd name="connsiteY0" fmla="*/ 519881 h 528456"/>
              <a:gd name="connsiteX1" fmla="*/ 834417 w 5676290"/>
              <a:gd name="connsiteY1" fmla="*/ 516134 h 528456"/>
              <a:gd name="connsiteX2" fmla="*/ 2056269 w 5676290"/>
              <a:gd name="connsiteY2" fmla="*/ 28698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19881 h 528456"/>
              <a:gd name="connsiteX1" fmla="*/ 834417 w 5676290"/>
              <a:gd name="connsiteY1" fmla="*/ 516134 h 528456"/>
              <a:gd name="connsiteX2" fmla="*/ 2052521 w 5676290"/>
              <a:gd name="connsiteY2" fmla="*/ 6213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28658 h 537233"/>
              <a:gd name="connsiteX1" fmla="*/ 834417 w 5676290"/>
              <a:gd name="connsiteY1" fmla="*/ 524911 h 537233"/>
              <a:gd name="connsiteX2" fmla="*/ 2052521 w 5676290"/>
              <a:gd name="connsiteY2" fmla="*/ 0 h 537233"/>
              <a:gd name="connsiteX3" fmla="*/ 3663349 w 5676290"/>
              <a:gd name="connsiteY3" fmla="*/ 8777 h 537233"/>
              <a:gd name="connsiteX4" fmla="*/ 4909124 w 5676290"/>
              <a:gd name="connsiteY4" fmla="*/ 536359 h 537233"/>
              <a:gd name="connsiteX5" fmla="*/ 5676290 w 5676290"/>
              <a:gd name="connsiteY5" fmla="*/ 537233 h 537233"/>
              <a:gd name="connsiteX0" fmla="*/ 0 w 5676290"/>
              <a:gd name="connsiteY0" fmla="*/ 528658 h 537233"/>
              <a:gd name="connsiteX1" fmla="*/ 834417 w 5676290"/>
              <a:gd name="connsiteY1" fmla="*/ 524911 h 537233"/>
              <a:gd name="connsiteX2" fmla="*/ 2052521 w 5676290"/>
              <a:gd name="connsiteY2" fmla="*/ 0 h 537233"/>
              <a:gd name="connsiteX3" fmla="*/ 3637117 w 5676290"/>
              <a:gd name="connsiteY3" fmla="*/ 1282 h 537233"/>
              <a:gd name="connsiteX4" fmla="*/ 4909124 w 5676290"/>
              <a:gd name="connsiteY4" fmla="*/ 536359 h 537233"/>
              <a:gd name="connsiteX5" fmla="*/ 5676290 w 5676290"/>
              <a:gd name="connsiteY5" fmla="*/ 537233 h 53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6290" h="537233">
                <a:moveTo>
                  <a:pt x="0" y="528658"/>
                </a:moveTo>
                <a:lnTo>
                  <a:pt x="834417" y="524911"/>
                </a:lnTo>
                <a:lnTo>
                  <a:pt x="2052521" y="0"/>
                </a:lnTo>
                <a:lnTo>
                  <a:pt x="3637117" y="1282"/>
                </a:lnTo>
                <a:lnTo>
                  <a:pt x="4909124" y="536359"/>
                </a:lnTo>
                <a:lnTo>
                  <a:pt x="5676290" y="537233"/>
                </a:lnTo>
              </a:path>
            </a:pathLst>
          </a:custGeom>
          <a:noFill/>
          <a:ln w="571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Freeform 299">
            <a:extLst>
              <a:ext uri="{FF2B5EF4-FFF2-40B4-BE49-F238E27FC236}">
                <a16:creationId xmlns:a16="http://schemas.microsoft.com/office/drawing/2014/main" id="{E4023168-5BBC-A041-9BCB-41551A518F03}"/>
              </a:ext>
            </a:extLst>
          </p:cNvPr>
          <p:cNvSpPr/>
          <p:nvPr/>
        </p:nvSpPr>
        <p:spPr>
          <a:xfrm flipV="1">
            <a:off x="3247513" y="2729116"/>
            <a:ext cx="5676290" cy="537233"/>
          </a:xfrm>
          <a:custGeom>
            <a:avLst/>
            <a:gdLst>
              <a:gd name="connsiteX0" fmla="*/ 0 w 5035463"/>
              <a:gd name="connsiteY0" fmla="*/ 551145 h 551145"/>
              <a:gd name="connsiteX1" fmla="*/ 901874 w 5035463"/>
              <a:gd name="connsiteY1" fmla="*/ 551145 h 551145"/>
              <a:gd name="connsiteX2" fmla="*/ 2329841 w 5035463"/>
              <a:gd name="connsiteY2" fmla="*/ 0 h 551145"/>
              <a:gd name="connsiteX3" fmla="*/ 3933173 w 5035463"/>
              <a:gd name="connsiteY3" fmla="*/ 12526 h 551145"/>
              <a:gd name="connsiteX4" fmla="*/ 5035463 w 5035463"/>
              <a:gd name="connsiteY4" fmla="*/ 488515 h 551145"/>
              <a:gd name="connsiteX0" fmla="*/ 0 w 5035463"/>
              <a:gd name="connsiteY0" fmla="*/ 554892 h 554892"/>
              <a:gd name="connsiteX1" fmla="*/ 901874 w 5035463"/>
              <a:gd name="connsiteY1" fmla="*/ 554892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35463"/>
              <a:gd name="connsiteY0" fmla="*/ 554892 h 554892"/>
              <a:gd name="connsiteX1" fmla="*/ 860651 w 5035463"/>
              <a:gd name="connsiteY1" fmla="*/ 487436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24220"/>
              <a:gd name="connsiteY0" fmla="*/ 491184 h 492262"/>
              <a:gd name="connsiteX1" fmla="*/ 849408 w 5024220"/>
              <a:gd name="connsiteY1" fmla="*/ 487436 h 492262"/>
              <a:gd name="connsiteX2" fmla="*/ 2071260 w 5024220"/>
              <a:gd name="connsiteY2" fmla="*/ 0 h 492262"/>
              <a:gd name="connsiteX3" fmla="*/ 3921930 w 5024220"/>
              <a:gd name="connsiteY3" fmla="*/ 16273 h 492262"/>
              <a:gd name="connsiteX4" fmla="*/ 5024220 w 5024220"/>
              <a:gd name="connsiteY4" fmla="*/ 492262 h 492262"/>
              <a:gd name="connsiteX0" fmla="*/ 0 w 5020472"/>
              <a:gd name="connsiteY0" fmla="*/ 479942 h 492262"/>
              <a:gd name="connsiteX1" fmla="*/ 845660 w 5020472"/>
              <a:gd name="connsiteY1" fmla="*/ 487436 h 492262"/>
              <a:gd name="connsiteX2" fmla="*/ 2067512 w 5020472"/>
              <a:gd name="connsiteY2" fmla="*/ 0 h 492262"/>
              <a:gd name="connsiteX3" fmla="*/ 3918182 w 5020472"/>
              <a:gd name="connsiteY3" fmla="*/ 16273 h 492262"/>
              <a:gd name="connsiteX4" fmla="*/ 5020472 w 5020472"/>
              <a:gd name="connsiteY4" fmla="*/ 492262 h 492262"/>
              <a:gd name="connsiteX0" fmla="*/ 0 w 5020472"/>
              <a:gd name="connsiteY0" fmla="*/ 494932 h 494932"/>
              <a:gd name="connsiteX1" fmla="*/ 845660 w 5020472"/>
              <a:gd name="connsiteY1" fmla="*/ 487436 h 494932"/>
              <a:gd name="connsiteX2" fmla="*/ 2067512 w 5020472"/>
              <a:gd name="connsiteY2" fmla="*/ 0 h 494932"/>
              <a:gd name="connsiteX3" fmla="*/ 3918182 w 5020472"/>
              <a:gd name="connsiteY3" fmla="*/ 16273 h 494932"/>
              <a:gd name="connsiteX4" fmla="*/ 5020472 w 5020472"/>
              <a:gd name="connsiteY4" fmla="*/ 492262 h 494932"/>
              <a:gd name="connsiteX0" fmla="*/ 0 w 5009229"/>
              <a:gd name="connsiteY0" fmla="*/ 479941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491183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519881 h 520960"/>
              <a:gd name="connsiteX1" fmla="*/ 834417 w 5009229"/>
              <a:gd name="connsiteY1" fmla="*/ 516134 h 520960"/>
              <a:gd name="connsiteX2" fmla="*/ 2056269 w 5009229"/>
              <a:gd name="connsiteY2" fmla="*/ 28698 h 520960"/>
              <a:gd name="connsiteX3" fmla="*/ 3663349 w 5009229"/>
              <a:gd name="connsiteY3" fmla="*/ 0 h 520960"/>
              <a:gd name="connsiteX4" fmla="*/ 5009229 w 5009229"/>
              <a:gd name="connsiteY4" fmla="*/ 520960 h 520960"/>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953016 w 4953016"/>
              <a:gd name="connsiteY4" fmla="*/ 558436 h 558436"/>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631805 w 4953016"/>
              <a:gd name="connsiteY4" fmla="*/ 415156 h 558436"/>
              <a:gd name="connsiteX5" fmla="*/ 4953016 w 4953016"/>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631805 w 5676291"/>
              <a:gd name="connsiteY4" fmla="*/ 415156 h 558436"/>
              <a:gd name="connsiteX5" fmla="*/ 5676291 w 5676291"/>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909124 w 5676291"/>
              <a:gd name="connsiteY4" fmla="*/ 527582 h 558436"/>
              <a:gd name="connsiteX5" fmla="*/ 5676291 w 5676291"/>
              <a:gd name="connsiteY5" fmla="*/ 558436 h 558436"/>
              <a:gd name="connsiteX0" fmla="*/ 0 w 5672543"/>
              <a:gd name="connsiteY0" fmla="*/ 519881 h 535951"/>
              <a:gd name="connsiteX1" fmla="*/ 834417 w 5672543"/>
              <a:gd name="connsiteY1" fmla="*/ 516134 h 535951"/>
              <a:gd name="connsiteX2" fmla="*/ 2056269 w 5672543"/>
              <a:gd name="connsiteY2" fmla="*/ 28698 h 535951"/>
              <a:gd name="connsiteX3" fmla="*/ 3663349 w 5672543"/>
              <a:gd name="connsiteY3" fmla="*/ 0 h 535951"/>
              <a:gd name="connsiteX4" fmla="*/ 4909124 w 5672543"/>
              <a:gd name="connsiteY4" fmla="*/ 527582 h 535951"/>
              <a:gd name="connsiteX5" fmla="*/ 5672543 w 5672543"/>
              <a:gd name="connsiteY5" fmla="*/ 535951 h 535951"/>
              <a:gd name="connsiteX0" fmla="*/ 0 w 5676290"/>
              <a:gd name="connsiteY0" fmla="*/ 519881 h 528456"/>
              <a:gd name="connsiteX1" fmla="*/ 834417 w 5676290"/>
              <a:gd name="connsiteY1" fmla="*/ 516134 h 528456"/>
              <a:gd name="connsiteX2" fmla="*/ 2056269 w 5676290"/>
              <a:gd name="connsiteY2" fmla="*/ 28698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19881 h 528456"/>
              <a:gd name="connsiteX1" fmla="*/ 834417 w 5676290"/>
              <a:gd name="connsiteY1" fmla="*/ 516134 h 528456"/>
              <a:gd name="connsiteX2" fmla="*/ 2052521 w 5676290"/>
              <a:gd name="connsiteY2" fmla="*/ 6213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28658 h 537233"/>
              <a:gd name="connsiteX1" fmla="*/ 834417 w 5676290"/>
              <a:gd name="connsiteY1" fmla="*/ 524911 h 537233"/>
              <a:gd name="connsiteX2" fmla="*/ 2052521 w 5676290"/>
              <a:gd name="connsiteY2" fmla="*/ 0 h 537233"/>
              <a:gd name="connsiteX3" fmla="*/ 3663349 w 5676290"/>
              <a:gd name="connsiteY3" fmla="*/ 8777 h 537233"/>
              <a:gd name="connsiteX4" fmla="*/ 4909124 w 5676290"/>
              <a:gd name="connsiteY4" fmla="*/ 536359 h 537233"/>
              <a:gd name="connsiteX5" fmla="*/ 5676290 w 5676290"/>
              <a:gd name="connsiteY5" fmla="*/ 537233 h 537233"/>
              <a:gd name="connsiteX0" fmla="*/ 0 w 5676290"/>
              <a:gd name="connsiteY0" fmla="*/ 528658 h 537233"/>
              <a:gd name="connsiteX1" fmla="*/ 834417 w 5676290"/>
              <a:gd name="connsiteY1" fmla="*/ 524911 h 537233"/>
              <a:gd name="connsiteX2" fmla="*/ 2052521 w 5676290"/>
              <a:gd name="connsiteY2" fmla="*/ 0 h 537233"/>
              <a:gd name="connsiteX3" fmla="*/ 3637117 w 5676290"/>
              <a:gd name="connsiteY3" fmla="*/ 1282 h 537233"/>
              <a:gd name="connsiteX4" fmla="*/ 4909124 w 5676290"/>
              <a:gd name="connsiteY4" fmla="*/ 536359 h 537233"/>
              <a:gd name="connsiteX5" fmla="*/ 5676290 w 5676290"/>
              <a:gd name="connsiteY5" fmla="*/ 537233 h 53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6290" h="537233">
                <a:moveTo>
                  <a:pt x="0" y="528658"/>
                </a:moveTo>
                <a:lnTo>
                  <a:pt x="834417" y="524911"/>
                </a:lnTo>
                <a:lnTo>
                  <a:pt x="2052521" y="0"/>
                </a:lnTo>
                <a:lnTo>
                  <a:pt x="3637117" y="1282"/>
                </a:lnTo>
                <a:lnTo>
                  <a:pt x="4909124" y="536359"/>
                </a:lnTo>
                <a:lnTo>
                  <a:pt x="5676290" y="537233"/>
                </a:lnTo>
              </a:path>
            </a:pathLst>
          </a:custGeom>
          <a:noFill/>
          <a:ln w="571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605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dissolve">
                                      <p:cBhvr>
                                        <p:cTn id="7" dur="500"/>
                                        <p:tgtEl>
                                          <p:spTgt spid="152">
                                            <p:txEl>
                                              <p:pRg st="0" end="0"/>
                                            </p:txEl>
                                          </p:spTgt>
                                        </p:tgtEl>
                                      </p:cBhvr>
                                    </p:animEffect>
                                  </p:childTnLst>
                                </p:cTn>
                              </p:par>
                              <p:par>
                                <p:cTn id="8" presetID="9" presetClass="exit" presetSubtype="0" fill="hold" grpId="0" nodeType="withEffect">
                                  <p:stCondLst>
                                    <p:cond delay="0"/>
                                  </p:stCondLst>
                                  <p:childTnLst>
                                    <p:animEffect transition="out" filter="dissolve">
                                      <p:cBhvr>
                                        <p:cTn id="9" dur="500"/>
                                        <p:tgtEl>
                                          <p:spTgt spid="300"/>
                                        </p:tgtEl>
                                      </p:cBhvr>
                                    </p:animEffect>
                                    <p:set>
                                      <p:cBhvr>
                                        <p:cTn id="10" dur="1" fill="hold">
                                          <p:stCondLst>
                                            <p:cond delay="499"/>
                                          </p:stCondLst>
                                        </p:cTn>
                                        <p:tgtEl>
                                          <p:spTgt spid="300"/>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98"/>
                                        </p:tgtEl>
                                        <p:attrNameLst>
                                          <p:attrName>style.visibility</p:attrName>
                                        </p:attrNameLst>
                                      </p:cBhvr>
                                      <p:to>
                                        <p:strVal val="visible"/>
                                      </p:to>
                                    </p:set>
                                    <p:animEffect transition="in" filter="wipe(left)">
                                      <p:cBhvr>
                                        <p:cTn id="14" dur="500"/>
                                        <p:tgtEl>
                                          <p:spTgt spid="29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52">
                                            <p:txEl>
                                              <p:pRg st="1" end="1"/>
                                            </p:txEl>
                                          </p:spTgt>
                                        </p:tgtEl>
                                        <p:attrNameLst>
                                          <p:attrName>style.visibility</p:attrName>
                                        </p:attrNameLst>
                                      </p:cBhvr>
                                      <p:to>
                                        <p:strVal val="visible"/>
                                      </p:to>
                                    </p:set>
                                    <p:animEffect transition="in" filter="dissolve">
                                      <p:cBhvr>
                                        <p:cTn id="19" dur="500"/>
                                        <p:tgtEl>
                                          <p:spTgt spid="15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53"/>
                                        </p:tgtEl>
                                        <p:attrNameLst>
                                          <p:attrName>style.visibility</p:attrName>
                                        </p:attrNameLst>
                                      </p:cBhvr>
                                      <p:to>
                                        <p:strVal val="visible"/>
                                      </p:to>
                                    </p:set>
                                    <p:animEffect transition="in" filter="dissolve">
                                      <p:cBhvr>
                                        <p:cTn id="24"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298" grpId="0" animBg="1"/>
      <p:bldP spid="30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34A0280E-1B37-684D-9F61-81611D0B2C79}"/>
              </a:ext>
            </a:extLst>
          </p:cNvPr>
          <p:cNvGrpSpPr/>
          <p:nvPr/>
        </p:nvGrpSpPr>
        <p:grpSpPr>
          <a:xfrm>
            <a:off x="2509218" y="1275410"/>
            <a:ext cx="6875191" cy="2404002"/>
            <a:chOff x="943464" y="1363093"/>
            <a:chExt cx="6875191" cy="2404002"/>
          </a:xfrm>
        </p:grpSpPr>
        <p:grpSp>
          <p:nvGrpSpPr>
            <p:cNvPr id="305" name="Group 1612">
              <a:extLst>
                <a:ext uri="{FF2B5EF4-FFF2-40B4-BE49-F238E27FC236}">
                  <a16:creationId xmlns:a16="http://schemas.microsoft.com/office/drawing/2014/main" id="{7A1A9C4E-0BE7-994B-A5A6-7C974C41F47C}"/>
                </a:ext>
              </a:extLst>
            </p:cNvPr>
            <p:cNvGrpSpPr>
              <a:grpSpLocks/>
            </p:cNvGrpSpPr>
            <p:nvPr/>
          </p:nvGrpSpPr>
          <p:grpSpPr bwMode="auto">
            <a:xfrm flipH="1">
              <a:off x="943464" y="2441244"/>
              <a:ext cx="855053" cy="655887"/>
              <a:chOff x="2839" y="3501"/>
              <a:chExt cx="755" cy="803"/>
            </a:xfrm>
          </p:grpSpPr>
          <p:pic>
            <p:nvPicPr>
              <p:cNvPr id="446" name="Picture 1613" descr="desktop_computer_stylized_medium">
                <a:extLst>
                  <a:ext uri="{FF2B5EF4-FFF2-40B4-BE49-F238E27FC236}">
                    <a16:creationId xmlns:a16="http://schemas.microsoft.com/office/drawing/2014/main" id="{A7BA478E-2CCC-C348-8264-BF99D7C04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7" name="Freeform 1614">
                <a:extLst>
                  <a:ext uri="{FF2B5EF4-FFF2-40B4-BE49-F238E27FC236}">
                    <a16:creationId xmlns:a16="http://schemas.microsoft.com/office/drawing/2014/main" id="{1168E9FF-EDB4-7F43-A0CA-DA640A2A046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06" name="Freeform 3">
              <a:extLst>
                <a:ext uri="{FF2B5EF4-FFF2-40B4-BE49-F238E27FC236}">
                  <a16:creationId xmlns:a16="http://schemas.microsoft.com/office/drawing/2014/main" id="{862E1C82-76BD-3D48-BC16-0652D77CF1A7}"/>
                </a:ext>
              </a:extLst>
            </p:cNvPr>
            <p:cNvSpPr>
              <a:spLocks/>
            </p:cNvSpPr>
            <p:nvPr/>
          </p:nvSpPr>
          <p:spPr bwMode="auto">
            <a:xfrm>
              <a:off x="2059747" y="1363093"/>
              <a:ext cx="5142041" cy="240400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7" name="Freeform 4">
              <a:extLst>
                <a:ext uri="{FF2B5EF4-FFF2-40B4-BE49-F238E27FC236}">
                  <a16:creationId xmlns:a16="http://schemas.microsoft.com/office/drawing/2014/main" id="{F98435AB-4F6C-F94C-A72A-9011705077E4}"/>
                </a:ext>
              </a:extLst>
            </p:cNvPr>
            <p:cNvSpPr>
              <a:spLocks/>
            </p:cNvSpPr>
            <p:nvPr/>
          </p:nvSpPr>
          <p:spPr bwMode="auto">
            <a:xfrm>
              <a:off x="2834105" y="2267385"/>
              <a:ext cx="781590" cy="317349"/>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Freeform 35">
              <a:extLst>
                <a:ext uri="{FF2B5EF4-FFF2-40B4-BE49-F238E27FC236}">
                  <a16:creationId xmlns:a16="http://schemas.microsoft.com/office/drawing/2014/main" id="{15E5087C-7665-1448-8A55-FE8FD716FE21}"/>
                </a:ext>
              </a:extLst>
            </p:cNvPr>
            <p:cNvSpPr>
              <a:spLocks/>
            </p:cNvSpPr>
            <p:nvPr/>
          </p:nvSpPr>
          <p:spPr bwMode="auto">
            <a:xfrm>
              <a:off x="5254292" y="2313451"/>
              <a:ext cx="2285" cy="890624"/>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9" name="Freeform 36">
              <a:extLst>
                <a:ext uri="{FF2B5EF4-FFF2-40B4-BE49-F238E27FC236}">
                  <a16:creationId xmlns:a16="http://schemas.microsoft.com/office/drawing/2014/main" id="{3935C04E-C5C9-E24F-A9AD-1744D25FC935}"/>
                </a:ext>
              </a:extLst>
            </p:cNvPr>
            <p:cNvSpPr>
              <a:spLocks/>
            </p:cNvSpPr>
            <p:nvPr/>
          </p:nvSpPr>
          <p:spPr bwMode="auto">
            <a:xfrm>
              <a:off x="3670544" y="2323688"/>
              <a:ext cx="2285" cy="91621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Freeform 37">
              <a:extLst>
                <a:ext uri="{FF2B5EF4-FFF2-40B4-BE49-F238E27FC236}">
                  <a16:creationId xmlns:a16="http://schemas.microsoft.com/office/drawing/2014/main" id="{CEECEC50-04B0-2647-B641-39231C0C227A}"/>
                </a:ext>
              </a:extLst>
            </p:cNvPr>
            <p:cNvSpPr>
              <a:spLocks/>
            </p:cNvSpPr>
            <p:nvPr/>
          </p:nvSpPr>
          <p:spPr bwMode="auto">
            <a:xfrm>
              <a:off x="3736497" y="2298095"/>
              <a:ext cx="1462948" cy="1050313"/>
            </a:xfrm>
            <a:custGeom>
              <a:avLst/>
              <a:gdLst>
                <a:gd name="T0" fmla="*/ 0 w 378"/>
                <a:gd name="T1" fmla="*/ 142610238 h 174"/>
                <a:gd name="T2" fmla="*/ 895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Freeform 38">
              <a:extLst>
                <a:ext uri="{FF2B5EF4-FFF2-40B4-BE49-F238E27FC236}">
                  <a16:creationId xmlns:a16="http://schemas.microsoft.com/office/drawing/2014/main" id="{F6519774-52BA-6F40-822C-52BB2380B045}"/>
                </a:ext>
              </a:extLst>
            </p:cNvPr>
            <p:cNvSpPr>
              <a:spLocks/>
            </p:cNvSpPr>
            <p:nvPr/>
          </p:nvSpPr>
          <p:spPr bwMode="auto">
            <a:xfrm>
              <a:off x="5292247" y="2891845"/>
              <a:ext cx="1161856" cy="455711"/>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Freeform 39">
              <a:extLst>
                <a:ext uri="{FF2B5EF4-FFF2-40B4-BE49-F238E27FC236}">
                  <a16:creationId xmlns:a16="http://schemas.microsoft.com/office/drawing/2014/main" id="{24215A43-6854-B54A-BC13-286ED0971C5B}"/>
                </a:ext>
              </a:extLst>
            </p:cNvPr>
            <p:cNvSpPr>
              <a:spLocks/>
            </p:cNvSpPr>
            <p:nvPr/>
          </p:nvSpPr>
          <p:spPr bwMode="auto">
            <a:xfrm flipV="1">
              <a:off x="4022465" y="3327268"/>
              <a:ext cx="908330" cy="45719"/>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Freeform 40">
              <a:extLst>
                <a:ext uri="{FF2B5EF4-FFF2-40B4-BE49-F238E27FC236}">
                  <a16:creationId xmlns:a16="http://schemas.microsoft.com/office/drawing/2014/main" id="{3EEADCA8-4EED-9744-98D0-B5D6F81C62E1}"/>
                </a:ext>
              </a:extLst>
            </p:cNvPr>
            <p:cNvSpPr>
              <a:spLocks/>
            </p:cNvSpPr>
            <p:nvPr/>
          </p:nvSpPr>
          <p:spPr bwMode="auto">
            <a:xfrm>
              <a:off x="2710696" y="2820186"/>
              <a:ext cx="630757" cy="45043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4" name="Freeform 41">
              <a:extLst>
                <a:ext uri="{FF2B5EF4-FFF2-40B4-BE49-F238E27FC236}">
                  <a16:creationId xmlns:a16="http://schemas.microsoft.com/office/drawing/2014/main" id="{FE766A70-BB42-7E40-B5AF-B9D72EEBDF0E}"/>
                </a:ext>
              </a:extLst>
            </p:cNvPr>
            <p:cNvSpPr>
              <a:spLocks/>
            </p:cNvSpPr>
            <p:nvPr/>
          </p:nvSpPr>
          <p:spPr bwMode="auto">
            <a:xfrm>
              <a:off x="4047627" y="2195725"/>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5" name="Freeform 42">
              <a:extLst>
                <a:ext uri="{FF2B5EF4-FFF2-40B4-BE49-F238E27FC236}">
                  <a16:creationId xmlns:a16="http://schemas.microsoft.com/office/drawing/2014/main" id="{2B4598F4-8ABA-6146-B304-09A494982C19}"/>
                </a:ext>
              </a:extLst>
            </p:cNvPr>
            <p:cNvSpPr>
              <a:spLocks/>
            </p:cNvSpPr>
            <p:nvPr/>
          </p:nvSpPr>
          <p:spPr bwMode="auto">
            <a:xfrm>
              <a:off x="5572253" y="2248471"/>
              <a:ext cx="922986" cy="397685"/>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6" name="Freeform 43">
              <a:extLst>
                <a:ext uri="{FF2B5EF4-FFF2-40B4-BE49-F238E27FC236}">
                  <a16:creationId xmlns:a16="http://schemas.microsoft.com/office/drawing/2014/main" id="{9B7D5C70-1858-3548-A1D2-DF173D24FF86}"/>
                </a:ext>
              </a:extLst>
            </p:cNvPr>
            <p:cNvSpPr>
              <a:spLocks/>
            </p:cNvSpPr>
            <p:nvPr/>
          </p:nvSpPr>
          <p:spPr bwMode="auto">
            <a:xfrm>
              <a:off x="2580431" y="1458657"/>
              <a:ext cx="2536740" cy="1100484"/>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7" name="Text Box 62">
              <a:extLst>
                <a:ext uri="{FF2B5EF4-FFF2-40B4-BE49-F238E27FC236}">
                  <a16:creationId xmlns:a16="http://schemas.microsoft.com/office/drawing/2014/main" id="{E9C6C532-7B09-B543-99FC-E31F8B5A1952}"/>
                </a:ext>
              </a:extLst>
            </p:cNvPr>
            <p:cNvSpPr txBox="1">
              <a:spLocks noChangeArrowheads="1"/>
            </p:cNvSpPr>
            <p:nvPr/>
          </p:nvSpPr>
          <p:spPr bwMode="auto">
            <a:xfrm>
              <a:off x="2822678" y="2178663"/>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8" name="Text Box 63">
              <a:extLst>
                <a:ext uri="{FF2B5EF4-FFF2-40B4-BE49-F238E27FC236}">
                  <a16:creationId xmlns:a16="http://schemas.microsoft.com/office/drawing/2014/main" id="{0A99317D-3568-EF4D-A723-76AADE9F061F}"/>
                </a:ext>
              </a:extLst>
            </p:cNvPr>
            <p:cNvSpPr txBox="1">
              <a:spLocks noChangeArrowheads="1"/>
            </p:cNvSpPr>
            <p:nvPr/>
          </p:nvSpPr>
          <p:spPr bwMode="auto">
            <a:xfrm>
              <a:off x="3617981" y="255231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9" name="Text Box 64">
              <a:extLst>
                <a:ext uri="{FF2B5EF4-FFF2-40B4-BE49-F238E27FC236}">
                  <a16:creationId xmlns:a16="http://schemas.microsoft.com/office/drawing/2014/main" id="{856CDF8E-EE88-C646-92B6-211909BF3C00}"/>
                </a:ext>
              </a:extLst>
            </p:cNvPr>
            <p:cNvSpPr txBox="1">
              <a:spLocks noChangeArrowheads="1"/>
            </p:cNvSpPr>
            <p:nvPr/>
          </p:nvSpPr>
          <p:spPr bwMode="auto">
            <a:xfrm>
              <a:off x="2623853" y="2915732"/>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0" name="Text Box 65">
              <a:extLst>
                <a:ext uri="{FF2B5EF4-FFF2-40B4-BE49-F238E27FC236}">
                  <a16:creationId xmlns:a16="http://schemas.microsoft.com/office/drawing/2014/main" id="{FE09FFF8-AAB4-664E-9D7F-F0E8F5B10D53}"/>
                </a:ext>
              </a:extLst>
            </p:cNvPr>
            <p:cNvSpPr txBox="1">
              <a:spLocks noChangeArrowheads="1"/>
            </p:cNvSpPr>
            <p:nvPr/>
          </p:nvSpPr>
          <p:spPr bwMode="auto">
            <a:xfrm>
              <a:off x="4495556" y="2710990"/>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66">
              <a:extLst>
                <a:ext uri="{FF2B5EF4-FFF2-40B4-BE49-F238E27FC236}">
                  <a16:creationId xmlns:a16="http://schemas.microsoft.com/office/drawing/2014/main" id="{ED1E277A-76C4-2841-92C2-515DB259665F}"/>
                </a:ext>
              </a:extLst>
            </p:cNvPr>
            <p:cNvSpPr txBox="1">
              <a:spLocks noChangeArrowheads="1"/>
            </p:cNvSpPr>
            <p:nvPr/>
          </p:nvSpPr>
          <p:spPr bwMode="auto">
            <a:xfrm>
              <a:off x="4351579" y="331497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2" name="Text Box 67">
              <a:extLst>
                <a:ext uri="{FF2B5EF4-FFF2-40B4-BE49-F238E27FC236}">
                  <a16:creationId xmlns:a16="http://schemas.microsoft.com/office/drawing/2014/main" id="{6C2CF0D3-5A12-304F-9B12-35C0DC6088B2}"/>
                </a:ext>
              </a:extLst>
            </p:cNvPr>
            <p:cNvSpPr txBox="1">
              <a:spLocks noChangeArrowheads="1"/>
            </p:cNvSpPr>
            <p:nvPr/>
          </p:nvSpPr>
          <p:spPr bwMode="auto">
            <a:xfrm>
              <a:off x="5174305" y="258302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Text Box 68">
              <a:extLst>
                <a:ext uri="{FF2B5EF4-FFF2-40B4-BE49-F238E27FC236}">
                  <a16:creationId xmlns:a16="http://schemas.microsoft.com/office/drawing/2014/main" id="{A70BD26B-DEF9-9D4F-9B95-D8E411BB92D7}"/>
                </a:ext>
              </a:extLst>
            </p:cNvPr>
            <p:cNvSpPr txBox="1">
              <a:spLocks noChangeArrowheads="1"/>
            </p:cNvSpPr>
            <p:nvPr/>
          </p:nvSpPr>
          <p:spPr bwMode="auto">
            <a:xfrm>
              <a:off x="5997032" y="3033458"/>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Text Box 69">
              <a:extLst>
                <a:ext uri="{FF2B5EF4-FFF2-40B4-BE49-F238E27FC236}">
                  <a16:creationId xmlns:a16="http://schemas.microsoft.com/office/drawing/2014/main" id="{BF43A2CB-D47A-6F44-AFE7-D9277DCB5B40}"/>
                </a:ext>
              </a:extLst>
            </p:cNvPr>
            <p:cNvSpPr txBox="1">
              <a:spLocks noChangeArrowheads="1"/>
            </p:cNvSpPr>
            <p:nvPr/>
          </p:nvSpPr>
          <p:spPr bwMode="auto">
            <a:xfrm>
              <a:off x="5935327" y="2117241"/>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Text Box 70">
              <a:extLst>
                <a:ext uri="{FF2B5EF4-FFF2-40B4-BE49-F238E27FC236}">
                  <a16:creationId xmlns:a16="http://schemas.microsoft.com/office/drawing/2014/main" id="{36C3AD09-41D6-4E40-A665-3733BB8757B0}"/>
                </a:ext>
              </a:extLst>
            </p:cNvPr>
            <p:cNvSpPr txBox="1">
              <a:spLocks noChangeArrowheads="1"/>
            </p:cNvSpPr>
            <p:nvPr/>
          </p:nvSpPr>
          <p:spPr bwMode="auto">
            <a:xfrm>
              <a:off x="4255594" y="1861315"/>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Text Box 71">
              <a:extLst>
                <a:ext uri="{FF2B5EF4-FFF2-40B4-BE49-F238E27FC236}">
                  <a16:creationId xmlns:a16="http://schemas.microsoft.com/office/drawing/2014/main" id="{12D1AD8F-8BC6-5F46-8A7D-071C2B7D5BCD}"/>
                </a:ext>
              </a:extLst>
            </p:cNvPr>
            <p:cNvSpPr txBox="1">
              <a:spLocks noChangeArrowheads="1"/>
            </p:cNvSpPr>
            <p:nvPr/>
          </p:nvSpPr>
          <p:spPr bwMode="auto">
            <a:xfrm>
              <a:off x="3453435" y="140576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27" name="Group 1507">
              <a:extLst>
                <a:ext uri="{FF2B5EF4-FFF2-40B4-BE49-F238E27FC236}">
                  <a16:creationId xmlns:a16="http://schemas.microsoft.com/office/drawing/2014/main" id="{C559921E-B9C2-0042-9E6C-A661502DC8AF}"/>
                </a:ext>
              </a:extLst>
            </p:cNvPr>
            <p:cNvGrpSpPr>
              <a:grpSpLocks/>
            </p:cNvGrpSpPr>
            <p:nvPr/>
          </p:nvGrpSpPr>
          <p:grpSpPr bwMode="auto">
            <a:xfrm>
              <a:off x="7391175" y="2426604"/>
              <a:ext cx="427480" cy="711995"/>
              <a:chOff x="4140" y="429"/>
              <a:chExt cx="1425" cy="2396"/>
            </a:xfrm>
          </p:grpSpPr>
          <p:sp>
            <p:nvSpPr>
              <p:cNvPr id="414" name="Freeform 1508">
                <a:extLst>
                  <a:ext uri="{FF2B5EF4-FFF2-40B4-BE49-F238E27FC236}">
                    <a16:creationId xmlns:a16="http://schemas.microsoft.com/office/drawing/2014/main" id="{5A4BEC17-590A-4543-9F29-1CF0B38C3736}"/>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1509">
                <a:extLst>
                  <a:ext uri="{FF2B5EF4-FFF2-40B4-BE49-F238E27FC236}">
                    <a16:creationId xmlns:a16="http://schemas.microsoft.com/office/drawing/2014/main" id="{A98FBE95-481D-8F47-8981-46EDD8E9741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6" name="Freeform 1510">
                <a:extLst>
                  <a:ext uri="{FF2B5EF4-FFF2-40B4-BE49-F238E27FC236}">
                    <a16:creationId xmlns:a16="http://schemas.microsoft.com/office/drawing/2014/main" id="{EE41BFE7-A16A-3243-9517-E8023C4F317B}"/>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Freeform 1511">
                <a:extLst>
                  <a:ext uri="{FF2B5EF4-FFF2-40B4-BE49-F238E27FC236}">
                    <a16:creationId xmlns:a16="http://schemas.microsoft.com/office/drawing/2014/main" id="{2D734235-2C97-9B44-8B59-EFCEFDEC1268}"/>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8" name="Rectangle 1512">
                <a:extLst>
                  <a:ext uri="{FF2B5EF4-FFF2-40B4-BE49-F238E27FC236}">
                    <a16:creationId xmlns:a16="http://schemas.microsoft.com/office/drawing/2014/main" id="{916BFACE-E488-F841-9687-DD32E652715F}"/>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9" name="Group 1513">
                <a:extLst>
                  <a:ext uri="{FF2B5EF4-FFF2-40B4-BE49-F238E27FC236}">
                    <a16:creationId xmlns:a16="http://schemas.microsoft.com/office/drawing/2014/main" id="{E4DAEBB9-2602-554D-B536-D0600B2B4DCE}"/>
                  </a:ext>
                </a:extLst>
              </p:cNvPr>
              <p:cNvGrpSpPr>
                <a:grpSpLocks/>
              </p:cNvGrpSpPr>
              <p:nvPr/>
            </p:nvGrpSpPr>
            <p:grpSpPr bwMode="auto">
              <a:xfrm>
                <a:off x="4749" y="668"/>
                <a:ext cx="581" cy="145"/>
                <a:chOff x="614" y="2568"/>
                <a:chExt cx="725" cy="139"/>
              </a:xfrm>
            </p:grpSpPr>
            <p:sp>
              <p:nvSpPr>
                <p:cNvPr id="444" name="AutoShape 1514">
                  <a:extLst>
                    <a:ext uri="{FF2B5EF4-FFF2-40B4-BE49-F238E27FC236}">
                      <a16:creationId xmlns:a16="http://schemas.microsoft.com/office/drawing/2014/main" id="{DD1B8DFA-FCC7-674E-996F-A1FBD250CC0E}"/>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5" name="AutoShape 1515">
                  <a:extLst>
                    <a:ext uri="{FF2B5EF4-FFF2-40B4-BE49-F238E27FC236}">
                      <a16:creationId xmlns:a16="http://schemas.microsoft.com/office/drawing/2014/main" id="{14A870AC-7411-F946-B590-D85A88AF10B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0" name="Rectangle 1516">
                <a:extLst>
                  <a:ext uri="{FF2B5EF4-FFF2-40B4-BE49-F238E27FC236}">
                    <a16:creationId xmlns:a16="http://schemas.microsoft.com/office/drawing/2014/main" id="{F0940D2C-FEFC-D549-8746-A8523AFD533C}"/>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1" name="Group 1517">
                <a:extLst>
                  <a:ext uri="{FF2B5EF4-FFF2-40B4-BE49-F238E27FC236}">
                    <a16:creationId xmlns:a16="http://schemas.microsoft.com/office/drawing/2014/main" id="{6ADF3A52-0897-2545-98B5-137A84813609}"/>
                  </a:ext>
                </a:extLst>
              </p:cNvPr>
              <p:cNvGrpSpPr>
                <a:grpSpLocks/>
              </p:cNvGrpSpPr>
              <p:nvPr/>
            </p:nvGrpSpPr>
            <p:grpSpPr bwMode="auto">
              <a:xfrm>
                <a:off x="4747" y="994"/>
                <a:ext cx="581" cy="134"/>
                <a:chOff x="614" y="2568"/>
                <a:chExt cx="725" cy="139"/>
              </a:xfrm>
            </p:grpSpPr>
            <p:sp>
              <p:nvSpPr>
                <p:cNvPr id="442" name="AutoShape 1518">
                  <a:extLst>
                    <a:ext uri="{FF2B5EF4-FFF2-40B4-BE49-F238E27FC236}">
                      <a16:creationId xmlns:a16="http://schemas.microsoft.com/office/drawing/2014/main" id="{FDC39CDD-16C8-7D4D-8275-C1710C631610}"/>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3" name="AutoShape 1519">
                  <a:extLst>
                    <a:ext uri="{FF2B5EF4-FFF2-40B4-BE49-F238E27FC236}">
                      <a16:creationId xmlns:a16="http://schemas.microsoft.com/office/drawing/2014/main" id="{6853AB63-2301-0946-A174-AE28245DB09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2" name="Rectangle 1520">
                <a:extLst>
                  <a:ext uri="{FF2B5EF4-FFF2-40B4-BE49-F238E27FC236}">
                    <a16:creationId xmlns:a16="http://schemas.microsoft.com/office/drawing/2014/main" id="{4EDC7779-F322-974C-A13E-0F5161D4B331}"/>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3" name="Rectangle 1521">
                <a:extLst>
                  <a:ext uri="{FF2B5EF4-FFF2-40B4-BE49-F238E27FC236}">
                    <a16:creationId xmlns:a16="http://schemas.microsoft.com/office/drawing/2014/main" id="{B39F0706-91BA-9F4D-8D0F-337754FAC9B1}"/>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4" name="Group 1522">
                <a:extLst>
                  <a:ext uri="{FF2B5EF4-FFF2-40B4-BE49-F238E27FC236}">
                    <a16:creationId xmlns:a16="http://schemas.microsoft.com/office/drawing/2014/main" id="{088E2790-CA68-C846-BD0F-F7BBF682350E}"/>
                  </a:ext>
                </a:extLst>
              </p:cNvPr>
              <p:cNvGrpSpPr>
                <a:grpSpLocks/>
              </p:cNvGrpSpPr>
              <p:nvPr/>
            </p:nvGrpSpPr>
            <p:grpSpPr bwMode="auto">
              <a:xfrm>
                <a:off x="4735" y="1627"/>
                <a:ext cx="582" cy="151"/>
                <a:chOff x="614" y="2568"/>
                <a:chExt cx="725" cy="139"/>
              </a:xfrm>
            </p:grpSpPr>
            <p:sp>
              <p:nvSpPr>
                <p:cNvPr id="440" name="AutoShape 1523">
                  <a:extLst>
                    <a:ext uri="{FF2B5EF4-FFF2-40B4-BE49-F238E27FC236}">
                      <a16:creationId xmlns:a16="http://schemas.microsoft.com/office/drawing/2014/main" id="{8952BAA7-F061-3B4A-BF31-D37E6425DCDD}"/>
                    </a:ext>
                  </a:extLst>
                </p:cNvPr>
                <p:cNvSpPr>
                  <a:spLocks noChangeArrowheads="1"/>
                </p:cNvSpPr>
                <p:nvPr/>
              </p:nvSpPr>
              <p:spPr bwMode="auto">
                <a:xfrm>
                  <a:off x="618" y="2579"/>
                  <a:ext cx="720" cy="131"/>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1" name="AutoShape 1524">
                  <a:extLst>
                    <a:ext uri="{FF2B5EF4-FFF2-40B4-BE49-F238E27FC236}">
                      <a16:creationId xmlns:a16="http://schemas.microsoft.com/office/drawing/2014/main" id="{0E27D760-9B8B-4945-9863-BC9F0C41F9A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5" name="Freeform 1525">
                <a:extLst>
                  <a:ext uri="{FF2B5EF4-FFF2-40B4-BE49-F238E27FC236}">
                    <a16:creationId xmlns:a16="http://schemas.microsoft.com/office/drawing/2014/main" id="{7320D145-C685-7149-A68E-8925075E0936}"/>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6" name="Group 1526">
                <a:extLst>
                  <a:ext uri="{FF2B5EF4-FFF2-40B4-BE49-F238E27FC236}">
                    <a16:creationId xmlns:a16="http://schemas.microsoft.com/office/drawing/2014/main" id="{A58F7467-420F-E345-9BD5-439C10D37BE4}"/>
                  </a:ext>
                </a:extLst>
              </p:cNvPr>
              <p:cNvGrpSpPr>
                <a:grpSpLocks/>
              </p:cNvGrpSpPr>
              <p:nvPr/>
            </p:nvGrpSpPr>
            <p:grpSpPr bwMode="auto">
              <a:xfrm>
                <a:off x="4739" y="1327"/>
                <a:ext cx="582" cy="139"/>
                <a:chOff x="614" y="2568"/>
                <a:chExt cx="725" cy="139"/>
              </a:xfrm>
            </p:grpSpPr>
            <p:sp>
              <p:nvSpPr>
                <p:cNvPr id="438" name="AutoShape 1527">
                  <a:extLst>
                    <a:ext uri="{FF2B5EF4-FFF2-40B4-BE49-F238E27FC236}">
                      <a16:creationId xmlns:a16="http://schemas.microsoft.com/office/drawing/2014/main" id="{15FD94B1-0C23-1844-B9EC-328B31810310}"/>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9" name="AutoShape 1528">
                  <a:extLst>
                    <a:ext uri="{FF2B5EF4-FFF2-40B4-BE49-F238E27FC236}">
                      <a16:creationId xmlns:a16="http://schemas.microsoft.com/office/drawing/2014/main" id="{11D88682-9EAF-E844-9EDA-915A36C1EB9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7" name="Rectangle 1529">
                <a:extLst>
                  <a:ext uri="{FF2B5EF4-FFF2-40B4-BE49-F238E27FC236}">
                    <a16:creationId xmlns:a16="http://schemas.microsoft.com/office/drawing/2014/main" id="{87A3DBB5-122D-AA42-AA5F-DCE83699921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8" name="Freeform 1530">
                <a:extLst>
                  <a:ext uri="{FF2B5EF4-FFF2-40B4-BE49-F238E27FC236}">
                    <a16:creationId xmlns:a16="http://schemas.microsoft.com/office/drawing/2014/main" id="{DB3BDAEB-C0A1-E740-AECD-F50278175F7E}"/>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9" name="Freeform 1531">
                <a:extLst>
                  <a:ext uri="{FF2B5EF4-FFF2-40B4-BE49-F238E27FC236}">
                    <a16:creationId xmlns:a16="http://schemas.microsoft.com/office/drawing/2014/main" id="{9532A3AC-833E-7A43-8329-81247A5E6B3F}"/>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40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0" name="Oval 1532">
                <a:extLst>
                  <a:ext uri="{FF2B5EF4-FFF2-40B4-BE49-F238E27FC236}">
                    <a16:creationId xmlns:a16="http://schemas.microsoft.com/office/drawing/2014/main" id="{288EBEE3-4297-224C-AD46-28879E6A1B5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1" name="Freeform 1533">
                <a:extLst>
                  <a:ext uri="{FF2B5EF4-FFF2-40B4-BE49-F238E27FC236}">
                    <a16:creationId xmlns:a16="http://schemas.microsoft.com/office/drawing/2014/main" id="{3FE7CEBE-4BC6-F644-B9B1-CCCE6990FC6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AutoShape 1534">
                <a:extLst>
                  <a:ext uri="{FF2B5EF4-FFF2-40B4-BE49-F238E27FC236}">
                    <a16:creationId xmlns:a16="http://schemas.microsoft.com/office/drawing/2014/main" id="{978B2207-20F5-804B-A3B3-4C26DFE98AD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AutoShape 1535">
                <a:extLst>
                  <a:ext uri="{FF2B5EF4-FFF2-40B4-BE49-F238E27FC236}">
                    <a16:creationId xmlns:a16="http://schemas.microsoft.com/office/drawing/2014/main" id="{33928060-4AE4-1F4D-BEE3-C45BB6D2EF5D}"/>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4" name="Oval 1536">
                <a:extLst>
                  <a:ext uri="{FF2B5EF4-FFF2-40B4-BE49-F238E27FC236}">
                    <a16:creationId xmlns:a16="http://schemas.microsoft.com/office/drawing/2014/main" id="{F9FB74F8-49C8-6E4B-824C-D9D631D498E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5" name="Oval 1537">
                <a:extLst>
                  <a:ext uri="{FF2B5EF4-FFF2-40B4-BE49-F238E27FC236}">
                    <a16:creationId xmlns:a16="http://schemas.microsoft.com/office/drawing/2014/main" id="{10618A8B-63CD-6442-8B7A-099C5459AE5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36" name="Oval 1538">
                <a:extLst>
                  <a:ext uri="{FF2B5EF4-FFF2-40B4-BE49-F238E27FC236}">
                    <a16:creationId xmlns:a16="http://schemas.microsoft.com/office/drawing/2014/main" id="{97727A51-FDBA-8D4B-910B-17DBF18A46E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7" name="Rectangle 1539">
                <a:extLst>
                  <a:ext uri="{FF2B5EF4-FFF2-40B4-BE49-F238E27FC236}">
                    <a16:creationId xmlns:a16="http://schemas.microsoft.com/office/drawing/2014/main" id="{970EDF53-297E-EA44-92BE-C2F97533DFBA}"/>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cxnSp>
          <p:nvCxnSpPr>
            <p:cNvPr id="328" name="Straight Connector 327">
              <a:extLst>
                <a:ext uri="{FF2B5EF4-FFF2-40B4-BE49-F238E27FC236}">
                  <a16:creationId xmlns:a16="http://schemas.microsoft.com/office/drawing/2014/main" id="{CC1738F7-B8A1-9947-9EA4-1523E924127F}"/>
                </a:ext>
              </a:extLst>
            </p:cNvPr>
            <p:cNvCxnSpPr/>
            <p:nvPr/>
          </p:nvCxnSpPr>
          <p:spPr bwMode="auto">
            <a:xfrm>
              <a:off x="1682405" y="2744686"/>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9" name="Straight Connector 328">
              <a:extLst>
                <a:ext uri="{FF2B5EF4-FFF2-40B4-BE49-F238E27FC236}">
                  <a16:creationId xmlns:a16="http://schemas.microsoft.com/office/drawing/2014/main" id="{39855349-2D43-7C4A-B353-74029E8BA4BD}"/>
                </a:ext>
              </a:extLst>
            </p:cNvPr>
            <p:cNvCxnSpPr/>
            <p:nvPr/>
          </p:nvCxnSpPr>
          <p:spPr bwMode="auto">
            <a:xfrm>
              <a:off x="6895267" y="2779855"/>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330" name="Group 329">
              <a:extLst>
                <a:ext uri="{FF2B5EF4-FFF2-40B4-BE49-F238E27FC236}">
                  <a16:creationId xmlns:a16="http://schemas.microsoft.com/office/drawing/2014/main" id="{54C81718-AB53-EC48-8CA0-41A17EEA9C4F}"/>
                </a:ext>
              </a:extLst>
            </p:cNvPr>
            <p:cNvGrpSpPr/>
            <p:nvPr/>
          </p:nvGrpSpPr>
          <p:grpSpPr>
            <a:xfrm>
              <a:off x="3414626" y="1982945"/>
              <a:ext cx="687402" cy="571677"/>
              <a:chOff x="1736090" y="2893762"/>
              <a:chExt cx="565150" cy="413310"/>
            </a:xfrm>
          </p:grpSpPr>
          <p:grpSp>
            <p:nvGrpSpPr>
              <p:cNvPr id="401" name="Group 327">
                <a:extLst>
                  <a:ext uri="{FF2B5EF4-FFF2-40B4-BE49-F238E27FC236}">
                    <a16:creationId xmlns:a16="http://schemas.microsoft.com/office/drawing/2014/main" id="{DA91FBE5-CFD0-764B-9319-580E8A886F26}"/>
                  </a:ext>
                </a:extLst>
              </p:cNvPr>
              <p:cNvGrpSpPr>
                <a:grpSpLocks/>
              </p:cNvGrpSpPr>
              <p:nvPr/>
            </p:nvGrpSpPr>
            <p:grpSpPr bwMode="auto">
              <a:xfrm>
                <a:off x="1736090" y="2893762"/>
                <a:ext cx="565150" cy="292100"/>
                <a:chOff x="1871277" y="1576300"/>
                <a:chExt cx="1128371" cy="437861"/>
              </a:xfrm>
            </p:grpSpPr>
            <p:sp>
              <p:nvSpPr>
                <p:cNvPr id="405" name="Oval 404">
                  <a:extLst>
                    <a:ext uri="{FF2B5EF4-FFF2-40B4-BE49-F238E27FC236}">
                      <a16:creationId xmlns:a16="http://schemas.microsoft.com/office/drawing/2014/main" id="{AB5BE366-3696-3444-BEED-B2D3E9A552B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6" name="Rectangle 405">
                  <a:extLst>
                    <a:ext uri="{FF2B5EF4-FFF2-40B4-BE49-F238E27FC236}">
                      <a16:creationId xmlns:a16="http://schemas.microsoft.com/office/drawing/2014/main" id="{014C0E46-985C-064D-9955-6DBD816F771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7" name="Oval 406">
                  <a:extLst>
                    <a:ext uri="{FF2B5EF4-FFF2-40B4-BE49-F238E27FC236}">
                      <a16:creationId xmlns:a16="http://schemas.microsoft.com/office/drawing/2014/main" id="{B8592CE9-885E-7948-9885-40869BFBEECC}"/>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8" name="Freeform 407">
                  <a:extLst>
                    <a:ext uri="{FF2B5EF4-FFF2-40B4-BE49-F238E27FC236}">
                      <a16:creationId xmlns:a16="http://schemas.microsoft.com/office/drawing/2014/main" id="{B2A3A479-23C9-374A-AD09-A3B80F0EF40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9" name="Freeform 408">
                  <a:extLst>
                    <a:ext uri="{FF2B5EF4-FFF2-40B4-BE49-F238E27FC236}">
                      <a16:creationId xmlns:a16="http://schemas.microsoft.com/office/drawing/2014/main" id="{7E3C8C30-970D-AA49-8416-454E3AD9F4E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0" name="Freeform 409">
                  <a:extLst>
                    <a:ext uri="{FF2B5EF4-FFF2-40B4-BE49-F238E27FC236}">
                      <a16:creationId xmlns:a16="http://schemas.microsoft.com/office/drawing/2014/main" id="{DA5747D1-6ED5-2C46-94C9-0EB423C8C5D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1" name="Freeform 410">
                  <a:extLst>
                    <a:ext uri="{FF2B5EF4-FFF2-40B4-BE49-F238E27FC236}">
                      <a16:creationId xmlns:a16="http://schemas.microsoft.com/office/drawing/2014/main" id="{DF23003A-4DCD-DC4B-8861-7B76CD1E54F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2" name="Straight Connector 411">
                  <a:extLst>
                    <a:ext uri="{FF2B5EF4-FFF2-40B4-BE49-F238E27FC236}">
                      <a16:creationId xmlns:a16="http://schemas.microsoft.com/office/drawing/2014/main" id="{365A8E44-4CBE-0E4C-82AF-500CF5C75E81}"/>
                    </a:ext>
                  </a:extLst>
                </p:cNvPr>
                <p:cNvCxnSpPr>
                  <a:endCxn id="40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13" name="Straight Connector 412">
                  <a:extLst>
                    <a:ext uri="{FF2B5EF4-FFF2-40B4-BE49-F238E27FC236}">
                      <a16:creationId xmlns:a16="http://schemas.microsoft.com/office/drawing/2014/main" id="{C26017F9-54C2-314E-B28C-087D5A4210B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02" name="Group 401">
                <a:extLst>
                  <a:ext uri="{FF2B5EF4-FFF2-40B4-BE49-F238E27FC236}">
                    <a16:creationId xmlns:a16="http://schemas.microsoft.com/office/drawing/2014/main" id="{05B2825B-A7A6-B346-A195-362C44BBE9A9}"/>
                  </a:ext>
                </a:extLst>
              </p:cNvPr>
              <p:cNvGrpSpPr/>
              <p:nvPr/>
            </p:nvGrpSpPr>
            <p:grpSpPr>
              <a:xfrm>
                <a:off x="1844715" y="2907714"/>
                <a:ext cx="356365" cy="399358"/>
                <a:chOff x="741398" y="1743005"/>
                <a:chExt cx="356365" cy="399358"/>
              </a:xfrm>
            </p:grpSpPr>
            <p:sp>
              <p:nvSpPr>
                <p:cNvPr id="403" name="Oval 402">
                  <a:extLst>
                    <a:ext uri="{FF2B5EF4-FFF2-40B4-BE49-F238E27FC236}">
                      <a16:creationId xmlns:a16="http://schemas.microsoft.com/office/drawing/2014/main" id="{711DAB05-728C-6A49-AC89-08153D128077}"/>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4" name="TextBox 403">
                  <a:extLst>
                    <a:ext uri="{FF2B5EF4-FFF2-40B4-BE49-F238E27FC236}">
                      <a16:creationId xmlns:a16="http://schemas.microsoft.com/office/drawing/2014/main" id="{698467EC-D43B-314B-94F0-6D24FE81E796}"/>
                    </a:ext>
                  </a:extLst>
                </p:cNvPr>
                <p:cNvSpPr txBox="1"/>
                <p:nvPr/>
              </p:nvSpPr>
              <p:spPr>
                <a:xfrm>
                  <a:off x="783895" y="1743005"/>
                  <a:ext cx="288887" cy="399358"/>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v</a:t>
                  </a:r>
                </a:p>
              </p:txBody>
            </p:sp>
          </p:grpSp>
        </p:grpSp>
        <p:grpSp>
          <p:nvGrpSpPr>
            <p:cNvPr id="331" name="Group 330">
              <a:extLst>
                <a:ext uri="{FF2B5EF4-FFF2-40B4-BE49-F238E27FC236}">
                  <a16:creationId xmlns:a16="http://schemas.microsoft.com/office/drawing/2014/main" id="{4E6BDBA9-3548-B946-98EB-9AE749E9F937}"/>
                </a:ext>
              </a:extLst>
            </p:cNvPr>
            <p:cNvGrpSpPr/>
            <p:nvPr/>
          </p:nvGrpSpPr>
          <p:grpSpPr>
            <a:xfrm>
              <a:off x="4888811" y="1979830"/>
              <a:ext cx="687402" cy="480963"/>
              <a:chOff x="1736090" y="2893762"/>
              <a:chExt cx="565150" cy="347726"/>
            </a:xfrm>
          </p:grpSpPr>
          <p:grpSp>
            <p:nvGrpSpPr>
              <p:cNvPr id="388" name="Group 327">
                <a:extLst>
                  <a:ext uri="{FF2B5EF4-FFF2-40B4-BE49-F238E27FC236}">
                    <a16:creationId xmlns:a16="http://schemas.microsoft.com/office/drawing/2014/main" id="{F646075B-0210-E145-92F7-2C7F57A21E91}"/>
                  </a:ext>
                </a:extLst>
              </p:cNvPr>
              <p:cNvGrpSpPr>
                <a:grpSpLocks/>
              </p:cNvGrpSpPr>
              <p:nvPr/>
            </p:nvGrpSpPr>
            <p:grpSpPr bwMode="auto">
              <a:xfrm>
                <a:off x="1736090" y="2893762"/>
                <a:ext cx="565150" cy="292100"/>
                <a:chOff x="1871277" y="1576300"/>
                <a:chExt cx="1128371" cy="437861"/>
              </a:xfrm>
            </p:grpSpPr>
            <p:sp>
              <p:nvSpPr>
                <p:cNvPr id="392" name="Oval 391">
                  <a:extLst>
                    <a:ext uri="{FF2B5EF4-FFF2-40B4-BE49-F238E27FC236}">
                      <a16:creationId xmlns:a16="http://schemas.microsoft.com/office/drawing/2014/main" id="{81AFD18E-0D9A-B449-8E1B-E5E544ED512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3" name="Rectangle 392">
                  <a:extLst>
                    <a:ext uri="{FF2B5EF4-FFF2-40B4-BE49-F238E27FC236}">
                      <a16:creationId xmlns:a16="http://schemas.microsoft.com/office/drawing/2014/main" id="{09742F60-F878-CC40-B53A-2F912DCBE337}"/>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4" name="Oval 393">
                  <a:extLst>
                    <a:ext uri="{FF2B5EF4-FFF2-40B4-BE49-F238E27FC236}">
                      <a16:creationId xmlns:a16="http://schemas.microsoft.com/office/drawing/2014/main" id="{D089913E-3116-5942-BC7E-07C6208B204A}"/>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5" name="Freeform 394">
                  <a:extLst>
                    <a:ext uri="{FF2B5EF4-FFF2-40B4-BE49-F238E27FC236}">
                      <a16:creationId xmlns:a16="http://schemas.microsoft.com/office/drawing/2014/main" id="{7691F655-F63F-2347-97E3-F8AD9695B5B6}"/>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6" name="Freeform 395">
                  <a:extLst>
                    <a:ext uri="{FF2B5EF4-FFF2-40B4-BE49-F238E27FC236}">
                      <a16:creationId xmlns:a16="http://schemas.microsoft.com/office/drawing/2014/main" id="{97D4BABA-50C0-C64B-BDF1-E0D6998D7CF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7" name="Freeform 396">
                  <a:extLst>
                    <a:ext uri="{FF2B5EF4-FFF2-40B4-BE49-F238E27FC236}">
                      <a16:creationId xmlns:a16="http://schemas.microsoft.com/office/drawing/2014/main" id="{0A01411A-9D7A-994A-A0CE-3453871ED90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8" name="Freeform 397">
                  <a:extLst>
                    <a:ext uri="{FF2B5EF4-FFF2-40B4-BE49-F238E27FC236}">
                      <a16:creationId xmlns:a16="http://schemas.microsoft.com/office/drawing/2014/main" id="{5C18C6F3-1443-CE44-AEA8-5EB74E9B300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9" name="Straight Connector 398">
                  <a:extLst>
                    <a:ext uri="{FF2B5EF4-FFF2-40B4-BE49-F238E27FC236}">
                      <a16:creationId xmlns:a16="http://schemas.microsoft.com/office/drawing/2014/main" id="{836DA7B6-225C-CA4C-BE47-00A59751C43C}"/>
                    </a:ext>
                  </a:extLst>
                </p:cNvPr>
                <p:cNvCxnSpPr>
                  <a:endCxn id="39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00" name="Straight Connector 399">
                  <a:extLst>
                    <a:ext uri="{FF2B5EF4-FFF2-40B4-BE49-F238E27FC236}">
                      <a16:creationId xmlns:a16="http://schemas.microsoft.com/office/drawing/2014/main" id="{DEF7E2A6-FA97-154A-BD4D-79EE8753D93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9" name="Group 388">
                <a:extLst>
                  <a:ext uri="{FF2B5EF4-FFF2-40B4-BE49-F238E27FC236}">
                    <a16:creationId xmlns:a16="http://schemas.microsoft.com/office/drawing/2014/main" id="{E3DC6576-9970-E447-99D0-AC11398D26FE}"/>
                  </a:ext>
                </a:extLst>
              </p:cNvPr>
              <p:cNvGrpSpPr/>
              <p:nvPr/>
            </p:nvGrpSpPr>
            <p:grpSpPr>
              <a:xfrm>
                <a:off x="1844715" y="2907714"/>
                <a:ext cx="378664" cy="333774"/>
                <a:chOff x="741398" y="1743005"/>
                <a:chExt cx="378664" cy="333774"/>
              </a:xfrm>
            </p:grpSpPr>
            <p:sp>
              <p:nvSpPr>
                <p:cNvPr id="390" name="Oval 389">
                  <a:extLst>
                    <a:ext uri="{FF2B5EF4-FFF2-40B4-BE49-F238E27FC236}">
                      <a16:creationId xmlns:a16="http://schemas.microsoft.com/office/drawing/2014/main" id="{98BB2803-575E-E049-B163-D2026BE7F0B0}"/>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1" name="TextBox 390">
                  <a:extLst>
                    <a:ext uri="{FF2B5EF4-FFF2-40B4-BE49-F238E27FC236}">
                      <a16:creationId xmlns:a16="http://schemas.microsoft.com/office/drawing/2014/main" id="{18716BE7-82ED-D14C-9928-AF15495F05EC}"/>
                    </a:ext>
                  </a:extLst>
                </p:cNvPr>
                <p:cNvSpPr txBox="1"/>
                <p:nvPr/>
              </p:nvSpPr>
              <p:spPr>
                <a:xfrm>
                  <a:off x="767915" y="1743005"/>
                  <a:ext cx="352147"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w</a:t>
                  </a:r>
                </a:p>
              </p:txBody>
            </p:sp>
          </p:grpSp>
        </p:grpSp>
        <p:grpSp>
          <p:nvGrpSpPr>
            <p:cNvPr id="332" name="Group 331">
              <a:extLst>
                <a:ext uri="{FF2B5EF4-FFF2-40B4-BE49-F238E27FC236}">
                  <a16:creationId xmlns:a16="http://schemas.microsoft.com/office/drawing/2014/main" id="{1DD8783F-1A55-EB4C-B3C4-852DAE0C6CF0}"/>
                </a:ext>
              </a:extLst>
            </p:cNvPr>
            <p:cNvGrpSpPr/>
            <p:nvPr/>
          </p:nvGrpSpPr>
          <p:grpSpPr>
            <a:xfrm>
              <a:off x="2206359" y="2517647"/>
              <a:ext cx="687402" cy="480963"/>
              <a:chOff x="1736090" y="2893762"/>
              <a:chExt cx="565150" cy="347726"/>
            </a:xfrm>
          </p:grpSpPr>
          <p:grpSp>
            <p:nvGrpSpPr>
              <p:cNvPr id="375" name="Group 327">
                <a:extLst>
                  <a:ext uri="{FF2B5EF4-FFF2-40B4-BE49-F238E27FC236}">
                    <a16:creationId xmlns:a16="http://schemas.microsoft.com/office/drawing/2014/main" id="{269FEBD4-E3E1-5645-BF55-D2033B31ED09}"/>
                  </a:ext>
                </a:extLst>
              </p:cNvPr>
              <p:cNvGrpSpPr>
                <a:grpSpLocks/>
              </p:cNvGrpSpPr>
              <p:nvPr/>
            </p:nvGrpSpPr>
            <p:grpSpPr bwMode="auto">
              <a:xfrm>
                <a:off x="1736090" y="2893762"/>
                <a:ext cx="565150" cy="292100"/>
                <a:chOff x="1871277" y="1576300"/>
                <a:chExt cx="1128371" cy="437861"/>
              </a:xfrm>
            </p:grpSpPr>
            <p:sp>
              <p:nvSpPr>
                <p:cNvPr id="379" name="Oval 378">
                  <a:extLst>
                    <a:ext uri="{FF2B5EF4-FFF2-40B4-BE49-F238E27FC236}">
                      <a16:creationId xmlns:a16="http://schemas.microsoft.com/office/drawing/2014/main" id="{7E1FC68E-A1FE-574A-94C0-90C1E270401E}"/>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0" name="Rectangle 379">
                  <a:extLst>
                    <a:ext uri="{FF2B5EF4-FFF2-40B4-BE49-F238E27FC236}">
                      <a16:creationId xmlns:a16="http://schemas.microsoft.com/office/drawing/2014/main" id="{E97E3D1C-D3CA-8D44-AB02-74B31DF8CE35}"/>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1" name="Oval 380">
                  <a:extLst>
                    <a:ext uri="{FF2B5EF4-FFF2-40B4-BE49-F238E27FC236}">
                      <a16:creationId xmlns:a16="http://schemas.microsoft.com/office/drawing/2014/main" id="{DA4F6523-8F37-7047-BC5F-19E4B1E17DB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2" name="Freeform 381">
                  <a:extLst>
                    <a:ext uri="{FF2B5EF4-FFF2-40B4-BE49-F238E27FC236}">
                      <a16:creationId xmlns:a16="http://schemas.microsoft.com/office/drawing/2014/main" id="{B5E52805-9174-A644-8ABD-91F588F0CDF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3" name="Freeform 382">
                  <a:extLst>
                    <a:ext uri="{FF2B5EF4-FFF2-40B4-BE49-F238E27FC236}">
                      <a16:creationId xmlns:a16="http://schemas.microsoft.com/office/drawing/2014/main" id="{76D2CD28-1F92-3D41-B7AE-29A160B712A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4" name="Freeform 383">
                  <a:extLst>
                    <a:ext uri="{FF2B5EF4-FFF2-40B4-BE49-F238E27FC236}">
                      <a16:creationId xmlns:a16="http://schemas.microsoft.com/office/drawing/2014/main" id="{04612F60-D252-974D-93EB-FDB70B90344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5" name="Freeform 384">
                  <a:extLst>
                    <a:ext uri="{FF2B5EF4-FFF2-40B4-BE49-F238E27FC236}">
                      <a16:creationId xmlns:a16="http://schemas.microsoft.com/office/drawing/2014/main" id="{923BAC06-842B-F147-83CF-E13A0EA0CCBC}"/>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6" name="Straight Connector 385">
                  <a:extLst>
                    <a:ext uri="{FF2B5EF4-FFF2-40B4-BE49-F238E27FC236}">
                      <a16:creationId xmlns:a16="http://schemas.microsoft.com/office/drawing/2014/main" id="{40C05CBD-7D1C-8541-92D2-BC763E8E8EED}"/>
                    </a:ext>
                  </a:extLst>
                </p:cNvPr>
                <p:cNvCxnSpPr>
                  <a:endCxn id="38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87" name="Straight Connector 386">
                  <a:extLst>
                    <a:ext uri="{FF2B5EF4-FFF2-40B4-BE49-F238E27FC236}">
                      <a16:creationId xmlns:a16="http://schemas.microsoft.com/office/drawing/2014/main" id="{D6AD7786-A1F4-C449-A6DD-1E2537A3772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76" name="Group 375">
                <a:extLst>
                  <a:ext uri="{FF2B5EF4-FFF2-40B4-BE49-F238E27FC236}">
                    <a16:creationId xmlns:a16="http://schemas.microsoft.com/office/drawing/2014/main" id="{CB56850E-A076-8247-B3B4-11EC70C4086D}"/>
                  </a:ext>
                </a:extLst>
              </p:cNvPr>
              <p:cNvGrpSpPr/>
              <p:nvPr/>
            </p:nvGrpSpPr>
            <p:grpSpPr>
              <a:xfrm>
                <a:off x="1844715" y="2907714"/>
                <a:ext cx="356365" cy="333774"/>
                <a:chOff x="741398" y="1743005"/>
                <a:chExt cx="356365" cy="333774"/>
              </a:xfrm>
            </p:grpSpPr>
            <p:sp>
              <p:nvSpPr>
                <p:cNvPr id="377" name="Oval 376">
                  <a:extLst>
                    <a:ext uri="{FF2B5EF4-FFF2-40B4-BE49-F238E27FC236}">
                      <a16:creationId xmlns:a16="http://schemas.microsoft.com/office/drawing/2014/main" id="{824D8097-5CC3-2E4C-9F15-B993F3A6D5A5}"/>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8" name="TextBox 377">
                  <a:extLst>
                    <a:ext uri="{FF2B5EF4-FFF2-40B4-BE49-F238E27FC236}">
                      <a16:creationId xmlns:a16="http://schemas.microsoft.com/office/drawing/2014/main" id="{E11DE245-B5B5-3649-868A-4CD4FF70FE95}"/>
                    </a:ext>
                  </a:extLst>
                </p:cNvPr>
                <p:cNvSpPr txBox="1"/>
                <p:nvPr/>
              </p:nvSpPr>
              <p:spPr>
                <a:xfrm>
                  <a:off x="783895" y="1743005"/>
                  <a:ext cx="29255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u</a:t>
                  </a:r>
                </a:p>
              </p:txBody>
            </p:sp>
          </p:grpSp>
        </p:grpSp>
        <p:grpSp>
          <p:nvGrpSpPr>
            <p:cNvPr id="333" name="Group 332">
              <a:extLst>
                <a:ext uri="{FF2B5EF4-FFF2-40B4-BE49-F238E27FC236}">
                  <a16:creationId xmlns:a16="http://schemas.microsoft.com/office/drawing/2014/main" id="{431BBE16-D442-054B-BAC5-76CAFD6BD2A5}"/>
                </a:ext>
              </a:extLst>
            </p:cNvPr>
            <p:cNvGrpSpPr/>
            <p:nvPr/>
          </p:nvGrpSpPr>
          <p:grpSpPr>
            <a:xfrm>
              <a:off x="6285253" y="2579331"/>
              <a:ext cx="687402" cy="480963"/>
              <a:chOff x="1736090" y="2893762"/>
              <a:chExt cx="565150" cy="347726"/>
            </a:xfrm>
          </p:grpSpPr>
          <p:grpSp>
            <p:nvGrpSpPr>
              <p:cNvPr id="362" name="Group 327">
                <a:extLst>
                  <a:ext uri="{FF2B5EF4-FFF2-40B4-BE49-F238E27FC236}">
                    <a16:creationId xmlns:a16="http://schemas.microsoft.com/office/drawing/2014/main" id="{838F87CD-61CF-C943-AC83-B826FFFF7A3F}"/>
                  </a:ext>
                </a:extLst>
              </p:cNvPr>
              <p:cNvGrpSpPr>
                <a:grpSpLocks/>
              </p:cNvGrpSpPr>
              <p:nvPr/>
            </p:nvGrpSpPr>
            <p:grpSpPr bwMode="auto">
              <a:xfrm>
                <a:off x="1736090" y="2893762"/>
                <a:ext cx="565150" cy="292100"/>
                <a:chOff x="1871277" y="1576300"/>
                <a:chExt cx="1128371" cy="437861"/>
              </a:xfrm>
            </p:grpSpPr>
            <p:sp>
              <p:nvSpPr>
                <p:cNvPr id="366" name="Oval 365">
                  <a:extLst>
                    <a:ext uri="{FF2B5EF4-FFF2-40B4-BE49-F238E27FC236}">
                      <a16:creationId xmlns:a16="http://schemas.microsoft.com/office/drawing/2014/main" id="{0ED521EC-D0D3-1247-B3BB-E47DF2D2F0C7}"/>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3F6E4DA5-C998-6F45-A49A-5B26D59B20C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E05A0AC1-DC1A-964A-97CC-83B9E3375C5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9" name="Freeform 368">
                  <a:extLst>
                    <a:ext uri="{FF2B5EF4-FFF2-40B4-BE49-F238E27FC236}">
                      <a16:creationId xmlns:a16="http://schemas.microsoft.com/office/drawing/2014/main" id="{42E7681D-A64C-F04C-94F3-FA8697E4D3A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BBF48F50-0417-D740-ADB8-939BE1EA867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1" name="Freeform 370">
                  <a:extLst>
                    <a:ext uri="{FF2B5EF4-FFF2-40B4-BE49-F238E27FC236}">
                      <a16:creationId xmlns:a16="http://schemas.microsoft.com/office/drawing/2014/main" id="{36FD4761-DA58-F74F-8F44-310BBFFE0DE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2" name="Freeform 371">
                  <a:extLst>
                    <a:ext uri="{FF2B5EF4-FFF2-40B4-BE49-F238E27FC236}">
                      <a16:creationId xmlns:a16="http://schemas.microsoft.com/office/drawing/2014/main" id="{F8DF6EB3-3D4E-344A-B8CD-29D84ECE8F7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3" name="Straight Connector 372">
                  <a:extLst>
                    <a:ext uri="{FF2B5EF4-FFF2-40B4-BE49-F238E27FC236}">
                      <a16:creationId xmlns:a16="http://schemas.microsoft.com/office/drawing/2014/main" id="{549A5C46-56F8-A240-9B8D-EFB1D85344AA}"/>
                    </a:ext>
                  </a:extLst>
                </p:cNvPr>
                <p:cNvCxnSpPr>
                  <a:endCxn id="36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74" name="Straight Connector 373">
                  <a:extLst>
                    <a:ext uri="{FF2B5EF4-FFF2-40B4-BE49-F238E27FC236}">
                      <a16:creationId xmlns:a16="http://schemas.microsoft.com/office/drawing/2014/main" id="{85F33945-95FF-464E-B661-0CC95E3B1DC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63" name="Group 362">
                <a:extLst>
                  <a:ext uri="{FF2B5EF4-FFF2-40B4-BE49-F238E27FC236}">
                    <a16:creationId xmlns:a16="http://schemas.microsoft.com/office/drawing/2014/main" id="{3F98D8AA-23AB-DD4F-8F23-362741C6E1CA}"/>
                  </a:ext>
                </a:extLst>
              </p:cNvPr>
              <p:cNvGrpSpPr/>
              <p:nvPr/>
            </p:nvGrpSpPr>
            <p:grpSpPr>
              <a:xfrm>
                <a:off x="1844715" y="2907714"/>
                <a:ext cx="356365" cy="333774"/>
                <a:chOff x="741398" y="1743005"/>
                <a:chExt cx="356365" cy="333774"/>
              </a:xfrm>
            </p:grpSpPr>
            <p:sp>
              <p:nvSpPr>
                <p:cNvPr id="364" name="Oval 363">
                  <a:extLst>
                    <a:ext uri="{FF2B5EF4-FFF2-40B4-BE49-F238E27FC236}">
                      <a16:creationId xmlns:a16="http://schemas.microsoft.com/office/drawing/2014/main" id="{C4070F47-79D5-1D43-8087-8F32388338D0}"/>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5" name="TextBox 364">
                  <a:extLst>
                    <a:ext uri="{FF2B5EF4-FFF2-40B4-BE49-F238E27FC236}">
                      <a16:creationId xmlns:a16="http://schemas.microsoft.com/office/drawing/2014/main" id="{7018147D-1608-E247-AF2F-0A3FA61F6872}"/>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grpSp>
          <p:nvGrpSpPr>
            <p:cNvPr id="334" name="Group 333">
              <a:extLst>
                <a:ext uri="{FF2B5EF4-FFF2-40B4-BE49-F238E27FC236}">
                  <a16:creationId xmlns:a16="http://schemas.microsoft.com/office/drawing/2014/main" id="{61A2A150-9A5E-2E46-B3B6-B8E0444FDA40}"/>
                </a:ext>
              </a:extLst>
            </p:cNvPr>
            <p:cNvGrpSpPr/>
            <p:nvPr/>
          </p:nvGrpSpPr>
          <p:grpSpPr>
            <a:xfrm>
              <a:off x="4927962" y="3152913"/>
              <a:ext cx="687402" cy="480963"/>
              <a:chOff x="1736090" y="2893762"/>
              <a:chExt cx="565150" cy="347726"/>
            </a:xfrm>
          </p:grpSpPr>
          <p:grpSp>
            <p:nvGrpSpPr>
              <p:cNvPr id="349" name="Group 327">
                <a:extLst>
                  <a:ext uri="{FF2B5EF4-FFF2-40B4-BE49-F238E27FC236}">
                    <a16:creationId xmlns:a16="http://schemas.microsoft.com/office/drawing/2014/main" id="{D9B4429C-85AB-E840-84D8-FA40FE4AAD7B}"/>
                  </a:ext>
                </a:extLst>
              </p:cNvPr>
              <p:cNvGrpSpPr>
                <a:grpSpLocks/>
              </p:cNvGrpSpPr>
              <p:nvPr/>
            </p:nvGrpSpPr>
            <p:grpSpPr bwMode="auto">
              <a:xfrm>
                <a:off x="1736090" y="2893762"/>
                <a:ext cx="565150" cy="292100"/>
                <a:chOff x="1871277" y="1576300"/>
                <a:chExt cx="1128371" cy="437861"/>
              </a:xfrm>
            </p:grpSpPr>
            <p:sp>
              <p:nvSpPr>
                <p:cNvPr id="353" name="Oval 352">
                  <a:extLst>
                    <a:ext uri="{FF2B5EF4-FFF2-40B4-BE49-F238E27FC236}">
                      <a16:creationId xmlns:a16="http://schemas.microsoft.com/office/drawing/2014/main" id="{EAB42D73-2A2D-FA4C-9CE4-AB00D07503E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4" name="Rectangle 353">
                  <a:extLst>
                    <a:ext uri="{FF2B5EF4-FFF2-40B4-BE49-F238E27FC236}">
                      <a16:creationId xmlns:a16="http://schemas.microsoft.com/office/drawing/2014/main" id="{64BE1C9C-3344-3D42-8250-14C1226B42B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5" name="Oval 354">
                  <a:extLst>
                    <a:ext uri="{FF2B5EF4-FFF2-40B4-BE49-F238E27FC236}">
                      <a16:creationId xmlns:a16="http://schemas.microsoft.com/office/drawing/2014/main" id="{4EA0FEC9-B172-2F49-B3E9-B131F0BBAFF3}"/>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6" name="Freeform 355">
                  <a:extLst>
                    <a:ext uri="{FF2B5EF4-FFF2-40B4-BE49-F238E27FC236}">
                      <a16:creationId xmlns:a16="http://schemas.microsoft.com/office/drawing/2014/main" id="{DB5061C7-9E8A-D046-B17E-E5570300DE1D}"/>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7" name="Freeform 356">
                  <a:extLst>
                    <a:ext uri="{FF2B5EF4-FFF2-40B4-BE49-F238E27FC236}">
                      <a16:creationId xmlns:a16="http://schemas.microsoft.com/office/drawing/2014/main" id="{62A5B80A-DD73-F74C-9F2C-58AECB292CB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8" name="Freeform 357">
                  <a:extLst>
                    <a:ext uri="{FF2B5EF4-FFF2-40B4-BE49-F238E27FC236}">
                      <a16:creationId xmlns:a16="http://schemas.microsoft.com/office/drawing/2014/main" id="{FCD61B9F-ACCC-6247-8A0D-B092E4119A1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9" name="Freeform 358">
                  <a:extLst>
                    <a:ext uri="{FF2B5EF4-FFF2-40B4-BE49-F238E27FC236}">
                      <a16:creationId xmlns:a16="http://schemas.microsoft.com/office/drawing/2014/main" id="{94E1C9C7-8C08-6549-B805-129570A13983}"/>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0" name="Straight Connector 359">
                  <a:extLst>
                    <a:ext uri="{FF2B5EF4-FFF2-40B4-BE49-F238E27FC236}">
                      <a16:creationId xmlns:a16="http://schemas.microsoft.com/office/drawing/2014/main" id="{A4659640-7F4B-0B49-BF24-166017C6A55C}"/>
                    </a:ext>
                  </a:extLst>
                </p:cNvPr>
                <p:cNvCxnSpPr>
                  <a:endCxn id="35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61" name="Straight Connector 360">
                  <a:extLst>
                    <a:ext uri="{FF2B5EF4-FFF2-40B4-BE49-F238E27FC236}">
                      <a16:creationId xmlns:a16="http://schemas.microsoft.com/office/drawing/2014/main" id="{FCB37C50-EDC1-DA4D-9C1E-43EC565B484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50" name="Group 349">
                <a:extLst>
                  <a:ext uri="{FF2B5EF4-FFF2-40B4-BE49-F238E27FC236}">
                    <a16:creationId xmlns:a16="http://schemas.microsoft.com/office/drawing/2014/main" id="{4CCC8E41-AE12-2E45-9CDA-81815FBE6A31}"/>
                  </a:ext>
                </a:extLst>
              </p:cNvPr>
              <p:cNvGrpSpPr/>
              <p:nvPr/>
            </p:nvGrpSpPr>
            <p:grpSpPr>
              <a:xfrm>
                <a:off x="1844715" y="2907714"/>
                <a:ext cx="356365" cy="333774"/>
                <a:chOff x="741398" y="1743005"/>
                <a:chExt cx="356365" cy="333774"/>
              </a:xfrm>
            </p:grpSpPr>
            <p:sp>
              <p:nvSpPr>
                <p:cNvPr id="351" name="Oval 350">
                  <a:extLst>
                    <a:ext uri="{FF2B5EF4-FFF2-40B4-BE49-F238E27FC236}">
                      <a16:creationId xmlns:a16="http://schemas.microsoft.com/office/drawing/2014/main" id="{EE9F6CD0-DD61-534F-B730-D6272896CA5F}"/>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2" name="TextBox 351">
                  <a:extLst>
                    <a:ext uri="{FF2B5EF4-FFF2-40B4-BE49-F238E27FC236}">
                      <a16:creationId xmlns:a16="http://schemas.microsoft.com/office/drawing/2014/main" id="{606A2E50-67A7-944A-BFBE-007FE0561769}"/>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y</a:t>
                  </a:r>
                </a:p>
              </p:txBody>
            </p:sp>
          </p:grpSp>
        </p:grpSp>
        <p:grpSp>
          <p:nvGrpSpPr>
            <p:cNvPr id="335" name="Group 334">
              <a:extLst>
                <a:ext uri="{FF2B5EF4-FFF2-40B4-BE49-F238E27FC236}">
                  <a16:creationId xmlns:a16="http://schemas.microsoft.com/office/drawing/2014/main" id="{197C3411-8ACC-A144-B943-909C445C648C}"/>
                </a:ext>
              </a:extLst>
            </p:cNvPr>
            <p:cNvGrpSpPr/>
            <p:nvPr/>
          </p:nvGrpSpPr>
          <p:grpSpPr>
            <a:xfrm>
              <a:off x="3337414" y="3136841"/>
              <a:ext cx="687402" cy="480963"/>
              <a:chOff x="1736090" y="2893762"/>
              <a:chExt cx="565150" cy="347726"/>
            </a:xfrm>
          </p:grpSpPr>
          <p:grpSp>
            <p:nvGrpSpPr>
              <p:cNvPr id="336" name="Group 327">
                <a:extLst>
                  <a:ext uri="{FF2B5EF4-FFF2-40B4-BE49-F238E27FC236}">
                    <a16:creationId xmlns:a16="http://schemas.microsoft.com/office/drawing/2014/main" id="{FA996CF8-59FA-CC40-ABE8-FDC6CACF059D}"/>
                  </a:ext>
                </a:extLst>
              </p:cNvPr>
              <p:cNvGrpSpPr>
                <a:grpSpLocks/>
              </p:cNvGrpSpPr>
              <p:nvPr/>
            </p:nvGrpSpPr>
            <p:grpSpPr bwMode="auto">
              <a:xfrm>
                <a:off x="1736090" y="2893762"/>
                <a:ext cx="565150" cy="292100"/>
                <a:chOff x="1871277" y="1576300"/>
                <a:chExt cx="1128371" cy="437861"/>
              </a:xfrm>
            </p:grpSpPr>
            <p:sp>
              <p:nvSpPr>
                <p:cNvPr id="340" name="Oval 339">
                  <a:extLst>
                    <a:ext uri="{FF2B5EF4-FFF2-40B4-BE49-F238E27FC236}">
                      <a16:creationId xmlns:a16="http://schemas.microsoft.com/office/drawing/2014/main" id="{22C80AE6-A280-4F4B-BB3C-510377C8C0F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1" name="Rectangle 340">
                  <a:extLst>
                    <a:ext uri="{FF2B5EF4-FFF2-40B4-BE49-F238E27FC236}">
                      <a16:creationId xmlns:a16="http://schemas.microsoft.com/office/drawing/2014/main" id="{7A7898E7-4AEB-F249-8E1A-BB05B6E7C9A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2" name="Oval 341">
                  <a:extLst>
                    <a:ext uri="{FF2B5EF4-FFF2-40B4-BE49-F238E27FC236}">
                      <a16:creationId xmlns:a16="http://schemas.microsoft.com/office/drawing/2014/main" id="{9F50EA59-1055-3C43-B49F-67EE49989A8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3" name="Freeform 342">
                  <a:extLst>
                    <a:ext uri="{FF2B5EF4-FFF2-40B4-BE49-F238E27FC236}">
                      <a16:creationId xmlns:a16="http://schemas.microsoft.com/office/drawing/2014/main" id="{D1F158B9-CEAB-D242-AB06-53FBCFA9D5B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4" name="Freeform 343">
                  <a:extLst>
                    <a:ext uri="{FF2B5EF4-FFF2-40B4-BE49-F238E27FC236}">
                      <a16:creationId xmlns:a16="http://schemas.microsoft.com/office/drawing/2014/main" id="{08E9302C-A5DE-0241-BE60-AE05D920ACD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5" name="Freeform 344">
                  <a:extLst>
                    <a:ext uri="{FF2B5EF4-FFF2-40B4-BE49-F238E27FC236}">
                      <a16:creationId xmlns:a16="http://schemas.microsoft.com/office/drawing/2014/main" id="{EAAE4EC6-E487-8A47-8AF3-2A052E995BC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6" name="Freeform 345">
                  <a:extLst>
                    <a:ext uri="{FF2B5EF4-FFF2-40B4-BE49-F238E27FC236}">
                      <a16:creationId xmlns:a16="http://schemas.microsoft.com/office/drawing/2014/main" id="{0164778C-A0F6-7F4F-9284-7AE8E2F673F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7" name="Straight Connector 346">
                  <a:extLst>
                    <a:ext uri="{FF2B5EF4-FFF2-40B4-BE49-F238E27FC236}">
                      <a16:creationId xmlns:a16="http://schemas.microsoft.com/office/drawing/2014/main" id="{ACED6B67-F910-AB41-9E13-0CA1E6D4BA56}"/>
                    </a:ext>
                  </a:extLst>
                </p:cNvPr>
                <p:cNvCxnSpPr>
                  <a:endCxn id="34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48" name="Straight Connector 347">
                  <a:extLst>
                    <a:ext uri="{FF2B5EF4-FFF2-40B4-BE49-F238E27FC236}">
                      <a16:creationId xmlns:a16="http://schemas.microsoft.com/office/drawing/2014/main" id="{6F5908E8-6AF8-F24C-9B0C-EA7C236DCA3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37" name="Group 336">
                <a:extLst>
                  <a:ext uri="{FF2B5EF4-FFF2-40B4-BE49-F238E27FC236}">
                    <a16:creationId xmlns:a16="http://schemas.microsoft.com/office/drawing/2014/main" id="{FF9A239B-8694-AE47-A6A5-D2E2B19846A6}"/>
                  </a:ext>
                </a:extLst>
              </p:cNvPr>
              <p:cNvGrpSpPr/>
              <p:nvPr/>
            </p:nvGrpSpPr>
            <p:grpSpPr>
              <a:xfrm>
                <a:off x="1844715" y="2907714"/>
                <a:ext cx="356365" cy="333774"/>
                <a:chOff x="741398" y="1743005"/>
                <a:chExt cx="356365" cy="333774"/>
              </a:xfrm>
            </p:grpSpPr>
            <p:sp>
              <p:nvSpPr>
                <p:cNvPr id="338" name="Oval 337">
                  <a:extLst>
                    <a:ext uri="{FF2B5EF4-FFF2-40B4-BE49-F238E27FC236}">
                      <a16:creationId xmlns:a16="http://schemas.microsoft.com/office/drawing/2014/main" id="{2B59912B-55F6-B640-9431-9D0C0A4BCB3C}"/>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9" name="TextBox 338">
                  <a:extLst>
                    <a:ext uri="{FF2B5EF4-FFF2-40B4-BE49-F238E27FC236}">
                      <a16:creationId xmlns:a16="http://schemas.microsoft.com/office/drawing/2014/main" id="{972EBFF0-B83B-E347-8110-C86DE56A7485}"/>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gr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199" y="364139"/>
            <a:ext cx="10710797" cy="894622"/>
          </a:xfrm>
        </p:spPr>
        <p:txBody>
          <a:bodyPr>
            <a:normAutofit fontScale="90000"/>
          </a:bodyPr>
          <a:lstStyle/>
          <a:p>
            <a:r>
              <a:rPr lang="en-US" dirty="0"/>
              <a:t>Traffic engineering: difficult with traditional routing</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64</a:t>
            </a:fld>
            <a:endParaRPr lang="en-US" dirty="0"/>
          </a:p>
        </p:txBody>
      </p:sp>
      <p:sp>
        <p:nvSpPr>
          <p:cNvPr id="300" name="TextBox 299">
            <a:extLst>
              <a:ext uri="{FF2B5EF4-FFF2-40B4-BE49-F238E27FC236}">
                <a16:creationId xmlns:a16="http://schemas.microsoft.com/office/drawing/2014/main" id="{FA073D9B-37E7-E64E-96CA-547CD0B3CCE6}"/>
              </a:ext>
            </a:extLst>
          </p:cNvPr>
          <p:cNvSpPr txBox="1"/>
          <p:nvPr/>
        </p:nvSpPr>
        <p:spPr>
          <a:xfrm>
            <a:off x="2623386" y="4329157"/>
            <a:ext cx="7417563" cy="1384995"/>
          </a:xfrm>
          <a:prstGeom prst="rect">
            <a:avLst/>
          </a:prstGeom>
          <a:noFill/>
        </p:spPr>
        <p:txBody>
          <a:bodyPr wrap="square" rtlCol="0">
            <a:spAutoFit/>
          </a:bodyPr>
          <a:lstStyle/>
          <a:p>
            <a:r>
              <a:rPr lang="en-US" sz="2800" i="1" u="sng" dirty="0">
                <a:solidFill>
                  <a:srgbClr val="000090"/>
                </a:solidFill>
              </a:rPr>
              <a:t>Q: </a:t>
            </a:r>
            <a:r>
              <a:rPr lang="en-US" sz="2800" dirty="0"/>
              <a:t>what if network operator wants to split  u-to-z traffic along uvwz </a:t>
            </a:r>
            <a:r>
              <a:rPr lang="en-US" sz="2800" i="1" dirty="0">
                <a:solidFill>
                  <a:srgbClr val="CC0000"/>
                </a:solidFill>
              </a:rPr>
              <a:t>and</a:t>
            </a:r>
            <a:r>
              <a:rPr lang="en-US" sz="2800" dirty="0"/>
              <a:t> uxyz (load balancing)?</a:t>
            </a:r>
          </a:p>
          <a:p>
            <a:r>
              <a:rPr lang="en-US" sz="2800" i="1" u="sng" dirty="0">
                <a:solidFill>
                  <a:srgbClr val="000090"/>
                </a:solidFill>
              </a:rPr>
              <a:t>A: </a:t>
            </a:r>
            <a:r>
              <a:rPr lang="en-US" sz="2800" dirty="0"/>
              <a:t>can’t do it (or need a new routing algorithm)</a:t>
            </a:r>
          </a:p>
        </p:txBody>
      </p:sp>
      <p:grpSp>
        <p:nvGrpSpPr>
          <p:cNvPr id="301" name="Group 300">
            <a:extLst>
              <a:ext uri="{FF2B5EF4-FFF2-40B4-BE49-F238E27FC236}">
                <a16:creationId xmlns:a16="http://schemas.microsoft.com/office/drawing/2014/main" id="{5D2685C4-8AFE-C64F-82B9-C2917F255438}"/>
              </a:ext>
            </a:extLst>
          </p:cNvPr>
          <p:cNvGrpSpPr/>
          <p:nvPr/>
        </p:nvGrpSpPr>
        <p:grpSpPr>
          <a:xfrm>
            <a:off x="3389946" y="2087513"/>
            <a:ext cx="1838752" cy="1207922"/>
            <a:chOff x="1800839" y="2199110"/>
            <a:chExt cx="1838752" cy="1207922"/>
          </a:xfrm>
        </p:grpSpPr>
        <p:sp>
          <p:nvSpPr>
            <p:cNvPr id="302" name="Freeform 301">
              <a:extLst>
                <a:ext uri="{FF2B5EF4-FFF2-40B4-BE49-F238E27FC236}">
                  <a16:creationId xmlns:a16="http://schemas.microsoft.com/office/drawing/2014/main" id="{7C98F31C-E02C-894D-B8D6-652C4F3EC9FD}"/>
                </a:ext>
              </a:extLst>
            </p:cNvPr>
            <p:cNvSpPr/>
            <p:nvPr/>
          </p:nvSpPr>
          <p:spPr>
            <a:xfrm>
              <a:off x="1800839" y="2199110"/>
              <a:ext cx="1838752" cy="549777"/>
            </a:xfrm>
            <a:custGeom>
              <a:avLst/>
              <a:gdLst>
                <a:gd name="connsiteX0" fmla="*/ 0 w 1876665"/>
                <a:gd name="connsiteY0" fmla="*/ 739356 h 739356"/>
                <a:gd name="connsiteX1" fmla="*/ 985723 w 1876665"/>
                <a:gd name="connsiteY1" fmla="*/ 720399 h 739356"/>
                <a:gd name="connsiteX2" fmla="*/ 1876665 w 1876665"/>
                <a:gd name="connsiteY2" fmla="*/ 0 h 739356"/>
                <a:gd name="connsiteX0" fmla="*/ 0 w 1876665"/>
                <a:gd name="connsiteY0" fmla="*/ 739356 h 739356"/>
                <a:gd name="connsiteX1" fmla="*/ 818495 w 1876665"/>
                <a:gd name="connsiteY1" fmla="*/ 720399 h 739356"/>
                <a:gd name="connsiteX2" fmla="*/ 1876665 w 1876665"/>
                <a:gd name="connsiteY2" fmla="*/ 0 h 739356"/>
                <a:gd name="connsiteX0" fmla="*/ 0 w 1802341"/>
                <a:gd name="connsiteY0" fmla="*/ 630627 h 630627"/>
                <a:gd name="connsiteX1" fmla="*/ 818495 w 1802341"/>
                <a:gd name="connsiteY1" fmla="*/ 611670 h 630627"/>
                <a:gd name="connsiteX2" fmla="*/ 1802341 w 1802341"/>
                <a:gd name="connsiteY2" fmla="*/ 0 h 630627"/>
              </a:gdLst>
              <a:ahLst/>
              <a:cxnLst>
                <a:cxn ang="0">
                  <a:pos x="connsiteX0" y="connsiteY0"/>
                </a:cxn>
                <a:cxn ang="0">
                  <a:pos x="connsiteX1" y="connsiteY1"/>
                </a:cxn>
                <a:cxn ang="0">
                  <a:pos x="connsiteX2" y="connsiteY2"/>
                </a:cxn>
              </a:cxnLst>
              <a:rect l="l" t="t" r="r" b="b"/>
              <a:pathLst>
                <a:path w="1802341" h="630627">
                  <a:moveTo>
                    <a:pt x="0" y="630627"/>
                  </a:moveTo>
                  <a:lnTo>
                    <a:pt x="818495" y="611670"/>
                  </a:lnTo>
                  <a:lnTo>
                    <a:pt x="1802341" y="0"/>
                  </a:lnTo>
                </a:path>
              </a:pathLst>
            </a:custGeom>
            <a:ln w="50800" cmpd="sng">
              <a:solidFill>
                <a:srgbClr val="CC0000"/>
              </a:solidFill>
              <a:tailEnd type="triangle"/>
            </a:ln>
          </p:spPr>
          <p:txBody>
            <a:bodyPr rtlCol="0" anchor="ctr"/>
            <a:lstStyle/>
            <a:p>
              <a:pPr algn="ctr"/>
              <a:endParaRPr lang="en-US" dirty="0"/>
            </a:p>
          </p:txBody>
        </p:sp>
        <p:sp>
          <p:nvSpPr>
            <p:cNvPr id="303" name="Freeform 302">
              <a:extLst>
                <a:ext uri="{FF2B5EF4-FFF2-40B4-BE49-F238E27FC236}">
                  <a16:creationId xmlns:a16="http://schemas.microsoft.com/office/drawing/2014/main" id="{A72301BF-F676-BD4D-99F2-0250E62D90CF}"/>
                </a:ext>
              </a:extLst>
            </p:cNvPr>
            <p:cNvSpPr/>
            <p:nvPr/>
          </p:nvSpPr>
          <p:spPr>
            <a:xfrm flipV="1">
              <a:off x="1801588" y="2749626"/>
              <a:ext cx="1741891" cy="657406"/>
            </a:xfrm>
            <a:custGeom>
              <a:avLst/>
              <a:gdLst>
                <a:gd name="connsiteX0" fmla="*/ 0 w 1876665"/>
                <a:gd name="connsiteY0" fmla="*/ 739356 h 739356"/>
                <a:gd name="connsiteX1" fmla="*/ 985723 w 1876665"/>
                <a:gd name="connsiteY1" fmla="*/ 720399 h 739356"/>
                <a:gd name="connsiteX2" fmla="*/ 1876665 w 1876665"/>
                <a:gd name="connsiteY2" fmla="*/ 0 h 739356"/>
                <a:gd name="connsiteX0" fmla="*/ 0 w 1876665"/>
                <a:gd name="connsiteY0" fmla="*/ 739356 h 739356"/>
                <a:gd name="connsiteX1" fmla="*/ 818495 w 1876665"/>
                <a:gd name="connsiteY1" fmla="*/ 720399 h 739356"/>
                <a:gd name="connsiteX2" fmla="*/ 1876665 w 1876665"/>
                <a:gd name="connsiteY2" fmla="*/ 0 h 739356"/>
                <a:gd name="connsiteX0" fmla="*/ 0 w 1802341"/>
                <a:gd name="connsiteY0" fmla="*/ 630627 h 630627"/>
                <a:gd name="connsiteX1" fmla="*/ 818495 w 1802341"/>
                <a:gd name="connsiteY1" fmla="*/ 611670 h 630627"/>
                <a:gd name="connsiteX2" fmla="*/ 1802341 w 1802341"/>
                <a:gd name="connsiteY2" fmla="*/ 0 h 630627"/>
                <a:gd name="connsiteX0" fmla="*/ 0 w 1707398"/>
                <a:gd name="connsiteY0" fmla="*/ 754084 h 754084"/>
                <a:gd name="connsiteX1" fmla="*/ 818495 w 1707398"/>
                <a:gd name="connsiteY1" fmla="*/ 735127 h 754084"/>
                <a:gd name="connsiteX2" fmla="*/ 1707398 w 1707398"/>
                <a:gd name="connsiteY2" fmla="*/ 0 h 754084"/>
              </a:gdLst>
              <a:ahLst/>
              <a:cxnLst>
                <a:cxn ang="0">
                  <a:pos x="connsiteX0" y="connsiteY0"/>
                </a:cxn>
                <a:cxn ang="0">
                  <a:pos x="connsiteX1" y="connsiteY1"/>
                </a:cxn>
                <a:cxn ang="0">
                  <a:pos x="connsiteX2" y="connsiteY2"/>
                </a:cxn>
              </a:cxnLst>
              <a:rect l="l" t="t" r="r" b="b"/>
              <a:pathLst>
                <a:path w="1707398" h="754084">
                  <a:moveTo>
                    <a:pt x="0" y="754084"/>
                  </a:moveTo>
                  <a:lnTo>
                    <a:pt x="818495" y="735127"/>
                  </a:lnTo>
                  <a:lnTo>
                    <a:pt x="1707398" y="0"/>
                  </a:lnTo>
                </a:path>
              </a:pathLst>
            </a:custGeom>
            <a:ln w="50800" cmpd="sng">
              <a:solidFill>
                <a:srgbClr val="CC0000"/>
              </a:solidFill>
              <a:tailEnd type="triangle"/>
            </a:ln>
          </p:spPr>
          <p:txBody>
            <a:bodyPr rtlCol="0" anchor="ctr"/>
            <a:lstStyle/>
            <a:p>
              <a:pPr algn="ctr"/>
              <a:endParaRPr lang="en-US" dirty="0"/>
            </a:p>
          </p:txBody>
        </p:sp>
      </p:grpSp>
    </p:spTree>
    <p:extLst>
      <p:ext uri="{BB962C8B-B14F-4D97-AF65-F5344CB8AC3E}">
        <p14:creationId xmlns:p14="http://schemas.microsoft.com/office/powerpoint/2010/main" val="69468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dissolve">
                                      <p:cBhvr>
                                        <p:cTn id="7" dur="500"/>
                                        <p:tgtEl>
                                          <p:spTgt spid="30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dissolve">
                                      <p:cBhvr>
                                        <p:cTn id="10" dur="500"/>
                                        <p:tgtEl>
                                          <p:spTgt spid="30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00">
                                            <p:txEl>
                                              <p:pRg st="1" end="1"/>
                                            </p:txEl>
                                          </p:spTgt>
                                        </p:tgtEl>
                                        <p:attrNameLst>
                                          <p:attrName>style.visibility</p:attrName>
                                        </p:attrNameLst>
                                      </p:cBhvr>
                                      <p:to>
                                        <p:strVal val="visible"/>
                                      </p:to>
                                    </p:set>
                                    <p:animEffect transition="in" filter="dissolve">
                                      <p:cBhvr>
                                        <p:cTn id="15" dur="500"/>
                                        <p:tgtEl>
                                          <p:spTgt spid="30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199" y="364139"/>
            <a:ext cx="10710797" cy="894622"/>
          </a:xfrm>
        </p:spPr>
        <p:txBody>
          <a:bodyPr>
            <a:normAutofit fontScale="90000"/>
          </a:bodyPr>
          <a:lstStyle/>
          <a:p>
            <a:r>
              <a:rPr lang="en-US" dirty="0"/>
              <a:t>Traffic engineering: difficult with traditional routing</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65</a:t>
            </a:fld>
            <a:endParaRPr lang="en-US" dirty="0"/>
          </a:p>
        </p:txBody>
      </p:sp>
      <p:sp>
        <p:nvSpPr>
          <p:cNvPr id="152" name="TextBox 151">
            <a:extLst>
              <a:ext uri="{FF2B5EF4-FFF2-40B4-BE49-F238E27FC236}">
                <a16:creationId xmlns:a16="http://schemas.microsoft.com/office/drawing/2014/main" id="{B8C4E43C-52C5-9843-9797-566EB715CE33}"/>
              </a:ext>
            </a:extLst>
          </p:cNvPr>
          <p:cNvSpPr txBox="1"/>
          <p:nvPr/>
        </p:nvSpPr>
        <p:spPr>
          <a:xfrm>
            <a:off x="1207432" y="4302204"/>
            <a:ext cx="10513513" cy="1107996"/>
          </a:xfrm>
          <a:prstGeom prst="rect">
            <a:avLst/>
          </a:prstGeom>
          <a:noFill/>
        </p:spPr>
        <p:txBody>
          <a:bodyPr wrap="square" rtlCol="0">
            <a:spAutoFit/>
          </a:bodyPr>
          <a:lstStyle/>
          <a:p>
            <a:pPr eaLnBrk="0" fontAlgn="base" hangingPunct="0">
              <a:spcBef>
                <a:spcPct val="0"/>
              </a:spcBef>
              <a:spcAft>
                <a:spcPct val="0"/>
              </a:spcAft>
            </a:pPr>
            <a:r>
              <a:rPr lang="en-US" sz="2800" i="1" u="sng" dirty="0">
                <a:solidFill>
                  <a:srgbClr val="000090"/>
                </a:solidFill>
                <a:ea typeface="ＭＳ Ｐゴシック" charset="0"/>
              </a:rPr>
              <a:t>Q: </a:t>
            </a:r>
            <a:r>
              <a:rPr lang="en-US" sz="2800" dirty="0"/>
              <a:t>what if w wants to route blue and red traffic differently from w to z?</a:t>
            </a:r>
          </a:p>
          <a:p>
            <a:pPr eaLnBrk="0" fontAlgn="base" hangingPunct="0">
              <a:spcBef>
                <a:spcPts val="1200"/>
              </a:spcBef>
              <a:spcAft>
                <a:spcPct val="0"/>
              </a:spcAft>
            </a:pPr>
            <a:r>
              <a:rPr lang="en-US" sz="2800" i="1" u="sng" dirty="0">
                <a:solidFill>
                  <a:srgbClr val="000090"/>
                </a:solidFill>
                <a:ea typeface="ＭＳ Ｐゴシック" charset="0"/>
              </a:rPr>
              <a:t>A: </a:t>
            </a:r>
            <a:r>
              <a:rPr lang="en-US" sz="2800" dirty="0"/>
              <a:t>can’t do it (with destination-based forwarding, and LS, DV routing)</a:t>
            </a:r>
            <a:endParaRPr lang="en-US" sz="2400" dirty="0">
              <a:solidFill>
                <a:srgbClr val="000000"/>
              </a:solidFill>
              <a:ea typeface="ＭＳ Ｐゴシック" charset="0"/>
            </a:endParaRPr>
          </a:p>
        </p:txBody>
      </p:sp>
      <p:grpSp>
        <p:nvGrpSpPr>
          <p:cNvPr id="297" name="Group 296">
            <a:extLst>
              <a:ext uri="{FF2B5EF4-FFF2-40B4-BE49-F238E27FC236}">
                <a16:creationId xmlns:a16="http://schemas.microsoft.com/office/drawing/2014/main" id="{A94D9CBD-C23E-8E41-A1FD-57F5454A51C2}"/>
              </a:ext>
            </a:extLst>
          </p:cNvPr>
          <p:cNvGrpSpPr/>
          <p:nvPr/>
        </p:nvGrpSpPr>
        <p:grpSpPr>
          <a:xfrm>
            <a:off x="2509218" y="1275410"/>
            <a:ext cx="6875191" cy="2404002"/>
            <a:chOff x="943464" y="1363093"/>
            <a:chExt cx="6875191" cy="2404002"/>
          </a:xfrm>
        </p:grpSpPr>
        <p:grpSp>
          <p:nvGrpSpPr>
            <p:cNvPr id="154" name="Group 1612">
              <a:extLst>
                <a:ext uri="{FF2B5EF4-FFF2-40B4-BE49-F238E27FC236}">
                  <a16:creationId xmlns:a16="http://schemas.microsoft.com/office/drawing/2014/main" id="{0BD8AB97-2D6D-9043-9508-FC2F9B50DE4C}"/>
                </a:ext>
              </a:extLst>
            </p:cNvPr>
            <p:cNvGrpSpPr>
              <a:grpSpLocks/>
            </p:cNvGrpSpPr>
            <p:nvPr/>
          </p:nvGrpSpPr>
          <p:grpSpPr bwMode="auto">
            <a:xfrm flipH="1">
              <a:off x="943464" y="2441244"/>
              <a:ext cx="855053" cy="655887"/>
              <a:chOff x="2839" y="3501"/>
              <a:chExt cx="755" cy="803"/>
            </a:xfrm>
          </p:grpSpPr>
          <p:pic>
            <p:nvPicPr>
              <p:cNvPr id="155" name="Picture 1613" descr="desktop_computer_stylized_medium">
                <a:extLst>
                  <a:ext uri="{FF2B5EF4-FFF2-40B4-BE49-F238E27FC236}">
                    <a16:creationId xmlns:a16="http://schemas.microsoft.com/office/drawing/2014/main" id="{00E6DCF3-67BA-4E41-887B-347DDF965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Freeform 1614">
                <a:extLst>
                  <a:ext uri="{FF2B5EF4-FFF2-40B4-BE49-F238E27FC236}">
                    <a16:creationId xmlns:a16="http://schemas.microsoft.com/office/drawing/2014/main" id="{09FB0C63-6B22-4043-96F0-FC9B82E593A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57" name="Freeform 3">
              <a:extLst>
                <a:ext uri="{FF2B5EF4-FFF2-40B4-BE49-F238E27FC236}">
                  <a16:creationId xmlns:a16="http://schemas.microsoft.com/office/drawing/2014/main" id="{8E69ABA6-8634-5845-9434-96BFB8B841E4}"/>
                </a:ext>
              </a:extLst>
            </p:cNvPr>
            <p:cNvSpPr>
              <a:spLocks/>
            </p:cNvSpPr>
            <p:nvPr/>
          </p:nvSpPr>
          <p:spPr bwMode="auto">
            <a:xfrm>
              <a:off x="2059747" y="1363093"/>
              <a:ext cx="5142041" cy="240400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8" name="Freeform 4">
              <a:extLst>
                <a:ext uri="{FF2B5EF4-FFF2-40B4-BE49-F238E27FC236}">
                  <a16:creationId xmlns:a16="http://schemas.microsoft.com/office/drawing/2014/main" id="{8D497D06-6BFF-794A-BBB9-2BD260DF6FE3}"/>
                </a:ext>
              </a:extLst>
            </p:cNvPr>
            <p:cNvSpPr>
              <a:spLocks/>
            </p:cNvSpPr>
            <p:nvPr/>
          </p:nvSpPr>
          <p:spPr bwMode="auto">
            <a:xfrm>
              <a:off x="2834105" y="2267385"/>
              <a:ext cx="781590" cy="317349"/>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Freeform 35">
              <a:extLst>
                <a:ext uri="{FF2B5EF4-FFF2-40B4-BE49-F238E27FC236}">
                  <a16:creationId xmlns:a16="http://schemas.microsoft.com/office/drawing/2014/main" id="{4365C0F0-386F-5444-A46B-58693A027568}"/>
                </a:ext>
              </a:extLst>
            </p:cNvPr>
            <p:cNvSpPr>
              <a:spLocks/>
            </p:cNvSpPr>
            <p:nvPr/>
          </p:nvSpPr>
          <p:spPr bwMode="auto">
            <a:xfrm>
              <a:off x="5254292" y="2313451"/>
              <a:ext cx="2285" cy="890624"/>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0" name="Freeform 36">
              <a:extLst>
                <a:ext uri="{FF2B5EF4-FFF2-40B4-BE49-F238E27FC236}">
                  <a16:creationId xmlns:a16="http://schemas.microsoft.com/office/drawing/2014/main" id="{C77BBDC2-B941-6546-9C6F-9F6FE73C0C1B}"/>
                </a:ext>
              </a:extLst>
            </p:cNvPr>
            <p:cNvSpPr>
              <a:spLocks/>
            </p:cNvSpPr>
            <p:nvPr/>
          </p:nvSpPr>
          <p:spPr bwMode="auto">
            <a:xfrm>
              <a:off x="3670544" y="2323688"/>
              <a:ext cx="2285" cy="91621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1" name="Freeform 37">
              <a:extLst>
                <a:ext uri="{FF2B5EF4-FFF2-40B4-BE49-F238E27FC236}">
                  <a16:creationId xmlns:a16="http://schemas.microsoft.com/office/drawing/2014/main" id="{23546693-3BF2-A145-ABBB-84180074DDE1}"/>
                </a:ext>
              </a:extLst>
            </p:cNvPr>
            <p:cNvSpPr>
              <a:spLocks/>
            </p:cNvSpPr>
            <p:nvPr/>
          </p:nvSpPr>
          <p:spPr bwMode="auto">
            <a:xfrm>
              <a:off x="3736497" y="2298095"/>
              <a:ext cx="1462948" cy="1050313"/>
            </a:xfrm>
            <a:custGeom>
              <a:avLst/>
              <a:gdLst>
                <a:gd name="T0" fmla="*/ 0 w 378"/>
                <a:gd name="T1" fmla="*/ 142610238 h 174"/>
                <a:gd name="T2" fmla="*/ 895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2" name="Freeform 38">
              <a:extLst>
                <a:ext uri="{FF2B5EF4-FFF2-40B4-BE49-F238E27FC236}">
                  <a16:creationId xmlns:a16="http://schemas.microsoft.com/office/drawing/2014/main" id="{4B108790-D860-1A40-8A30-29BC147110C8}"/>
                </a:ext>
              </a:extLst>
            </p:cNvPr>
            <p:cNvSpPr>
              <a:spLocks/>
            </p:cNvSpPr>
            <p:nvPr/>
          </p:nvSpPr>
          <p:spPr bwMode="auto">
            <a:xfrm>
              <a:off x="5292247" y="2891845"/>
              <a:ext cx="1161856" cy="455711"/>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3" name="Freeform 39">
              <a:extLst>
                <a:ext uri="{FF2B5EF4-FFF2-40B4-BE49-F238E27FC236}">
                  <a16:creationId xmlns:a16="http://schemas.microsoft.com/office/drawing/2014/main" id="{673850FE-4FB2-384A-95A9-0192EBDCBEC4}"/>
                </a:ext>
              </a:extLst>
            </p:cNvPr>
            <p:cNvSpPr>
              <a:spLocks/>
            </p:cNvSpPr>
            <p:nvPr/>
          </p:nvSpPr>
          <p:spPr bwMode="auto">
            <a:xfrm flipV="1">
              <a:off x="4022465" y="3327268"/>
              <a:ext cx="908330" cy="45719"/>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4" name="Freeform 40">
              <a:extLst>
                <a:ext uri="{FF2B5EF4-FFF2-40B4-BE49-F238E27FC236}">
                  <a16:creationId xmlns:a16="http://schemas.microsoft.com/office/drawing/2014/main" id="{831F2C0E-017B-6F47-B699-72D1057035A7}"/>
                </a:ext>
              </a:extLst>
            </p:cNvPr>
            <p:cNvSpPr>
              <a:spLocks/>
            </p:cNvSpPr>
            <p:nvPr/>
          </p:nvSpPr>
          <p:spPr bwMode="auto">
            <a:xfrm>
              <a:off x="2710696" y="2820186"/>
              <a:ext cx="630757" cy="45043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5" name="Freeform 41">
              <a:extLst>
                <a:ext uri="{FF2B5EF4-FFF2-40B4-BE49-F238E27FC236}">
                  <a16:creationId xmlns:a16="http://schemas.microsoft.com/office/drawing/2014/main" id="{6A4B4D8E-FA05-2C41-84E8-F4C9EDC49C0D}"/>
                </a:ext>
              </a:extLst>
            </p:cNvPr>
            <p:cNvSpPr>
              <a:spLocks/>
            </p:cNvSpPr>
            <p:nvPr/>
          </p:nvSpPr>
          <p:spPr bwMode="auto">
            <a:xfrm>
              <a:off x="4047627" y="2195725"/>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6" name="Freeform 42">
              <a:extLst>
                <a:ext uri="{FF2B5EF4-FFF2-40B4-BE49-F238E27FC236}">
                  <a16:creationId xmlns:a16="http://schemas.microsoft.com/office/drawing/2014/main" id="{918A6C29-ABC4-E04D-BD68-BEAFDF1C9DFA}"/>
                </a:ext>
              </a:extLst>
            </p:cNvPr>
            <p:cNvSpPr>
              <a:spLocks/>
            </p:cNvSpPr>
            <p:nvPr/>
          </p:nvSpPr>
          <p:spPr bwMode="auto">
            <a:xfrm>
              <a:off x="5572253" y="2248471"/>
              <a:ext cx="922986" cy="397685"/>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7" name="Freeform 43">
              <a:extLst>
                <a:ext uri="{FF2B5EF4-FFF2-40B4-BE49-F238E27FC236}">
                  <a16:creationId xmlns:a16="http://schemas.microsoft.com/office/drawing/2014/main" id="{EB32E367-2118-A94D-BF00-9C13677782C2}"/>
                </a:ext>
              </a:extLst>
            </p:cNvPr>
            <p:cNvSpPr>
              <a:spLocks/>
            </p:cNvSpPr>
            <p:nvPr/>
          </p:nvSpPr>
          <p:spPr bwMode="auto">
            <a:xfrm>
              <a:off x="2580431" y="1458657"/>
              <a:ext cx="2536740" cy="1100484"/>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8" name="Text Box 62">
              <a:extLst>
                <a:ext uri="{FF2B5EF4-FFF2-40B4-BE49-F238E27FC236}">
                  <a16:creationId xmlns:a16="http://schemas.microsoft.com/office/drawing/2014/main" id="{40CFA898-AE18-AA4C-B890-BC5A32115436}"/>
                </a:ext>
              </a:extLst>
            </p:cNvPr>
            <p:cNvSpPr txBox="1">
              <a:spLocks noChangeArrowheads="1"/>
            </p:cNvSpPr>
            <p:nvPr/>
          </p:nvSpPr>
          <p:spPr bwMode="auto">
            <a:xfrm>
              <a:off x="2822678" y="2178663"/>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9" name="Text Box 63">
              <a:extLst>
                <a:ext uri="{FF2B5EF4-FFF2-40B4-BE49-F238E27FC236}">
                  <a16:creationId xmlns:a16="http://schemas.microsoft.com/office/drawing/2014/main" id="{7F410C6B-8CD5-444B-B3B5-0BE3A1A00F03}"/>
                </a:ext>
              </a:extLst>
            </p:cNvPr>
            <p:cNvSpPr txBox="1">
              <a:spLocks noChangeArrowheads="1"/>
            </p:cNvSpPr>
            <p:nvPr/>
          </p:nvSpPr>
          <p:spPr bwMode="auto">
            <a:xfrm>
              <a:off x="3617981" y="255231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0" name="Text Box 64">
              <a:extLst>
                <a:ext uri="{FF2B5EF4-FFF2-40B4-BE49-F238E27FC236}">
                  <a16:creationId xmlns:a16="http://schemas.microsoft.com/office/drawing/2014/main" id="{E8BAF6B1-6822-6740-9788-557793FE7F01}"/>
                </a:ext>
              </a:extLst>
            </p:cNvPr>
            <p:cNvSpPr txBox="1">
              <a:spLocks noChangeArrowheads="1"/>
            </p:cNvSpPr>
            <p:nvPr/>
          </p:nvSpPr>
          <p:spPr bwMode="auto">
            <a:xfrm>
              <a:off x="2623853" y="2915732"/>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1" name="Text Box 65">
              <a:extLst>
                <a:ext uri="{FF2B5EF4-FFF2-40B4-BE49-F238E27FC236}">
                  <a16:creationId xmlns:a16="http://schemas.microsoft.com/office/drawing/2014/main" id="{9B6FC99A-D559-1742-9432-5A6A153482E8}"/>
                </a:ext>
              </a:extLst>
            </p:cNvPr>
            <p:cNvSpPr txBox="1">
              <a:spLocks noChangeArrowheads="1"/>
            </p:cNvSpPr>
            <p:nvPr/>
          </p:nvSpPr>
          <p:spPr bwMode="auto">
            <a:xfrm>
              <a:off x="4495556" y="2710990"/>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2" name="Text Box 66">
              <a:extLst>
                <a:ext uri="{FF2B5EF4-FFF2-40B4-BE49-F238E27FC236}">
                  <a16:creationId xmlns:a16="http://schemas.microsoft.com/office/drawing/2014/main" id="{F6A2F549-C6AA-564D-9B19-4C5435640D96}"/>
                </a:ext>
              </a:extLst>
            </p:cNvPr>
            <p:cNvSpPr txBox="1">
              <a:spLocks noChangeArrowheads="1"/>
            </p:cNvSpPr>
            <p:nvPr/>
          </p:nvSpPr>
          <p:spPr bwMode="auto">
            <a:xfrm>
              <a:off x="4351579" y="331497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3" name="Text Box 67">
              <a:extLst>
                <a:ext uri="{FF2B5EF4-FFF2-40B4-BE49-F238E27FC236}">
                  <a16:creationId xmlns:a16="http://schemas.microsoft.com/office/drawing/2014/main" id="{2DF2DEE5-DD0B-5C4A-A7A2-9E21D9EE3A18}"/>
                </a:ext>
              </a:extLst>
            </p:cNvPr>
            <p:cNvSpPr txBox="1">
              <a:spLocks noChangeArrowheads="1"/>
            </p:cNvSpPr>
            <p:nvPr/>
          </p:nvSpPr>
          <p:spPr bwMode="auto">
            <a:xfrm>
              <a:off x="5174305" y="258302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4" name="Text Box 68">
              <a:extLst>
                <a:ext uri="{FF2B5EF4-FFF2-40B4-BE49-F238E27FC236}">
                  <a16:creationId xmlns:a16="http://schemas.microsoft.com/office/drawing/2014/main" id="{C755B828-30E8-C041-9870-4446F2CA45CA}"/>
                </a:ext>
              </a:extLst>
            </p:cNvPr>
            <p:cNvSpPr txBox="1">
              <a:spLocks noChangeArrowheads="1"/>
            </p:cNvSpPr>
            <p:nvPr/>
          </p:nvSpPr>
          <p:spPr bwMode="auto">
            <a:xfrm>
              <a:off x="5997032" y="3033458"/>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5" name="Text Box 69">
              <a:extLst>
                <a:ext uri="{FF2B5EF4-FFF2-40B4-BE49-F238E27FC236}">
                  <a16:creationId xmlns:a16="http://schemas.microsoft.com/office/drawing/2014/main" id="{BE7844F9-45FF-334E-8175-B2939E1BB8D6}"/>
                </a:ext>
              </a:extLst>
            </p:cNvPr>
            <p:cNvSpPr txBox="1">
              <a:spLocks noChangeArrowheads="1"/>
            </p:cNvSpPr>
            <p:nvPr/>
          </p:nvSpPr>
          <p:spPr bwMode="auto">
            <a:xfrm>
              <a:off x="5935327" y="2117241"/>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6" name="Text Box 70">
              <a:extLst>
                <a:ext uri="{FF2B5EF4-FFF2-40B4-BE49-F238E27FC236}">
                  <a16:creationId xmlns:a16="http://schemas.microsoft.com/office/drawing/2014/main" id="{4001CA90-07A9-534E-BEBA-99903C0B7D29}"/>
                </a:ext>
              </a:extLst>
            </p:cNvPr>
            <p:cNvSpPr txBox="1">
              <a:spLocks noChangeArrowheads="1"/>
            </p:cNvSpPr>
            <p:nvPr/>
          </p:nvSpPr>
          <p:spPr bwMode="auto">
            <a:xfrm>
              <a:off x="4255594" y="1861315"/>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7" name="Text Box 71">
              <a:extLst>
                <a:ext uri="{FF2B5EF4-FFF2-40B4-BE49-F238E27FC236}">
                  <a16:creationId xmlns:a16="http://schemas.microsoft.com/office/drawing/2014/main" id="{66FFC234-ABD7-A34C-9CAA-28A69EBD05CB}"/>
                </a:ext>
              </a:extLst>
            </p:cNvPr>
            <p:cNvSpPr txBox="1">
              <a:spLocks noChangeArrowheads="1"/>
            </p:cNvSpPr>
            <p:nvPr/>
          </p:nvSpPr>
          <p:spPr bwMode="auto">
            <a:xfrm>
              <a:off x="3453435" y="140576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78" name="Group 1507">
              <a:extLst>
                <a:ext uri="{FF2B5EF4-FFF2-40B4-BE49-F238E27FC236}">
                  <a16:creationId xmlns:a16="http://schemas.microsoft.com/office/drawing/2014/main" id="{BDCCE051-86D6-FF44-A3CF-726B13876185}"/>
                </a:ext>
              </a:extLst>
            </p:cNvPr>
            <p:cNvGrpSpPr>
              <a:grpSpLocks/>
            </p:cNvGrpSpPr>
            <p:nvPr/>
          </p:nvGrpSpPr>
          <p:grpSpPr bwMode="auto">
            <a:xfrm>
              <a:off x="7391175" y="2426604"/>
              <a:ext cx="427480" cy="711995"/>
              <a:chOff x="4140" y="429"/>
              <a:chExt cx="1425" cy="2396"/>
            </a:xfrm>
          </p:grpSpPr>
          <p:sp>
            <p:nvSpPr>
              <p:cNvPr id="179" name="Freeform 1508">
                <a:extLst>
                  <a:ext uri="{FF2B5EF4-FFF2-40B4-BE49-F238E27FC236}">
                    <a16:creationId xmlns:a16="http://schemas.microsoft.com/office/drawing/2014/main" id="{96985BD9-1EBB-5048-A404-89C3430CE2D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0" name="Rectangle 1509">
                <a:extLst>
                  <a:ext uri="{FF2B5EF4-FFF2-40B4-BE49-F238E27FC236}">
                    <a16:creationId xmlns:a16="http://schemas.microsoft.com/office/drawing/2014/main" id="{EBC1A6A1-C52E-B240-AA5F-AD38052E4C3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1" name="Freeform 1510">
                <a:extLst>
                  <a:ext uri="{FF2B5EF4-FFF2-40B4-BE49-F238E27FC236}">
                    <a16:creationId xmlns:a16="http://schemas.microsoft.com/office/drawing/2014/main" id="{A55FF62B-453D-0144-8D3A-790924C62579}"/>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2" name="Freeform 1511">
                <a:extLst>
                  <a:ext uri="{FF2B5EF4-FFF2-40B4-BE49-F238E27FC236}">
                    <a16:creationId xmlns:a16="http://schemas.microsoft.com/office/drawing/2014/main" id="{09704F97-85BB-CC48-A684-04599496D92C}"/>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3" name="Rectangle 1512">
                <a:extLst>
                  <a:ext uri="{FF2B5EF4-FFF2-40B4-BE49-F238E27FC236}">
                    <a16:creationId xmlns:a16="http://schemas.microsoft.com/office/drawing/2014/main" id="{884A67DF-619B-ED4E-AC3D-21AB000470A4}"/>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4" name="Group 1513">
                <a:extLst>
                  <a:ext uri="{FF2B5EF4-FFF2-40B4-BE49-F238E27FC236}">
                    <a16:creationId xmlns:a16="http://schemas.microsoft.com/office/drawing/2014/main" id="{5BEA2F45-C020-AA43-A2F3-A46C75D266CD}"/>
                  </a:ext>
                </a:extLst>
              </p:cNvPr>
              <p:cNvGrpSpPr>
                <a:grpSpLocks/>
              </p:cNvGrpSpPr>
              <p:nvPr/>
            </p:nvGrpSpPr>
            <p:grpSpPr bwMode="auto">
              <a:xfrm>
                <a:off x="4749" y="668"/>
                <a:ext cx="581" cy="145"/>
                <a:chOff x="614" y="2568"/>
                <a:chExt cx="725" cy="139"/>
              </a:xfrm>
            </p:grpSpPr>
            <p:sp>
              <p:nvSpPr>
                <p:cNvPr id="209" name="AutoShape 1514">
                  <a:extLst>
                    <a:ext uri="{FF2B5EF4-FFF2-40B4-BE49-F238E27FC236}">
                      <a16:creationId xmlns:a16="http://schemas.microsoft.com/office/drawing/2014/main" id="{70D4B9E7-296E-0642-B673-79A2D94158A0}"/>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AutoShape 1515">
                  <a:extLst>
                    <a:ext uri="{FF2B5EF4-FFF2-40B4-BE49-F238E27FC236}">
                      <a16:creationId xmlns:a16="http://schemas.microsoft.com/office/drawing/2014/main" id="{AA93C4D3-C495-5046-A8E9-F2A7E980B2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5" name="Rectangle 1516">
                <a:extLst>
                  <a:ext uri="{FF2B5EF4-FFF2-40B4-BE49-F238E27FC236}">
                    <a16:creationId xmlns:a16="http://schemas.microsoft.com/office/drawing/2014/main" id="{D8B79EE5-423F-7444-81CA-736BD5E2A4C6}"/>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6" name="Group 1517">
                <a:extLst>
                  <a:ext uri="{FF2B5EF4-FFF2-40B4-BE49-F238E27FC236}">
                    <a16:creationId xmlns:a16="http://schemas.microsoft.com/office/drawing/2014/main" id="{37C890AE-D818-BF45-B21B-D1B6C466BFB5}"/>
                  </a:ext>
                </a:extLst>
              </p:cNvPr>
              <p:cNvGrpSpPr>
                <a:grpSpLocks/>
              </p:cNvGrpSpPr>
              <p:nvPr/>
            </p:nvGrpSpPr>
            <p:grpSpPr bwMode="auto">
              <a:xfrm>
                <a:off x="4747" y="994"/>
                <a:ext cx="581" cy="134"/>
                <a:chOff x="614" y="2568"/>
                <a:chExt cx="725" cy="139"/>
              </a:xfrm>
            </p:grpSpPr>
            <p:sp>
              <p:nvSpPr>
                <p:cNvPr id="207" name="AutoShape 1518">
                  <a:extLst>
                    <a:ext uri="{FF2B5EF4-FFF2-40B4-BE49-F238E27FC236}">
                      <a16:creationId xmlns:a16="http://schemas.microsoft.com/office/drawing/2014/main" id="{6F23D5AB-733A-5249-8006-6597617C9959}"/>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AutoShape 1519">
                  <a:extLst>
                    <a:ext uri="{FF2B5EF4-FFF2-40B4-BE49-F238E27FC236}">
                      <a16:creationId xmlns:a16="http://schemas.microsoft.com/office/drawing/2014/main" id="{57310829-30E6-DA40-B6D5-EB6E78A6A04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7" name="Rectangle 1520">
                <a:extLst>
                  <a:ext uri="{FF2B5EF4-FFF2-40B4-BE49-F238E27FC236}">
                    <a16:creationId xmlns:a16="http://schemas.microsoft.com/office/drawing/2014/main" id="{ED536B88-CB7A-A448-873C-F9B4921A0662}"/>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8" name="Rectangle 1521">
                <a:extLst>
                  <a:ext uri="{FF2B5EF4-FFF2-40B4-BE49-F238E27FC236}">
                    <a16:creationId xmlns:a16="http://schemas.microsoft.com/office/drawing/2014/main" id="{0BD5D15A-96F4-1E43-BA8D-CA897B1ECF5F}"/>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9" name="Group 1522">
                <a:extLst>
                  <a:ext uri="{FF2B5EF4-FFF2-40B4-BE49-F238E27FC236}">
                    <a16:creationId xmlns:a16="http://schemas.microsoft.com/office/drawing/2014/main" id="{ACD0D4F4-7531-684D-BF06-52E8951CA2E6}"/>
                  </a:ext>
                </a:extLst>
              </p:cNvPr>
              <p:cNvGrpSpPr>
                <a:grpSpLocks/>
              </p:cNvGrpSpPr>
              <p:nvPr/>
            </p:nvGrpSpPr>
            <p:grpSpPr bwMode="auto">
              <a:xfrm>
                <a:off x="4735" y="1627"/>
                <a:ext cx="582" cy="151"/>
                <a:chOff x="614" y="2568"/>
                <a:chExt cx="725" cy="139"/>
              </a:xfrm>
            </p:grpSpPr>
            <p:sp>
              <p:nvSpPr>
                <p:cNvPr id="205" name="AutoShape 1523">
                  <a:extLst>
                    <a:ext uri="{FF2B5EF4-FFF2-40B4-BE49-F238E27FC236}">
                      <a16:creationId xmlns:a16="http://schemas.microsoft.com/office/drawing/2014/main" id="{37699AFB-C392-2E4A-8E48-55F40CF67BA3}"/>
                    </a:ext>
                  </a:extLst>
                </p:cNvPr>
                <p:cNvSpPr>
                  <a:spLocks noChangeArrowheads="1"/>
                </p:cNvSpPr>
                <p:nvPr/>
              </p:nvSpPr>
              <p:spPr bwMode="auto">
                <a:xfrm>
                  <a:off x="618" y="2579"/>
                  <a:ext cx="720" cy="131"/>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6" name="AutoShape 1524">
                  <a:extLst>
                    <a:ext uri="{FF2B5EF4-FFF2-40B4-BE49-F238E27FC236}">
                      <a16:creationId xmlns:a16="http://schemas.microsoft.com/office/drawing/2014/main" id="{CE0317EE-B4C0-5D42-95BC-29707D2FCFD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90" name="Freeform 1525">
                <a:extLst>
                  <a:ext uri="{FF2B5EF4-FFF2-40B4-BE49-F238E27FC236}">
                    <a16:creationId xmlns:a16="http://schemas.microsoft.com/office/drawing/2014/main" id="{58FA48BF-5BEB-3649-B255-981849965023}"/>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91" name="Group 1526">
                <a:extLst>
                  <a:ext uri="{FF2B5EF4-FFF2-40B4-BE49-F238E27FC236}">
                    <a16:creationId xmlns:a16="http://schemas.microsoft.com/office/drawing/2014/main" id="{426B7E5E-5886-A941-849E-119A9FC704E2}"/>
                  </a:ext>
                </a:extLst>
              </p:cNvPr>
              <p:cNvGrpSpPr>
                <a:grpSpLocks/>
              </p:cNvGrpSpPr>
              <p:nvPr/>
            </p:nvGrpSpPr>
            <p:grpSpPr bwMode="auto">
              <a:xfrm>
                <a:off x="4739" y="1327"/>
                <a:ext cx="582" cy="139"/>
                <a:chOff x="614" y="2568"/>
                <a:chExt cx="725" cy="139"/>
              </a:xfrm>
            </p:grpSpPr>
            <p:sp>
              <p:nvSpPr>
                <p:cNvPr id="203" name="AutoShape 1527">
                  <a:extLst>
                    <a:ext uri="{FF2B5EF4-FFF2-40B4-BE49-F238E27FC236}">
                      <a16:creationId xmlns:a16="http://schemas.microsoft.com/office/drawing/2014/main" id="{FEEE27D4-C7E7-FA4E-857E-93ABC50DDA59}"/>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AutoShape 1528">
                  <a:extLst>
                    <a:ext uri="{FF2B5EF4-FFF2-40B4-BE49-F238E27FC236}">
                      <a16:creationId xmlns:a16="http://schemas.microsoft.com/office/drawing/2014/main" id="{91BF4DF9-F566-6447-8DDA-39EFA14AC0E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92" name="Rectangle 1529">
                <a:extLst>
                  <a:ext uri="{FF2B5EF4-FFF2-40B4-BE49-F238E27FC236}">
                    <a16:creationId xmlns:a16="http://schemas.microsoft.com/office/drawing/2014/main" id="{21A34DD1-4C7B-B64E-85BE-35537CC7B92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Freeform 1530">
                <a:extLst>
                  <a:ext uri="{FF2B5EF4-FFF2-40B4-BE49-F238E27FC236}">
                    <a16:creationId xmlns:a16="http://schemas.microsoft.com/office/drawing/2014/main" id="{C603D6E1-AAFA-184D-89A9-72B6A6EAB1F6}"/>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Freeform 1531">
                <a:extLst>
                  <a:ext uri="{FF2B5EF4-FFF2-40B4-BE49-F238E27FC236}">
                    <a16:creationId xmlns:a16="http://schemas.microsoft.com/office/drawing/2014/main" id="{90AB7BB6-28E1-D445-B0FB-681F6A7E9996}"/>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40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1532">
                <a:extLst>
                  <a:ext uri="{FF2B5EF4-FFF2-40B4-BE49-F238E27FC236}">
                    <a16:creationId xmlns:a16="http://schemas.microsoft.com/office/drawing/2014/main" id="{2E3BA9CB-71B1-E146-B00D-2A6A4254EAF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6" name="Freeform 1533">
                <a:extLst>
                  <a:ext uri="{FF2B5EF4-FFF2-40B4-BE49-F238E27FC236}">
                    <a16:creationId xmlns:a16="http://schemas.microsoft.com/office/drawing/2014/main" id="{3FBB51DC-60AC-004B-9988-DFC6F2C5E22C}"/>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7" name="AutoShape 1534">
                <a:extLst>
                  <a:ext uri="{FF2B5EF4-FFF2-40B4-BE49-F238E27FC236}">
                    <a16:creationId xmlns:a16="http://schemas.microsoft.com/office/drawing/2014/main" id="{C7D92014-93F6-FD42-B391-41AFA50F9E4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8" name="AutoShape 1535">
                <a:extLst>
                  <a:ext uri="{FF2B5EF4-FFF2-40B4-BE49-F238E27FC236}">
                    <a16:creationId xmlns:a16="http://schemas.microsoft.com/office/drawing/2014/main" id="{E1E9DDBF-EA47-9840-A949-BA74FC4701A4}"/>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Oval 1536">
                <a:extLst>
                  <a:ext uri="{FF2B5EF4-FFF2-40B4-BE49-F238E27FC236}">
                    <a16:creationId xmlns:a16="http://schemas.microsoft.com/office/drawing/2014/main" id="{0DB1E3FB-C59B-1646-8EE3-E608AB063E9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0" name="Oval 1537">
                <a:extLst>
                  <a:ext uri="{FF2B5EF4-FFF2-40B4-BE49-F238E27FC236}">
                    <a16:creationId xmlns:a16="http://schemas.microsoft.com/office/drawing/2014/main" id="{340DC864-66D1-7E49-9A72-B3F8F5C2C58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01" name="Oval 1538">
                <a:extLst>
                  <a:ext uri="{FF2B5EF4-FFF2-40B4-BE49-F238E27FC236}">
                    <a16:creationId xmlns:a16="http://schemas.microsoft.com/office/drawing/2014/main" id="{75A0ADC4-73B5-B648-A6A2-76D3FC07A2C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Rectangle 1539">
                <a:extLst>
                  <a:ext uri="{FF2B5EF4-FFF2-40B4-BE49-F238E27FC236}">
                    <a16:creationId xmlns:a16="http://schemas.microsoft.com/office/drawing/2014/main" id="{E031E688-0428-B34F-B6AF-D877388491AC}"/>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cxnSp>
          <p:nvCxnSpPr>
            <p:cNvPr id="211" name="Straight Connector 210">
              <a:extLst>
                <a:ext uri="{FF2B5EF4-FFF2-40B4-BE49-F238E27FC236}">
                  <a16:creationId xmlns:a16="http://schemas.microsoft.com/office/drawing/2014/main" id="{FD8ABA05-7BC6-134E-9842-E13088DD5085}"/>
                </a:ext>
              </a:extLst>
            </p:cNvPr>
            <p:cNvCxnSpPr/>
            <p:nvPr/>
          </p:nvCxnSpPr>
          <p:spPr bwMode="auto">
            <a:xfrm>
              <a:off x="1682405" y="2744686"/>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2" name="Straight Connector 211">
              <a:extLst>
                <a:ext uri="{FF2B5EF4-FFF2-40B4-BE49-F238E27FC236}">
                  <a16:creationId xmlns:a16="http://schemas.microsoft.com/office/drawing/2014/main" id="{2972B3E4-2EF5-1C4D-BA48-9E2DBFF13DD6}"/>
                </a:ext>
              </a:extLst>
            </p:cNvPr>
            <p:cNvCxnSpPr/>
            <p:nvPr/>
          </p:nvCxnSpPr>
          <p:spPr bwMode="auto">
            <a:xfrm>
              <a:off x="6895267" y="2779855"/>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13" name="Group 212">
              <a:extLst>
                <a:ext uri="{FF2B5EF4-FFF2-40B4-BE49-F238E27FC236}">
                  <a16:creationId xmlns:a16="http://schemas.microsoft.com/office/drawing/2014/main" id="{1B62057E-7CD5-784D-AF16-F589A9C2A126}"/>
                </a:ext>
              </a:extLst>
            </p:cNvPr>
            <p:cNvGrpSpPr/>
            <p:nvPr/>
          </p:nvGrpSpPr>
          <p:grpSpPr>
            <a:xfrm>
              <a:off x="3414626" y="1982945"/>
              <a:ext cx="687402" cy="571677"/>
              <a:chOff x="1736090" y="2893762"/>
              <a:chExt cx="565150" cy="413310"/>
            </a:xfrm>
          </p:grpSpPr>
          <p:grpSp>
            <p:nvGrpSpPr>
              <p:cNvPr id="214" name="Group 327">
                <a:extLst>
                  <a:ext uri="{FF2B5EF4-FFF2-40B4-BE49-F238E27FC236}">
                    <a16:creationId xmlns:a16="http://schemas.microsoft.com/office/drawing/2014/main" id="{93A249A5-94E0-DD46-8A08-0F2A4B828A9B}"/>
                  </a:ext>
                </a:extLst>
              </p:cNvPr>
              <p:cNvGrpSpPr>
                <a:grpSpLocks/>
              </p:cNvGrpSpPr>
              <p:nvPr/>
            </p:nvGrpSpPr>
            <p:grpSpPr bwMode="auto">
              <a:xfrm>
                <a:off x="1736090" y="2893762"/>
                <a:ext cx="565150" cy="292100"/>
                <a:chOff x="1871277" y="1576300"/>
                <a:chExt cx="1128371" cy="437861"/>
              </a:xfrm>
            </p:grpSpPr>
            <p:sp>
              <p:nvSpPr>
                <p:cNvPr id="218" name="Oval 217">
                  <a:extLst>
                    <a:ext uri="{FF2B5EF4-FFF2-40B4-BE49-F238E27FC236}">
                      <a16:creationId xmlns:a16="http://schemas.microsoft.com/office/drawing/2014/main" id="{3F2A420C-9228-DC44-8575-064D82A5F82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19" name="Rectangle 218">
                  <a:extLst>
                    <a:ext uri="{FF2B5EF4-FFF2-40B4-BE49-F238E27FC236}">
                      <a16:creationId xmlns:a16="http://schemas.microsoft.com/office/drawing/2014/main" id="{4B0BD2B3-55EF-BC4D-99F1-1B2D1ECE76BA}"/>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20" name="Oval 219">
                  <a:extLst>
                    <a:ext uri="{FF2B5EF4-FFF2-40B4-BE49-F238E27FC236}">
                      <a16:creationId xmlns:a16="http://schemas.microsoft.com/office/drawing/2014/main" id="{41023A7C-8CE9-1142-A7AB-F6A4085CC15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21" name="Freeform 220">
                  <a:extLst>
                    <a:ext uri="{FF2B5EF4-FFF2-40B4-BE49-F238E27FC236}">
                      <a16:creationId xmlns:a16="http://schemas.microsoft.com/office/drawing/2014/main" id="{B3447922-7710-ED42-A095-3F29AAAAE27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22" name="Freeform 221">
                  <a:extLst>
                    <a:ext uri="{FF2B5EF4-FFF2-40B4-BE49-F238E27FC236}">
                      <a16:creationId xmlns:a16="http://schemas.microsoft.com/office/drawing/2014/main" id="{B95E7BF2-F4C0-D540-BEB2-B8D00E34EC7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23" name="Freeform 222">
                  <a:extLst>
                    <a:ext uri="{FF2B5EF4-FFF2-40B4-BE49-F238E27FC236}">
                      <a16:creationId xmlns:a16="http://schemas.microsoft.com/office/drawing/2014/main" id="{9C765D4A-55C5-3E4F-990F-F1DDDA19366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24" name="Freeform 223">
                  <a:extLst>
                    <a:ext uri="{FF2B5EF4-FFF2-40B4-BE49-F238E27FC236}">
                      <a16:creationId xmlns:a16="http://schemas.microsoft.com/office/drawing/2014/main" id="{D0F89FFE-2A39-B248-9E77-478786D4416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25" name="Straight Connector 224">
                  <a:extLst>
                    <a:ext uri="{FF2B5EF4-FFF2-40B4-BE49-F238E27FC236}">
                      <a16:creationId xmlns:a16="http://schemas.microsoft.com/office/drawing/2014/main" id="{90ED5833-7FE8-B445-9816-C17A89B3786B}"/>
                    </a:ext>
                  </a:extLst>
                </p:cNvPr>
                <p:cNvCxnSpPr>
                  <a:endCxn id="22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26" name="Straight Connector 225">
                  <a:extLst>
                    <a:ext uri="{FF2B5EF4-FFF2-40B4-BE49-F238E27FC236}">
                      <a16:creationId xmlns:a16="http://schemas.microsoft.com/office/drawing/2014/main" id="{B7F901BF-BDFF-904E-B0FC-6E44C7DE552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15" name="Group 214">
                <a:extLst>
                  <a:ext uri="{FF2B5EF4-FFF2-40B4-BE49-F238E27FC236}">
                    <a16:creationId xmlns:a16="http://schemas.microsoft.com/office/drawing/2014/main" id="{69196583-C3F0-CE45-A74B-E4899AB2ED27}"/>
                  </a:ext>
                </a:extLst>
              </p:cNvPr>
              <p:cNvGrpSpPr/>
              <p:nvPr/>
            </p:nvGrpSpPr>
            <p:grpSpPr>
              <a:xfrm>
                <a:off x="1844715" y="2907714"/>
                <a:ext cx="356365" cy="399358"/>
                <a:chOff x="741398" y="1743005"/>
                <a:chExt cx="356365" cy="399358"/>
              </a:xfrm>
            </p:grpSpPr>
            <p:sp>
              <p:nvSpPr>
                <p:cNvPr id="216" name="Oval 215">
                  <a:extLst>
                    <a:ext uri="{FF2B5EF4-FFF2-40B4-BE49-F238E27FC236}">
                      <a16:creationId xmlns:a16="http://schemas.microsoft.com/office/drawing/2014/main" id="{8A4F8C42-5E86-E244-8596-BEF6A12DA5F2}"/>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17" name="TextBox 216">
                  <a:extLst>
                    <a:ext uri="{FF2B5EF4-FFF2-40B4-BE49-F238E27FC236}">
                      <a16:creationId xmlns:a16="http://schemas.microsoft.com/office/drawing/2014/main" id="{E4B1ABDE-7C4C-FD4B-930B-55A7063D558B}"/>
                    </a:ext>
                  </a:extLst>
                </p:cNvPr>
                <p:cNvSpPr txBox="1"/>
                <p:nvPr/>
              </p:nvSpPr>
              <p:spPr>
                <a:xfrm>
                  <a:off x="783895" y="1743005"/>
                  <a:ext cx="288887" cy="399358"/>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v</a:t>
                  </a:r>
                </a:p>
              </p:txBody>
            </p:sp>
          </p:grpSp>
        </p:grpSp>
        <p:grpSp>
          <p:nvGrpSpPr>
            <p:cNvPr id="227" name="Group 226">
              <a:extLst>
                <a:ext uri="{FF2B5EF4-FFF2-40B4-BE49-F238E27FC236}">
                  <a16:creationId xmlns:a16="http://schemas.microsoft.com/office/drawing/2014/main" id="{BB40F0D0-1681-A642-8442-C8696E3F8350}"/>
                </a:ext>
              </a:extLst>
            </p:cNvPr>
            <p:cNvGrpSpPr/>
            <p:nvPr/>
          </p:nvGrpSpPr>
          <p:grpSpPr>
            <a:xfrm>
              <a:off x="4888811" y="1979830"/>
              <a:ext cx="687402" cy="480963"/>
              <a:chOff x="1736090" y="2893762"/>
              <a:chExt cx="565150" cy="347726"/>
            </a:xfrm>
          </p:grpSpPr>
          <p:grpSp>
            <p:nvGrpSpPr>
              <p:cNvPr id="228" name="Group 327">
                <a:extLst>
                  <a:ext uri="{FF2B5EF4-FFF2-40B4-BE49-F238E27FC236}">
                    <a16:creationId xmlns:a16="http://schemas.microsoft.com/office/drawing/2014/main" id="{BBD74363-E296-CB47-97E2-38C963491948}"/>
                  </a:ext>
                </a:extLst>
              </p:cNvPr>
              <p:cNvGrpSpPr>
                <a:grpSpLocks/>
              </p:cNvGrpSpPr>
              <p:nvPr/>
            </p:nvGrpSpPr>
            <p:grpSpPr bwMode="auto">
              <a:xfrm>
                <a:off x="1736090" y="2893762"/>
                <a:ext cx="565150" cy="292100"/>
                <a:chOff x="1871277" y="1576300"/>
                <a:chExt cx="1128371" cy="437861"/>
              </a:xfrm>
            </p:grpSpPr>
            <p:sp>
              <p:nvSpPr>
                <p:cNvPr id="232" name="Oval 231">
                  <a:extLst>
                    <a:ext uri="{FF2B5EF4-FFF2-40B4-BE49-F238E27FC236}">
                      <a16:creationId xmlns:a16="http://schemas.microsoft.com/office/drawing/2014/main" id="{40A23250-28E2-4140-BD06-5BC0EF037CE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33" name="Rectangle 232">
                  <a:extLst>
                    <a:ext uri="{FF2B5EF4-FFF2-40B4-BE49-F238E27FC236}">
                      <a16:creationId xmlns:a16="http://schemas.microsoft.com/office/drawing/2014/main" id="{F03F3BEF-3FA5-5A4F-89E4-C489D0348533}"/>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4" name="Oval 233">
                  <a:extLst>
                    <a:ext uri="{FF2B5EF4-FFF2-40B4-BE49-F238E27FC236}">
                      <a16:creationId xmlns:a16="http://schemas.microsoft.com/office/drawing/2014/main" id="{30C68CB3-9FD0-7F4C-9398-ACD7ADE72C8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35" name="Freeform 234">
                  <a:extLst>
                    <a:ext uri="{FF2B5EF4-FFF2-40B4-BE49-F238E27FC236}">
                      <a16:creationId xmlns:a16="http://schemas.microsoft.com/office/drawing/2014/main" id="{89617952-F6E8-134F-8A66-706B8A6A1BB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6" name="Freeform 235">
                  <a:extLst>
                    <a:ext uri="{FF2B5EF4-FFF2-40B4-BE49-F238E27FC236}">
                      <a16:creationId xmlns:a16="http://schemas.microsoft.com/office/drawing/2014/main" id="{FE82D86E-5093-454D-B8F9-E82414DE6A7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7" name="Freeform 236">
                  <a:extLst>
                    <a:ext uri="{FF2B5EF4-FFF2-40B4-BE49-F238E27FC236}">
                      <a16:creationId xmlns:a16="http://schemas.microsoft.com/office/drawing/2014/main" id="{12203A1F-D864-CF45-BE84-52982D97F8C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8" name="Freeform 237">
                  <a:extLst>
                    <a:ext uri="{FF2B5EF4-FFF2-40B4-BE49-F238E27FC236}">
                      <a16:creationId xmlns:a16="http://schemas.microsoft.com/office/drawing/2014/main" id="{DDD0C91B-747F-1F40-BE95-2DEDEFFD28F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39" name="Straight Connector 238">
                  <a:extLst>
                    <a:ext uri="{FF2B5EF4-FFF2-40B4-BE49-F238E27FC236}">
                      <a16:creationId xmlns:a16="http://schemas.microsoft.com/office/drawing/2014/main" id="{60855AB5-38E2-5047-94CF-F93AEDE48463}"/>
                    </a:ext>
                  </a:extLst>
                </p:cNvPr>
                <p:cNvCxnSpPr>
                  <a:endCxn id="23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40" name="Straight Connector 239">
                  <a:extLst>
                    <a:ext uri="{FF2B5EF4-FFF2-40B4-BE49-F238E27FC236}">
                      <a16:creationId xmlns:a16="http://schemas.microsoft.com/office/drawing/2014/main" id="{E9F2AF81-8A25-1748-839B-04227AB45EB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29" name="Group 228">
                <a:extLst>
                  <a:ext uri="{FF2B5EF4-FFF2-40B4-BE49-F238E27FC236}">
                    <a16:creationId xmlns:a16="http://schemas.microsoft.com/office/drawing/2014/main" id="{7964B355-4810-014B-A1C5-041691B6C17A}"/>
                  </a:ext>
                </a:extLst>
              </p:cNvPr>
              <p:cNvGrpSpPr/>
              <p:nvPr/>
            </p:nvGrpSpPr>
            <p:grpSpPr>
              <a:xfrm>
                <a:off x="1844715" y="2907714"/>
                <a:ext cx="378664" cy="333774"/>
                <a:chOff x="741398" y="1743005"/>
                <a:chExt cx="378664" cy="333774"/>
              </a:xfrm>
            </p:grpSpPr>
            <p:sp>
              <p:nvSpPr>
                <p:cNvPr id="230" name="Oval 229">
                  <a:extLst>
                    <a:ext uri="{FF2B5EF4-FFF2-40B4-BE49-F238E27FC236}">
                      <a16:creationId xmlns:a16="http://schemas.microsoft.com/office/drawing/2014/main" id="{214D36DA-D0EB-D543-A626-A7D40DAEB48E}"/>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1" name="TextBox 230">
                  <a:extLst>
                    <a:ext uri="{FF2B5EF4-FFF2-40B4-BE49-F238E27FC236}">
                      <a16:creationId xmlns:a16="http://schemas.microsoft.com/office/drawing/2014/main" id="{9DEC418F-B51C-C844-81EE-773597B27C20}"/>
                    </a:ext>
                  </a:extLst>
                </p:cNvPr>
                <p:cNvSpPr txBox="1"/>
                <p:nvPr/>
              </p:nvSpPr>
              <p:spPr>
                <a:xfrm>
                  <a:off x="767915" y="1743005"/>
                  <a:ext cx="352147"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w</a:t>
                  </a:r>
                </a:p>
              </p:txBody>
            </p:sp>
          </p:grpSp>
        </p:grpSp>
        <p:grpSp>
          <p:nvGrpSpPr>
            <p:cNvPr id="241" name="Group 240">
              <a:extLst>
                <a:ext uri="{FF2B5EF4-FFF2-40B4-BE49-F238E27FC236}">
                  <a16:creationId xmlns:a16="http://schemas.microsoft.com/office/drawing/2014/main" id="{6F7C5052-E03F-3F44-9006-7B4324064CF0}"/>
                </a:ext>
              </a:extLst>
            </p:cNvPr>
            <p:cNvGrpSpPr/>
            <p:nvPr/>
          </p:nvGrpSpPr>
          <p:grpSpPr>
            <a:xfrm>
              <a:off x="2206359" y="2517647"/>
              <a:ext cx="687402" cy="480963"/>
              <a:chOff x="1736090" y="2893762"/>
              <a:chExt cx="565150" cy="347726"/>
            </a:xfrm>
          </p:grpSpPr>
          <p:grpSp>
            <p:nvGrpSpPr>
              <p:cNvPr id="242" name="Group 327">
                <a:extLst>
                  <a:ext uri="{FF2B5EF4-FFF2-40B4-BE49-F238E27FC236}">
                    <a16:creationId xmlns:a16="http://schemas.microsoft.com/office/drawing/2014/main" id="{6FF0A418-9FF8-0142-A079-37FA364359F8}"/>
                  </a:ext>
                </a:extLst>
              </p:cNvPr>
              <p:cNvGrpSpPr>
                <a:grpSpLocks/>
              </p:cNvGrpSpPr>
              <p:nvPr/>
            </p:nvGrpSpPr>
            <p:grpSpPr bwMode="auto">
              <a:xfrm>
                <a:off x="1736090" y="2893762"/>
                <a:ext cx="565150" cy="292100"/>
                <a:chOff x="1871277" y="1576300"/>
                <a:chExt cx="1128371" cy="437861"/>
              </a:xfrm>
            </p:grpSpPr>
            <p:sp>
              <p:nvSpPr>
                <p:cNvPr id="246" name="Oval 245">
                  <a:extLst>
                    <a:ext uri="{FF2B5EF4-FFF2-40B4-BE49-F238E27FC236}">
                      <a16:creationId xmlns:a16="http://schemas.microsoft.com/office/drawing/2014/main" id="{AB990880-7418-D044-9529-416A5ED05A1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47" name="Rectangle 246">
                  <a:extLst>
                    <a:ext uri="{FF2B5EF4-FFF2-40B4-BE49-F238E27FC236}">
                      <a16:creationId xmlns:a16="http://schemas.microsoft.com/office/drawing/2014/main" id="{1D705EBC-50CA-2A42-8813-5D96DE5B1AB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8" name="Oval 247">
                  <a:extLst>
                    <a:ext uri="{FF2B5EF4-FFF2-40B4-BE49-F238E27FC236}">
                      <a16:creationId xmlns:a16="http://schemas.microsoft.com/office/drawing/2014/main" id="{7EFB9376-B654-4543-AA2A-0DACC7370FC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49" name="Freeform 248">
                  <a:extLst>
                    <a:ext uri="{FF2B5EF4-FFF2-40B4-BE49-F238E27FC236}">
                      <a16:creationId xmlns:a16="http://schemas.microsoft.com/office/drawing/2014/main" id="{831C19D8-CB06-A44F-90E3-1ECF60BAD47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0" name="Freeform 249">
                  <a:extLst>
                    <a:ext uri="{FF2B5EF4-FFF2-40B4-BE49-F238E27FC236}">
                      <a16:creationId xmlns:a16="http://schemas.microsoft.com/office/drawing/2014/main" id="{81C1E223-772D-EE4D-ADE8-4A33BDBF011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1" name="Freeform 250">
                  <a:extLst>
                    <a:ext uri="{FF2B5EF4-FFF2-40B4-BE49-F238E27FC236}">
                      <a16:creationId xmlns:a16="http://schemas.microsoft.com/office/drawing/2014/main" id="{3A21FED8-257D-4D4F-8266-417E1639650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2" name="Freeform 251">
                  <a:extLst>
                    <a:ext uri="{FF2B5EF4-FFF2-40B4-BE49-F238E27FC236}">
                      <a16:creationId xmlns:a16="http://schemas.microsoft.com/office/drawing/2014/main" id="{48608EE4-3075-7F4C-AE2B-A2C6F83CC6A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53" name="Straight Connector 252">
                  <a:extLst>
                    <a:ext uri="{FF2B5EF4-FFF2-40B4-BE49-F238E27FC236}">
                      <a16:creationId xmlns:a16="http://schemas.microsoft.com/office/drawing/2014/main" id="{5825568B-5099-AF44-AC2F-41690811932A}"/>
                    </a:ext>
                  </a:extLst>
                </p:cNvPr>
                <p:cNvCxnSpPr>
                  <a:endCxn id="24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54" name="Straight Connector 253">
                  <a:extLst>
                    <a:ext uri="{FF2B5EF4-FFF2-40B4-BE49-F238E27FC236}">
                      <a16:creationId xmlns:a16="http://schemas.microsoft.com/office/drawing/2014/main" id="{5F28E881-2020-0D42-B363-6D96ED5803B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43" name="Group 242">
                <a:extLst>
                  <a:ext uri="{FF2B5EF4-FFF2-40B4-BE49-F238E27FC236}">
                    <a16:creationId xmlns:a16="http://schemas.microsoft.com/office/drawing/2014/main" id="{8942E785-C91F-D449-B979-854D754BD3E4}"/>
                  </a:ext>
                </a:extLst>
              </p:cNvPr>
              <p:cNvGrpSpPr/>
              <p:nvPr/>
            </p:nvGrpSpPr>
            <p:grpSpPr>
              <a:xfrm>
                <a:off x="1844715" y="2907714"/>
                <a:ext cx="356365" cy="333774"/>
                <a:chOff x="741398" y="1743005"/>
                <a:chExt cx="356365" cy="333774"/>
              </a:xfrm>
            </p:grpSpPr>
            <p:sp>
              <p:nvSpPr>
                <p:cNvPr id="244" name="Oval 243">
                  <a:extLst>
                    <a:ext uri="{FF2B5EF4-FFF2-40B4-BE49-F238E27FC236}">
                      <a16:creationId xmlns:a16="http://schemas.microsoft.com/office/drawing/2014/main" id="{5E94977C-1E2D-8947-8A9C-60855CC9E8D6}"/>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5" name="TextBox 244">
                  <a:extLst>
                    <a:ext uri="{FF2B5EF4-FFF2-40B4-BE49-F238E27FC236}">
                      <a16:creationId xmlns:a16="http://schemas.microsoft.com/office/drawing/2014/main" id="{1B734CED-54CE-704F-AE6B-10957858188E}"/>
                    </a:ext>
                  </a:extLst>
                </p:cNvPr>
                <p:cNvSpPr txBox="1"/>
                <p:nvPr/>
              </p:nvSpPr>
              <p:spPr>
                <a:xfrm>
                  <a:off x="783895" y="1743005"/>
                  <a:ext cx="29255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u</a:t>
                  </a:r>
                </a:p>
              </p:txBody>
            </p:sp>
          </p:grpSp>
        </p:grpSp>
        <p:grpSp>
          <p:nvGrpSpPr>
            <p:cNvPr id="255" name="Group 254">
              <a:extLst>
                <a:ext uri="{FF2B5EF4-FFF2-40B4-BE49-F238E27FC236}">
                  <a16:creationId xmlns:a16="http://schemas.microsoft.com/office/drawing/2014/main" id="{C73C2842-BC87-F64D-93B6-3A74B566211B}"/>
                </a:ext>
              </a:extLst>
            </p:cNvPr>
            <p:cNvGrpSpPr/>
            <p:nvPr/>
          </p:nvGrpSpPr>
          <p:grpSpPr>
            <a:xfrm>
              <a:off x="6285253" y="2579331"/>
              <a:ext cx="687402" cy="480963"/>
              <a:chOff x="1736090" y="2893762"/>
              <a:chExt cx="565150" cy="347726"/>
            </a:xfrm>
          </p:grpSpPr>
          <p:grpSp>
            <p:nvGrpSpPr>
              <p:cNvPr id="256" name="Group 327">
                <a:extLst>
                  <a:ext uri="{FF2B5EF4-FFF2-40B4-BE49-F238E27FC236}">
                    <a16:creationId xmlns:a16="http://schemas.microsoft.com/office/drawing/2014/main" id="{DBD0C7BB-475C-C54A-A290-4C368241C8D3}"/>
                  </a:ext>
                </a:extLst>
              </p:cNvPr>
              <p:cNvGrpSpPr>
                <a:grpSpLocks/>
              </p:cNvGrpSpPr>
              <p:nvPr/>
            </p:nvGrpSpPr>
            <p:grpSpPr bwMode="auto">
              <a:xfrm>
                <a:off x="1736090" y="2893762"/>
                <a:ext cx="565150" cy="292100"/>
                <a:chOff x="1871277" y="1576300"/>
                <a:chExt cx="1128371" cy="437861"/>
              </a:xfrm>
            </p:grpSpPr>
            <p:sp>
              <p:nvSpPr>
                <p:cNvPr id="260" name="Oval 259">
                  <a:extLst>
                    <a:ext uri="{FF2B5EF4-FFF2-40B4-BE49-F238E27FC236}">
                      <a16:creationId xmlns:a16="http://schemas.microsoft.com/office/drawing/2014/main" id="{F8843434-4582-0843-9F4A-1008055D6DF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61" name="Rectangle 260">
                  <a:extLst>
                    <a:ext uri="{FF2B5EF4-FFF2-40B4-BE49-F238E27FC236}">
                      <a16:creationId xmlns:a16="http://schemas.microsoft.com/office/drawing/2014/main" id="{A9A40BF1-CB31-E949-A261-1F2A4DFAF06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2" name="Oval 261">
                  <a:extLst>
                    <a:ext uri="{FF2B5EF4-FFF2-40B4-BE49-F238E27FC236}">
                      <a16:creationId xmlns:a16="http://schemas.microsoft.com/office/drawing/2014/main" id="{49DC5033-E57A-E141-A201-4131DC4C631A}"/>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63" name="Freeform 262">
                  <a:extLst>
                    <a:ext uri="{FF2B5EF4-FFF2-40B4-BE49-F238E27FC236}">
                      <a16:creationId xmlns:a16="http://schemas.microsoft.com/office/drawing/2014/main" id="{0214BA56-A328-6F4F-A2BE-0749009F07C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4" name="Freeform 263">
                  <a:extLst>
                    <a:ext uri="{FF2B5EF4-FFF2-40B4-BE49-F238E27FC236}">
                      <a16:creationId xmlns:a16="http://schemas.microsoft.com/office/drawing/2014/main" id="{C65ECECE-0DE1-EF4A-A9B8-9A0333FF13C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5" name="Freeform 264">
                  <a:extLst>
                    <a:ext uri="{FF2B5EF4-FFF2-40B4-BE49-F238E27FC236}">
                      <a16:creationId xmlns:a16="http://schemas.microsoft.com/office/drawing/2014/main" id="{961A33AE-7BC4-964E-A16D-5F0E752527D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6" name="Freeform 265">
                  <a:extLst>
                    <a:ext uri="{FF2B5EF4-FFF2-40B4-BE49-F238E27FC236}">
                      <a16:creationId xmlns:a16="http://schemas.microsoft.com/office/drawing/2014/main" id="{A6CC4429-65CD-1642-AECF-7C1343F2F0E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67" name="Straight Connector 266">
                  <a:extLst>
                    <a:ext uri="{FF2B5EF4-FFF2-40B4-BE49-F238E27FC236}">
                      <a16:creationId xmlns:a16="http://schemas.microsoft.com/office/drawing/2014/main" id="{5D432486-69DB-1345-B0F3-ED8A873DCB5E}"/>
                    </a:ext>
                  </a:extLst>
                </p:cNvPr>
                <p:cNvCxnSpPr>
                  <a:endCxn id="26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68" name="Straight Connector 267">
                  <a:extLst>
                    <a:ext uri="{FF2B5EF4-FFF2-40B4-BE49-F238E27FC236}">
                      <a16:creationId xmlns:a16="http://schemas.microsoft.com/office/drawing/2014/main" id="{E78B3E25-A5E6-7F45-A0A0-E859C35ED6B8}"/>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57" name="Group 256">
                <a:extLst>
                  <a:ext uri="{FF2B5EF4-FFF2-40B4-BE49-F238E27FC236}">
                    <a16:creationId xmlns:a16="http://schemas.microsoft.com/office/drawing/2014/main" id="{3F4386B1-C072-514B-8E42-6DBFE6D4CFE4}"/>
                  </a:ext>
                </a:extLst>
              </p:cNvPr>
              <p:cNvGrpSpPr/>
              <p:nvPr/>
            </p:nvGrpSpPr>
            <p:grpSpPr>
              <a:xfrm>
                <a:off x="1844715" y="2907714"/>
                <a:ext cx="356365" cy="333774"/>
                <a:chOff x="741398" y="1743005"/>
                <a:chExt cx="356365" cy="333774"/>
              </a:xfrm>
            </p:grpSpPr>
            <p:sp>
              <p:nvSpPr>
                <p:cNvPr id="258" name="Oval 257">
                  <a:extLst>
                    <a:ext uri="{FF2B5EF4-FFF2-40B4-BE49-F238E27FC236}">
                      <a16:creationId xmlns:a16="http://schemas.microsoft.com/office/drawing/2014/main" id="{CF8E4305-903D-2B48-9BDE-E2C9AA960E7E}"/>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9" name="TextBox 258">
                  <a:extLst>
                    <a:ext uri="{FF2B5EF4-FFF2-40B4-BE49-F238E27FC236}">
                      <a16:creationId xmlns:a16="http://schemas.microsoft.com/office/drawing/2014/main" id="{6F4540FF-A271-7F4F-BBE3-820E3626E6AB}"/>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grpSp>
          <p:nvGrpSpPr>
            <p:cNvPr id="269" name="Group 268">
              <a:extLst>
                <a:ext uri="{FF2B5EF4-FFF2-40B4-BE49-F238E27FC236}">
                  <a16:creationId xmlns:a16="http://schemas.microsoft.com/office/drawing/2014/main" id="{F06FFBAB-9268-9D4B-9E0A-DCC585BF1D65}"/>
                </a:ext>
              </a:extLst>
            </p:cNvPr>
            <p:cNvGrpSpPr/>
            <p:nvPr/>
          </p:nvGrpSpPr>
          <p:grpSpPr>
            <a:xfrm>
              <a:off x="4927962" y="3152913"/>
              <a:ext cx="687402" cy="480963"/>
              <a:chOff x="1736090" y="2893762"/>
              <a:chExt cx="565150" cy="347726"/>
            </a:xfrm>
          </p:grpSpPr>
          <p:grpSp>
            <p:nvGrpSpPr>
              <p:cNvPr id="270" name="Group 327">
                <a:extLst>
                  <a:ext uri="{FF2B5EF4-FFF2-40B4-BE49-F238E27FC236}">
                    <a16:creationId xmlns:a16="http://schemas.microsoft.com/office/drawing/2014/main" id="{9E2D60CF-76F8-3843-92F3-50D9E0242799}"/>
                  </a:ext>
                </a:extLst>
              </p:cNvPr>
              <p:cNvGrpSpPr>
                <a:grpSpLocks/>
              </p:cNvGrpSpPr>
              <p:nvPr/>
            </p:nvGrpSpPr>
            <p:grpSpPr bwMode="auto">
              <a:xfrm>
                <a:off x="1736090" y="2893762"/>
                <a:ext cx="565150" cy="292100"/>
                <a:chOff x="1871277" y="1576300"/>
                <a:chExt cx="1128371" cy="437861"/>
              </a:xfrm>
            </p:grpSpPr>
            <p:sp>
              <p:nvSpPr>
                <p:cNvPr id="274" name="Oval 273">
                  <a:extLst>
                    <a:ext uri="{FF2B5EF4-FFF2-40B4-BE49-F238E27FC236}">
                      <a16:creationId xmlns:a16="http://schemas.microsoft.com/office/drawing/2014/main" id="{E2796E7A-4522-1740-9C93-D723E5BE5A1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75" name="Rectangle 274">
                  <a:extLst>
                    <a:ext uri="{FF2B5EF4-FFF2-40B4-BE49-F238E27FC236}">
                      <a16:creationId xmlns:a16="http://schemas.microsoft.com/office/drawing/2014/main" id="{57FCA721-4235-434E-9F5B-731DB7B25D9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6" name="Oval 275">
                  <a:extLst>
                    <a:ext uri="{FF2B5EF4-FFF2-40B4-BE49-F238E27FC236}">
                      <a16:creationId xmlns:a16="http://schemas.microsoft.com/office/drawing/2014/main" id="{AD3266EF-03F4-CD46-8377-C2E54F3E0AA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77" name="Freeform 276">
                  <a:extLst>
                    <a:ext uri="{FF2B5EF4-FFF2-40B4-BE49-F238E27FC236}">
                      <a16:creationId xmlns:a16="http://schemas.microsoft.com/office/drawing/2014/main" id="{427D0060-E833-BB40-975E-DDC3D3F318F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8" name="Freeform 277">
                  <a:extLst>
                    <a:ext uri="{FF2B5EF4-FFF2-40B4-BE49-F238E27FC236}">
                      <a16:creationId xmlns:a16="http://schemas.microsoft.com/office/drawing/2014/main" id="{27B8B9DD-0624-CC4A-9EBD-343860A97402}"/>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9" name="Freeform 278">
                  <a:extLst>
                    <a:ext uri="{FF2B5EF4-FFF2-40B4-BE49-F238E27FC236}">
                      <a16:creationId xmlns:a16="http://schemas.microsoft.com/office/drawing/2014/main" id="{46653F1B-468B-6D44-AC59-FCD05DD9860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0" name="Freeform 279">
                  <a:extLst>
                    <a:ext uri="{FF2B5EF4-FFF2-40B4-BE49-F238E27FC236}">
                      <a16:creationId xmlns:a16="http://schemas.microsoft.com/office/drawing/2014/main" id="{66341352-4465-F948-88CD-0DF7F30D505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81" name="Straight Connector 280">
                  <a:extLst>
                    <a:ext uri="{FF2B5EF4-FFF2-40B4-BE49-F238E27FC236}">
                      <a16:creationId xmlns:a16="http://schemas.microsoft.com/office/drawing/2014/main" id="{EBAAB9DD-CF43-DE40-875C-A58E46E15251}"/>
                    </a:ext>
                  </a:extLst>
                </p:cNvPr>
                <p:cNvCxnSpPr>
                  <a:endCxn id="27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82" name="Straight Connector 281">
                  <a:extLst>
                    <a:ext uri="{FF2B5EF4-FFF2-40B4-BE49-F238E27FC236}">
                      <a16:creationId xmlns:a16="http://schemas.microsoft.com/office/drawing/2014/main" id="{AF65CEB3-91DB-E246-AF96-E16A191475A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71" name="Group 270">
                <a:extLst>
                  <a:ext uri="{FF2B5EF4-FFF2-40B4-BE49-F238E27FC236}">
                    <a16:creationId xmlns:a16="http://schemas.microsoft.com/office/drawing/2014/main" id="{0F61F705-7F75-D443-9776-8FCCA4C0CDE7}"/>
                  </a:ext>
                </a:extLst>
              </p:cNvPr>
              <p:cNvGrpSpPr/>
              <p:nvPr/>
            </p:nvGrpSpPr>
            <p:grpSpPr>
              <a:xfrm>
                <a:off x="1844715" y="2907714"/>
                <a:ext cx="356365" cy="333774"/>
                <a:chOff x="741398" y="1743005"/>
                <a:chExt cx="356365" cy="333774"/>
              </a:xfrm>
            </p:grpSpPr>
            <p:sp>
              <p:nvSpPr>
                <p:cNvPr id="272" name="Oval 271">
                  <a:extLst>
                    <a:ext uri="{FF2B5EF4-FFF2-40B4-BE49-F238E27FC236}">
                      <a16:creationId xmlns:a16="http://schemas.microsoft.com/office/drawing/2014/main" id="{D2E419CF-FF59-6547-A602-DC62BC454686}"/>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3" name="TextBox 272">
                  <a:extLst>
                    <a:ext uri="{FF2B5EF4-FFF2-40B4-BE49-F238E27FC236}">
                      <a16:creationId xmlns:a16="http://schemas.microsoft.com/office/drawing/2014/main" id="{08FC805C-5378-7142-9D2C-F267CF6568D7}"/>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y</a:t>
                  </a:r>
                </a:p>
              </p:txBody>
            </p:sp>
          </p:grpSp>
        </p:grpSp>
        <p:grpSp>
          <p:nvGrpSpPr>
            <p:cNvPr id="283" name="Group 282">
              <a:extLst>
                <a:ext uri="{FF2B5EF4-FFF2-40B4-BE49-F238E27FC236}">
                  <a16:creationId xmlns:a16="http://schemas.microsoft.com/office/drawing/2014/main" id="{D5092B0D-E5F5-194B-813D-67A3F6D11D28}"/>
                </a:ext>
              </a:extLst>
            </p:cNvPr>
            <p:cNvGrpSpPr/>
            <p:nvPr/>
          </p:nvGrpSpPr>
          <p:grpSpPr>
            <a:xfrm>
              <a:off x="3337414" y="3136841"/>
              <a:ext cx="687402" cy="480963"/>
              <a:chOff x="1736090" y="2893762"/>
              <a:chExt cx="565150" cy="347726"/>
            </a:xfrm>
          </p:grpSpPr>
          <p:grpSp>
            <p:nvGrpSpPr>
              <p:cNvPr id="284" name="Group 327">
                <a:extLst>
                  <a:ext uri="{FF2B5EF4-FFF2-40B4-BE49-F238E27FC236}">
                    <a16:creationId xmlns:a16="http://schemas.microsoft.com/office/drawing/2014/main" id="{CC880B25-57E8-3E49-A44B-E22B95743771}"/>
                  </a:ext>
                </a:extLst>
              </p:cNvPr>
              <p:cNvGrpSpPr>
                <a:grpSpLocks/>
              </p:cNvGrpSpPr>
              <p:nvPr/>
            </p:nvGrpSpPr>
            <p:grpSpPr bwMode="auto">
              <a:xfrm>
                <a:off x="1736090" y="2893762"/>
                <a:ext cx="565150" cy="292100"/>
                <a:chOff x="1871277" y="1576300"/>
                <a:chExt cx="1128371" cy="437861"/>
              </a:xfrm>
            </p:grpSpPr>
            <p:sp>
              <p:nvSpPr>
                <p:cNvPr id="288" name="Oval 287">
                  <a:extLst>
                    <a:ext uri="{FF2B5EF4-FFF2-40B4-BE49-F238E27FC236}">
                      <a16:creationId xmlns:a16="http://schemas.microsoft.com/office/drawing/2014/main" id="{EAEA361B-12C2-D240-B391-D3E93CE399B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89" name="Rectangle 288">
                  <a:extLst>
                    <a:ext uri="{FF2B5EF4-FFF2-40B4-BE49-F238E27FC236}">
                      <a16:creationId xmlns:a16="http://schemas.microsoft.com/office/drawing/2014/main" id="{5DEA8AC2-81D9-1E48-B9A5-42237FF4F86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0" name="Oval 289">
                  <a:extLst>
                    <a:ext uri="{FF2B5EF4-FFF2-40B4-BE49-F238E27FC236}">
                      <a16:creationId xmlns:a16="http://schemas.microsoft.com/office/drawing/2014/main" id="{9EA8E302-D309-3445-AF9E-77C489DDA72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91" name="Freeform 290">
                  <a:extLst>
                    <a:ext uri="{FF2B5EF4-FFF2-40B4-BE49-F238E27FC236}">
                      <a16:creationId xmlns:a16="http://schemas.microsoft.com/office/drawing/2014/main" id="{B9A89D72-61A0-1142-AF3F-FE8B2EB5433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2" name="Freeform 291">
                  <a:extLst>
                    <a:ext uri="{FF2B5EF4-FFF2-40B4-BE49-F238E27FC236}">
                      <a16:creationId xmlns:a16="http://schemas.microsoft.com/office/drawing/2014/main" id="{66FE1286-64A8-D841-BB84-F9A16C15EC4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3" name="Freeform 292">
                  <a:extLst>
                    <a:ext uri="{FF2B5EF4-FFF2-40B4-BE49-F238E27FC236}">
                      <a16:creationId xmlns:a16="http://schemas.microsoft.com/office/drawing/2014/main" id="{6E1013B2-FB9A-9643-A3CD-C4A3A5A083E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4" name="Freeform 293">
                  <a:extLst>
                    <a:ext uri="{FF2B5EF4-FFF2-40B4-BE49-F238E27FC236}">
                      <a16:creationId xmlns:a16="http://schemas.microsoft.com/office/drawing/2014/main" id="{E439E20D-546B-B24F-AC7A-2BA85C329D8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95" name="Straight Connector 294">
                  <a:extLst>
                    <a:ext uri="{FF2B5EF4-FFF2-40B4-BE49-F238E27FC236}">
                      <a16:creationId xmlns:a16="http://schemas.microsoft.com/office/drawing/2014/main" id="{7540BE15-9182-9544-A6CE-B6E1CA592097}"/>
                    </a:ext>
                  </a:extLst>
                </p:cNvPr>
                <p:cNvCxnSpPr>
                  <a:endCxn id="29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96" name="Straight Connector 295">
                  <a:extLst>
                    <a:ext uri="{FF2B5EF4-FFF2-40B4-BE49-F238E27FC236}">
                      <a16:creationId xmlns:a16="http://schemas.microsoft.com/office/drawing/2014/main" id="{FF4B6776-17EA-2D43-9D3F-6F2BBF3C123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85" name="Group 284">
                <a:extLst>
                  <a:ext uri="{FF2B5EF4-FFF2-40B4-BE49-F238E27FC236}">
                    <a16:creationId xmlns:a16="http://schemas.microsoft.com/office/drawing/2014/main" id="{05552A60-CDAD-BC43-B8BC-B7439F5C3402}"/>
                  </a:ext>
                </a:extLst>
              </p:cNvPr>
              <p:cNvGrpSpPr/>
              <p:nvPr/>
            </p:nvGrpSpPr>
            <p:grpSpPr>
              <a:xfrm>
                <a:off x="1844715" y="2907714"/>
                <a:ext cx="356365" cy="333774"/>
                <a:chOff x="741398" y="1743005"/>
                <a:chExt cx="356365" cy="333774"/>
              </a:xfrm>
            </p:grpSpPr>
            <p:sp>
              <p:nvSpPr>
                <p:cNvPr id="286" name="Oval 285">
                  <a:extLst>
                    <a:ext uri="{FF2B5EF4-FFF2-40B4-BE49-F238E27FC236}">
                      <a16:creationId xmlns:a16="http://schemas.microsoft.com/office/drawing/2014/main" id="{5BF2E95A-EACF-9143-B987-FD7A353ADE6F}"/>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7" name="TextBox 286">
                  <a:extLst>
                    <a:ext uri="{FF2B5EF4-FFF2-40B4-BE49-F238E27FC236}">
                      <a16:creationId xmlns:a16="http://schemas.microsoft.com/office/drawing/2014/main" id="{AA2DCF6D-54DC-0A47-8B69-0F1B77FF66B0}"/>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grpSp>
      <p:sp>
        <p:nvSpPr>
          <p:cNvPr id="298" name="Freeform 297">
            <a:extLst>
              <a:ext uri="{FF2B5EF4-FFF2-40B4-BE49-F238E27FC236}">
                <a16:creationId xmlns:a16="http://schemas.microsoft.com/office/drawing/2014/main" id="{AD8B86B2-93D9-A745-9897-F855B37ADC0B}"/>
              </a:ext>
            </a:extLst>
          </p:cNvPr>
          <p:cNvSpPr/>
          <p:nvPr/>
        </p:nvSpPr>
        <p:spPr>
          <a:xfrm>
            <a:off x="3283003" y="2075675"/>
            <a:ext cx="5676290" cy="537233"/>
          </a:xfrm>
          <a:custGeom>
            <a:avLst/>
            <a:gdLst>
              <a:gd name="connsiteX0" fmla="*/ 0 w 5035463"/>
              <a:gd name="connsiteY0" fmla="*/ 551145 h 551145"/>
              <a:gd name="connsiteX1" fmla="*/ 901874 w 5035463"/>
              <a:gd name="connsiteY1" fmla="*/ 551145 h 551145"/>
              <a:gd name="connsiteX2" fmla="*/ 2329841 w 5035463"/>
              <a:gd name="connsiteY2" fmla="*/ 0 h 551145"/>
              <a:gd name="connsiteX3" fmla="*/ 3933173 w 5035463"/>
              <a:gd name="connsiteY3" fmla="*/ 12526 h 551145"/>
              <a:gd name="connsiteX4" fmla="*/ 5035463 w 5035463"/>
              <a:gd name="connsiteY4" fmla="*/ 488515 h 551145"/>
              <a:gd name="connsiteX0" fmla="*/ 0 w 5035463"/>
              <a:gd name="connsiteY0" fmla="*/ 554892 h 554892"/>
              <a:gd name="connsiteX1" fmla="*/ 901874 w 5035463"/>
              <a:gd name="connsiteY1" fmla="*/ 554892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35463"/>
              <a:gd name="connsiteY0" fmla="*/ 554892 h 554892"/>
              <a:gd name="connsiteX1" fmla="*/ 860651 w 5035463"/>
              <a:gd name="connsiteY1" fmla="*/ 487436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24220"/>
              <a:gd name="connsiteY0" fmla="*/ 491184 h 492262"/>
              <a:gd name="connsiteX1" fmla="*/ 849408 w 5024220"/>
              <a:gd name="connsiteY1" fmla="*/ 487436 h 492262"/>
              <a:gd name="connsiteX2" fmla="*/ 2071260 w 5024220"/>
              <a:gd name="connsiteY2" fmla="*/ 0 h 492262"/>
              <a:gd name="connsiteX3" fmla="*/ 3921930 w 5024220"/>
              <a:gd name="connsiteY3" fmla="*/ 16273 h 492262"/>
              <a:gd name="connsiteX4" fmla="*/ 5024220 w 5024220"/>
              <a:gd name="connsiteY4" fmla="*/ 492262 h 492262"/>
              <a:gd name="connsiteX0" fmla="*/ 0 w 5020472"/>
              <a:gd name="connsiteY0" fmla="*/ 479942 h 492262"/>
              <a:gd name="connsiteX1" fmla="*/ 845660 w 5020472"/>
              <a:gd name="connsiteY1" fmla="*/ 487436 h 492262"/>
              <a:gd name="connsiteX2" fmla="*/ 2067512 w 5020472"/>
              <a:gd name="connsiteY2" fmla="*/ 0 h 492262"/>
              <a:gd name="connsiteX3" fmla="*/ 3918182 w 5020472"/>
              <a:gd name="connsiteY3" fmla="*/ 16273 h 492262"/>
              <a:gd name="connsiteX4" fmla="*/ 5020472 w 5020472"/>
              <a:gd name="connsiteY4" fmla="*/ 492262 h 492262"/>
              <a:gd name="connsiteX0" fmla="*/ 0 w 5020472"/>
              <a:gd name="connsiteY0" fmla="*/ 494932 h 494932"/>
              <a:gd name="connsiteX1" fmla="*/ 845660 w 5020472"/>
              <a:gd name="connsiteY1" fmla="*/ 487436 h 494932"/>
              <a:gd name="connsiteX2" fmla="*/ 2067512 w 5020472"/>
              <a:gd name="connsiteY2" fmla="*/ 0 h 494932"/>
              <a:gd name="connsiteX3" fmla="*/ 3918182 w 5020472"/>
              <a:gd name="connsiteY3" fmla="*/ 16273 h 494932"/>
              <a:gd name="connsiteX4" fmla="*/ 5020472 w 5020472"/>
              <a:gd name="connsiteY4" fmla="*/ 492262 h 494932"/>
              <a:gd name="connsiteX0" fmla="*/ 0 w 5009229"/>
              <a:gd name="connsiteY0" fmla="*/ 479941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491183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519881 h 520960"/>
              <a:gd name="connsiteX1" fmla="*/ 834417 w 5009229"/>
              <a:gd name="connsiteY1" fmla="*/ 516134 h 520960"/>
              <a:gd name="connsiteX2" fmla="*/ 2056269 w 5009229"/>
              <a:gd name="connsiteY2" fmla="*/ 28698 h 520960"/>
              <a:gd name="connsiteX3" fmla="*/ 3663349 w 5009229"/>
              <a:gd name="connsiteY3" fmla="*/ 0 h 520960"/>
              <a:gd name="connsiteX4" fmla="*/ 5009229 w 5009229"/>
              <a:gd name="connsiteY4" fmla="*/ 520960 h 520960"/>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953016 w 4953016"/>
              <a:gd name="connsiteY4" fmla="*/ 558436 h 558436"/>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631805 w 4953016"/>
              <a:gd name="connsiteY4" fmla="*/ 415156 h 558436"/>
              <a:gd name="connsiteX5" fmla="*/ 4953016 w 4953016"/>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631805 w 5676291"/>
              <a:gd name="connsiteY4" fmla="*/ 415156 h 558436"/>
              <a:gd name="connsiteX5" fmla="*/ 5676291 w 5676291"/>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909124 w 5676291"/>
              <a:gd name="connsiteY4" fmla="*/ 527582 h 558436"/>
              <a:gd name="connsiteX5" fmla="*/ 5676291 w 5676291"/>
              <a:gd name="connsiteY5" fmla="*/ 558436 h 558436"/>
              <a:gd name="connsiteX0" fmla="*/ 0 w 5672543"/>
              <a:gd name="connsiteY0" fmla="*/ 519881 h 535951"/>
              <a:gd name="connsiteX1" fmla="*/ 834417 w 5672543"/>
              <a:gd name="connsiteY1" fmla="*/ 516134 h 535951"/>
              <a:gd name="connsiteX2" fmla="*/ 2056269 w 5672543"/>
              <a:gd name="connsiteY2" fmla="*/ 28698 h 535951"/>
              <a:gd name="connsiteX3" fmla="*/ 3663349 w 5672543"/>
              <a:gd name="connsiteY3" fmla="*/ 0 h 535951"/>
              <a:gd name="connsiteX4" fmla="*/ 4909124 w 5672543"/>
              <a:gd name="connsiteY4" fmla="*/ 527582 h 535951"/>
              <a:gd name="connsiteX5" fmla="*/ 5672543 w 5672543"/>
              <a:gd name="connsiteY5" fmla="*/ 535951 h 535951"/>
              <a:gd name="connsiteX0" fmla="*/ 0 w 5676290"/>
              <a:gd name="connsiteY0" fmla="*/ 519881 h 528456"/>
              <a:gd name="connsiteX1" fmla="*/ 834417 w 5676290"/>
              <a:gd name="connsiteY1" fmla="*/ 516134 h 528456"/>
              <a:gd name="connsiteX2" fmla="*/ 2056269 w 5676290"/>
              <a:gd name="connsiteY2" fmla="*/ 28698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19881 h 528456"/>
              <a:gd name="connsiteX1" fmla="*/ 834417 w 5676290"/>
              <a:gd name="connsiteY1" fmla="*/ 516134 h 528456"/>
              <a:gd name="connsiteX2" fmla="*/ 2052521 w 5676290"/>
              <a:gd name="connsiteY2" fmla="*/ 6213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28658 h 537233"/>
              <a:gd name="connsiteX1" fmla="*/ 834417 w 5676290"/>
              <a:gd name="connsiteY1" fmla="*/ 524911 h 537233"/>
              <a:gd name="connsiteX2" fmla="*/ 2052521 w 5676290"/>
              <a:gd name="connsiteY2" fmla="*/ 0 h 537233"/>
              <a:gd name="connsiteX3" fmla="*/ 3663349 w 5676290"/>
              <a:gd name="connsiteY3" fmla="*/ 8777 h 537233"/>
              <a:gd name="connsiteX4" fmla="*/ 4909124 w 5676290"/>
              <a:gd name="connsiteY4" fmla="*/ 536359 h 537233"/>
              <a:gd name="connsiteX5" fmla="*/ 5676290 w 5676290"/>
              <a:gd name="connsiteY5" fmla="*/ 537233 h 537233"/>
              <a:gd name="connsiteX0" fmla="*/ 0 w 5676290"/>
              <a:gd name="connsiteY0" fmla="*/ 528658 h 537233"/>
              <a:gd name="connsiteX1" fmla="*/ 834417 w 5676290"/>
              <a:gd name="connsiteY1" fmla="*/ 524911 h 537233"/>
              <a:gd name="connsiteX2" fmla="*/ 2052521 w 5676290"/>
              <a:gd name="connsiteY2" fmla="*/ 0 h 537233"/>
              <a:gd name="connsiteX3" fmla="*/ 3637117 w 5676290"/>
              <a:gd name="connsiteY3" fmla="*/ 1282 h 537233"/>
              <a:gd name="connsiteX4" fmla="*/ 4909124 w 5676290"/>
              <a:gd name="connsiteY4" fmla="*/ 536359 h 537233"/>
              <a:gd name="connsiteX5" fmla="*/ 5676290 w 5676290"/>
              <a:gd name="connsiteY5" fmla="*/ 537233 h 53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6290" h="537233">
                <a:moveTo>
                  <a:pt x="0" y="528658"/>
                </a:moveTo>
                <a:lnTo>
                  <a:pt x="834417" y="524911"/>
                </a:lnTo>
                <a:lnTo>
                  <a:pt x="2052521" y="0"/>
                </a:lnTo>
                <a:lnTo>
                  <a:pt x="3637117" y="1282"/>
                </a:lnTo>
                <a:lnTo>
                  <a:pt x="4909124" y="536359"/>
                </a:lnTo>
                <a:lnTo>
                  <a:pt x="5676290" y="537233"/>
                </a:lnTo>
              </a:path>
            </a:pathLst>
          </a:custGeom>
          <a:noFill/>
          <a:ln w="571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Freeform 298">
            <a:extLst>
              <a:ext uri="{FF2B5EF4-FFF2-40B4-BE49-F238E27FC236}">
                <a16:creationId xmlns:a16="http://schemas.microsoft.com/office/drawing/2014/main" id="{5B662D9B-5836-4A49-AEF3-3844A1A658DF}"/>
              </a:ext>
            </a:extLst>
          </p:cNvPr>
          <p:cNvSpPr/>
          <p:nvPr/>
        </p:nvSpPr>
        <p:spPr>
          <a:xfrm>
            <a:off x="5246494" y="2202412"/>
            <a:ext cx="3684951" cy="1712667"/>
          </a:xfrm>
          <a:custGeom>
            <a:avLst/>
            <a:gdLst>
              <a:gd name="connsiteX0" fmla="*/ 0 w 3494761"/>
              <a:gd name="connsiteY0" fmla="*/ 1202498 h 1202498"/>
              <a:gd name="connsiteX1" fmla="*/ 1415441 w 3494761"/>
              <a:gd name="connsiteY1" fmla="*/ 0 h 1202498"/>
              <a:gd name="connsiteX2" fmla="*/ 1427967 w 3494761"/>
              <a:gd name="connsiteY2" fmla="*/ 1027134 h 1202498"/>
              <a:gd name="connsiteX3" fmla="*/ 2793304 w 3494761"/>
              <a:gd name="connsiteY3" fmla="*/ 538619 h 1202498"/>
              <a:gd name="connsiteX4" fmla="*/ 3494761 w 3494761"/>
              <a:gd name="connsiteY4" fmla="*/ 551145 h 1202498"/>
              <a:gd name="connsiteX0" fmla="*/ 0 w 3494761"/>
              <a:gd name="connsiteY0" fmla="*/ 1202498 h 1202498"/>
              <a:gd name="connsiteX1" fmla="*/ 1415441 w 3494761"/>
              <a:gd name="connsiteY1" fmla="*/ 0 h 1202498"/>
              <a:gd name="connsiteX2" fmla="*/ 1490597 w 3494761"/>
              <a:gd name="connsiteY2" fmla="*/ 1102290 h 1202498"/>
              <a:gd name="connsiteX3" fmla="*/ 2793304 w 3494761"/>
              <a:gd name="connsiteY3" fmla="*/ 538619 h 1202498"/>
              <a:gd name="connsiteX4" fmla="*/ 3494761 w 3494761"/>
              <a:gd name="connsiteY4" fmla="*/ 551145 h 1202498"/>
              <a:gd name="connsiteX0" fmla="*/ 0 w 3494761"/>
              <a:gd name="connsiteY0" fmla="*/ 1202498 h 1202498"/>
              <a:gd name="connsiteX1" fmla="*/ 1415441 w 3494761"/>
              <a:gd name="connsiteY1" fmla="*/ 0 h 1202498"/>
              <a:gd name="connsiteX2" fmla="*/ 1472012 w 3494761"/>
              <a:gd name="connsiteY2" fmla="*/ 1050251 h 1202498"/>
              <a:gd name="connsiteX3" fmla="*/ 2793304 w 3494761"/>
              <a:gd name="connsiteY3" fmla="*/ 538619 h 1202498"/>
              <a:gd name="connsiteX4" fmla="*/ 3494761 w 3494761"/>
              <a:gd name="connsiteY4" fmla="*/ 551145 h 1202498"/>
              <a:gd name="connsiteX0" fmla="*/ 0 w 3494761"/>
              <a:gd name="connsiteY0" fmla="*/ 1202498 h 1202498"/>
              <a:gd name="connsiteX1" fmla="*/ 1415441 w 3494761"/>
              <a:gd name="connsiteY1" fmla="*/ 0 h 1202498"/>
              <a:gd name="connsiteX2" fmla="*/ 1438558 w 3494761"/>
              <a:gd name="connsiteY2" fmla="*/ 1050251 h 1202498"/>
              <a:gd name="connsiteX3" fmla="*/ 2793304 w 3494761"/>
              <a:gd name="connsiteY3" fmla="*/ 538619 h 1202498"/>
              <a:gd name="connsiteX4" fmla="*/ 3494761 w 3494761"/>
              <a:gd name="connsiteY4" fmla="*/ 551145 h 1202498"/>
              <a:gd name="connsiteX0" fmla="*/ 0 w 3494761"/>
              <a:gd name="connsiteY0" fmla="*/ 1217367 h 1217367"/>
              <a:gd name="connsiteX1" fmla="*/ 1441460 w 3494761"/>
              <a:gd name="connsiteY1" fmla="*/ 0 h 1217367"/>
              <a:gd name="connsiteX2" fmla="*/ 1438558 w 3494761"/>
              <a:gd name="connsiteY2" fmla="*/ 1065120 h 1217367"/>
              <a:gd name="connsiteX3" fmla="*/ 2793304 w 3494761"/>
              <a:gd name="connsiteY3" fmla="*/ 553488 h 1217367"/>
              <a:gd name="connsiteX4" fmla="*/ 3494761 w 3494761"/>
              <a:gd name="connsiteY4" fmla="*/ 566014 h 1217367"/>
              <a:gd name="connsiteX0" fmla="*/ 0 w 3494761"/>
              <a:gd name="connsiteY0" fmla="*/ 1217367 h 1217367"/>
              <a:gd name="connsiteX1" fmla="*/ 1441460 w 3494761"/>
              <a:gd name="connsiteY1" fmla="*/ 0 h 1217367"/>
              <a:gd name="connsiteX2" fmla="*/ 1438558 w 3494761"/>
              <a:gd name="connsiteY2" fmla="*/ 1065120 h 1217367"/>
              <a:gd name="connsiteX3" fmla="*/ 2808172 w 3494761"/>
              <a:gd name="connsiteY3" fmla="*/ 557205 h 1217367"/>
              <a:gd name="connsiteX4" fmla="*/ 3494761 w 3494761"/>
              <a:gd name="connsiteY4" fmla="*/ 566014 h 1217367"/>
              <a:gd name="connsiteX0" fmla="*/ 0 w 3494761"/>
              <a:gd name="connsiteY0" fmla="*/ 1217367 h 1217367"/>
              <a:gd name="connsiteX1" fmla="*/ 1441460 w 3494761"/>
              <a:gd name="connsiteY1" fmla="*/ 0 h 1217367"/>
              <a:gd name="connsiteX2" fmla="*/ 1438558 w 3494761"/>
              <a:gd name="connsiteY2" fmla="*/ 1065120 h 1217367"/>
              <a:gd name="connsiteX3" fmla="*/ 2808172 w 3494761"/>
              <a:gd name="connsiteY3" fmla="*/ 572073 h 1217367"/>
              <a:gd name="connsiteX4" fmla="*/ 3494761 w 3494761"/>
              <a:gd name="connsiteY4" fmla="*/ 566014 h 1217367"/>
              <a:gd name="connsiteX0" fmla="*/ 0 w 3505912"/>
              <a:gd name="connsiteY0" fmla="*/ 1217367 h 1217367"/>
              <a:gd name="connsiteX1" fmla="*/ 1441460 w 3505912"/>
              <a:gd name="connsiteY1" fmla="*/ 0 h 1217367"/>
              <a:gd name="connsiteX2" fmla="*/ 1438558 w 3505912"/>
              <a:gd name="connsiteY2" fmla="*/ 1065120 h 1217367"/>
              <a:gd name="connsiteX3" fmla="*/ 2808172 w 3505912"/>
              <a:gd name="connsiteY3" fmla="*/ 572073 h 1217367"/>
              <a:gd name="connsiteX4" fmla="*/ 3505912 w 3505912"/>
              <a:gd name="connsiteY4" fmla="*/ 588317 h 1217367"/>
              <a:gd name="connsiteX0" fmla="*/ 0 w 3505912"/>
              <a:gd name="connsiteY0" fmla="*/ 1217367 h 1217367"/>
              <a:gd name="connsiteX1" fmla="*/ 1441460 w 3505912"/>
              <a:gd name="connsiteY1" fmla="*/ 0 h 1217367"/>
              <a:gd name="connsiteX2" fmla="*/ 1438558 w 3505912"/>
              <a:gd name="connsiteY2" fmla="*/ 1065120 h 1217367"/>
              <a:gd name="connsiteX3" fmla="*/ 2845343 w 3505912"/>
              <a:gd name="connsiteY3" fmla="*/ 583224 h 1217367"/>
              <a:gd name="connsiteX4" fmla="*/ 3505912 w 3505912"/>
              <a:gd name="connsiteY4" fmla="*/ 588317 h 1217367"/>
              <a:gd name="connsiteX0" fmla="*/ 0 w 3505912"/>
              <a:gd name="connsiteY0" fmla="*/ 1217367 h 1217367"/>
              <a:gd name="connsiteX1" fmla="*/ 1441460 w 3505912"/>
              <a:gd name="connsiteY1" fmla="*/ 0 h 1217367"/>
              <a:gd name="connsiteX2" fmla="*/ 1438558 w 3505912"/>
              <a:gd name="connsiteY2" fmla="*/ 1065120 h 1217367"/>
              <a:gd name="connsiteX3" fmla="*/ 2785870 w 3505912"/>
              <a:gd name="connsiteY3" fmla="*/ 564639 h 1217367"/>
              <a:gd name="connsiteX4" fmla="*/ 3505912 w 3505912"/>
              <a:gd name="connsiteY4" fmla="*/ 588317 h 1217367"/>
              <a:gd name="connsiteX0" fmla="*/ 0 w 3557951"/>
              <a:gd name="connsiteY0" fmla="*/ 1217367 h 1217367"/>
              <a:gd name="connsiteX1" fmla="*/ 1441460 w 3557951"/>
              <a:gd name="connsiteY1" fmla="*/ 0 h 1217367"/>
              <a:gd name="connsiteX2" fmla="*/ 1438558 w 3557951"/>
              <a:gd name="connsiteY2" fmla="*/ 1065120 h 1217367"/>
              <a:gd name="connsiteX3" fmla="*/ 2785870 w 3557951"/>
              <a:gd name="connsiteY3" fmla="*/ 564639 h 1217367"/>
              <a:gd name="connsiteX4" fmla="*/ 3557951 w 3557951"/>
              <a:gd name="connsiteY4" fmla="*/ 577165 h 1217367"/>
              <a:gd name="connsiteX0" fmla="*/ 0 w 3557951"/>
              <a:gd name="connsiteY0" fmla="*/ 1217367 h 1217367"/>
              <a:gd name="connsiteX1" fmla="*/ 71632 w 3557951"/>
              <a:gd name="connsiteY1" fmla="*/ 1153564 h 1217367"/>
              <a:gd name="connsiteX2" fmla="*/ 1441460 w 3557951"/>
              <a:gd name="connsiteY2" fmla="*/ 0 h 1217367"/>
              <a:gd name="connsiteX3" fmla="*/ 1438558 w 3557951"/>
              <a:gd name="connsiteY3" fmla="*/ 1065120 h 1217367"/>
              <a:gd name="connsiteX4" fmla="*/ 2785870 w 3557951"/>
              <a:gd name="connsiteY4" fmla="*/ 564639 h 1217367"/>
              <a:gd name="connsiteX5" fmla="*/ 3557951 w 3557951"/>
              <a:gd name="connsiteY5" fmla="*/ 577165 h 1217367"/>
              <a:gd name="connsiteX0" fmla="*/ 0 w 3831001"/>
              <a:gd name="connsiteY0" fmla="*/ 1595192 h 1595192"/>
              <a:gd name="connsiteX1" fmla="*/ 344682 w 3831001"/>
              <a:gd name="connsiteY1" fmla="*/ 1153564 h 1595192"/>
              <a:gd name="connsiteX2" fmla="*/ 1714510 w 3831001"/>
              <a:gd name="connsiteY2" fmla="*/ 0 h 1595192"/>
              <a:gd name="connsiteX3" fmla="*/ 1711608 w 3831001"/>
              <a:gd name="connsiteY3" fmla="*/ 1065120 h 1595192"/>
              <a:gd name="connsiteX4" fmla="*/ 3058920 w 3831001"/>
              <a:gd name="connsiteY4" fmla="*/ 564639 h 1595192"/>
              <a:gd name="connsiteX5" fmla="*/ 3831001 w 3831001"/>
              <a:gd name="connsiteY5" fmla="*/ 577165 h 1595192"/>
              <a:gd name="connsiteX0" fmla="*/ 0 w 3831001"/>
              <a:gd name="connsiteY0" fmla="*/ 1595192 h 1595192"/>
              <a:gd name="connsiteX1" fmla="*/ 125607 w 3831001"/>
              <a:gd name="connsiteY1" fmla="*/ 1226589 h 1595192"/>
              <a:gd name="connsiteX2" fmla="*/ 1714510 w 3831001"/>
              <a:gd name="connsiteY2" fmla="*/ 0 h 1595192"/>
              <a:gd name="connsiteX3" fmla="*/ 1711608 w 3831001"/>
              <a:gd name="connsiteY3" fmla="*/ 1065120 h 1595192"/>
              <a:gd name="connsiteX4" fmla="*/ 3058920 w 3831001"/>
              <a:gd name="connsiteY4" fmla="*/ 564639 h 1595192"/>
              <a:gd name="connsiteX5" fmla="*/ 3831001 w 3831001"/>
              <a:gd name="connsiteY5" fmla="*/ 577165 h 1595192"/>
              <a:gd name="connsiteX0" fmla="*/ 0 w 3831001"/>
              <a:gd name="connsiteY0" fmla="*/ 1595192 h 1595192"/>
              <a:gd name="connsiteX1" fmla="*/ 131957 w 3831001"/>
              <a:gd name="connsiteY1" fmla="*/ 1220239 h 1595192"/>
              <a:gd name="connsiteX2" fmla="*/ 1714510 w 3831001"/>
              <a:gd name="connsiteY2" fmla="*/ 0 h 1595192"/>
              <a:gd name="connsiteX3" fmla="*/ 1711608 w 3831001"/>
              <a:gd name="connsiteY3" fmla="*/ 1065120 h 1595192"/>
              <a:gd name="connsiteX4" fmla="*/ 3058920 w 3831001"/>
              <a:gd name="connsiteY4" fmla="*/ 564639 h 1595192"/>
              <a:gd name="connsiteX5" fmla="*/ 3831001 w 3831001"/>
              <a:gd name="connsiteY5" fmla="*/ 577165 h 1595192"/>
              <a:gd name="connsiteX0" fmla="*/ 0 w 3831001"/>
              <a:gd name="connsiteY0" fmla="*/ 1595192 h 1595192"/>
              <a:gd name="connsiteX1" fmla="*/ 147832 w 3831001"/>
              <a:gd name="connsiteY1" fmla="*/ 1051964 h 1595192"/>
              <a:gd name="connsiteX2" fmla="*/ 1714510 w 3831001"/>
              <a:gd name="connsiteY2" fmla="*/ 0 h 1595192"/>
              <a:gd name="connsiteX3" fmla="*/ 1711608 w 3831001"/>
              <a:gd name="connsiteY3" fmla="*/ 1065120 h 1595192"/>
              <a:gd name="connsiteX4" fmla="*/ 3058920 w 3831001"/>
              <a:gd name="connsiteY4" fmla="*/ 564639 h 1595192"/>
              <a:gd name="connsiteX5" fmla="*/ 3831001 w 3831001"/>
              <a:gd name="connsiteY5" fmla="*/ 577165 h 1595192"/>
              <a:gd name="connsiteX0" fmla="*/ 0 w 3688126"/>
              <a:gd name="connsiteY0" fmla="*/ 1680917 h 1680917"/>
              <a:gd name="connsiteX1" fmla="*/ 4957 w 3688126"/>
              <a:gd name="connsiteY1" fmla="*/ 1051964 h 1680917"/>
              <a:gd name="connsiteX2" fmla="*/ 1571635 w 3688126"/>
              <a:gd name="connsiteY2" fmla="*/ 0 h 1680917"/>
              <a:gd name="connsiteX3" fmla="*/ 1568733 w 3688126"/>
              <a:gd name="connsiteY3" fmla="*/ 1065120 h 1680917"/>
              <a:gd name="connsiteX4" fmla="*/ 2916045 w 3688126"/>
              <a:gd name="connsiteY4" fmla="*/ 564639 h 1680917"/>
              <a:gd name="connsiteX5" fmla="*/ 3688126 w 3688126"/>
              <a:gd name="connsiteY5" fmla="*/ 577165 h 1680917"/>
              <a:gd name="connsiteX0" fmla="*/ 0 w 3684951"/>
              <a:gd name="connsiteY0" fmla="*/ 1712667 h 1712667"/>
              <a:gd name="connsiteX1" fmla="*/ 1782 w 3684951"/>
              <a:gd name="connsiteY1" fmla="*/ 1051964 h 1712667"/>
              <a:gd name="connsiteX2" fmla="*/ 1568460 w 3684951"/>
              <a:gd name="connsiteY2" fmla="*/ 0 h 1712667"/>
              <a:gd name="connsiteX3" fmla="*/ 1565558 w 3684951"/>
              <a:gd name="connsiteY3" fmla="*/ 1065120 h 1712667"/>
              <a:gd name="connsiteX4" fmla="*/ 2912870 w 3684951"/>
              <a:gd name="connsiteY4" fmla="*/ 564639 h 1712667"/>
              <a:gd name="connsiteX5" fmla="*/ 3684951 w 3684951"/>
              <a:gd name="connsiteY5" fmla="*/ 577165 h 171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4951" h="1712667">
                <a:moveTo>
                  <a:pt x="0" y="1712667"/>
                </a:moveTo>
                <a:cubicBezTo>
                  <a:pt x="1652" y="1503016"/>
                  <a:pt x="130" y="1261615"/>
                  <a:pt x="1782" y="1051964"/>
                </a:cubicBezTo>
                <a:lnTo>
                  <a:pt x="1568460" y="0"/>
                </a:lnTo>
                <a:cubicBezTo>
                  <a:pt x="1567493" y="355040"/>
                  <a:pt x="1566525" y="710080"/>
                  <a:pt x="1565558" y="1065120"/>
                </a:cubicBezTo>
                <a:lnTo>
                  <a:pt x="2912870" y="564639"/>
                </a:lnTo>
                <a:lnTo>
                  <a:pt x="3684951" y="577165"/>
                </a:lnTo>
              </a:path>
            </a:pathLst>
          </a:custGeom>
          <a:noFill/>
          <a:ln w="47625">
            <a:solidFill>
              <a:srgbClr val="0000A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TextBox 299">
            <a:extLst>
              <a:ext uri="{FF2B5EF4-FFF2-40B4-BE49-F238E27FC236}">
                <a16:creationId xmlns:a16="http://schemas.microsoft.com/office/drawing/2014/main" id="{4BA8D4EB-6400-5347-8FCF-BA0939582BD3}"/>
              </a:ext>
            </a:extLst>
          </p:cNvPr>
          <p:cNvSpPr txBox="1"/>
          <p:nvPr/>
        </p:nvSpPr>
        <p:spPr>
          <a:xfrm>
            <a:off x="1351953" y="5524714"/>
            <a:ext cx="9783686" cy="954107"/>
          </a:xfrm>
          <a:prstGeom prst="rect">
            <a:avLst/>
          </a:prstGeom>
          <a:noFill/>
        </p:spPr>
        <p:txBody>
          <a:bodyPr wrap="square" rtlCol="0">
            <a:spAutoFit/>
          </a:bodyPr>
          <a:lstStyle/>
          <a:p>
            <a:pPr algn="ctr" eaLnBrk="0" fontAlgn="base" hangingPunct="0">
              <a:spcBef>
                <a:spcPct val="0"/>
              </a:spcBef>
              <a:spcAft>
                <a:spcPct val="0"/>
              </a:spcAft>
            </a:pPr>
            <a:r>
              <a:rPr lang="en-US" sz="2800" dirty="0">
                <a:solidFill>
                  <a:srgbClr val="CC0000"/>
                </a:solidFill>
                <a:ea typeface="ＭＳ Ｐゴシック" charset="0"/>
              </a:rPr>
              <a:t>We learned in Chapter 4 that generalized forwarding and SDN can be used to achieve </a:t>
            </a:r>
            <a:r>
              <a:rPr lang="en-US" sz="2800" i="1" dirty="0">
                <a:solidFill>
                  <a:srgbClr val="CC0000"/>
                </a:solidFill>
                <a:ea typeface="ＭＳ Ｐゴシック" charset="0"/>
              </a:rPr>
              <a:t>any</a:t>
            </a:r>
            <a:r>
              <a:rPr lang="en-US" sz="2800" dirty="0">
                <a:solidFill>
                  <a:srgbClr val="CC0000"/>
                </a:solidFill>
                <a:ea typeface="ＭＳ Ｐゴシック" charset="0"/>
              </a:rPr>
              <a:t> routing desired</a:t>
            </a:r>
          </a:p>
        </p:txBody>
      </p:sp>
    </p:spTree>
    <p:extLst>
      <p:ext uri="{BB962C8B-B14F-4D97-AF65-F5344CB8AC3E}">
        <p14:creationId xmlns:p14="http://schemas.microsoft.com/office/powerpoint/2010/main" val="230147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dissolve">
                                      <p:cBhvr>
                                        <p:cTn id="7" dur="500"/>
                                        <p:tgtEl>
                                          <p:spTgt spid="15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left)">
                                      <p:cBhvr>
                                        <p:cTn id="11" dur="500"/>
                                        <p:tgtEl>
                                          <p:spTgt spid="29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9"/>
                                        </p:tgtEl>
                                        <p:attrNameLst>
                                          <p:attrName>style.visibility</p:attrName>
                                        </p:attrNameLst>
                                      </p:cBhvr>
                                      <p:to>
                                        <p:strVal val="visible"/>
                                      </p:to>
                                    </p:set>
                                    <p:animEffect transition="in" filter="wipe(left)">
                                      <p:cBhvr>
                                        <p:cTn id="15" dur="500"/>
                                        <p:tgtEl>
                                          <p:spTgt spid="29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2">
                                            <p:txEl>
                                              <p:pRg st="1" end="1"/>
                                            </p:txEl>
                                          </p:spTgt>
                                        </p:tgtEl>
                                        <p:attrNameLst>
                                          <p:attrName>style.visibility</p:attrName>
                                        </p:attrNameLst>
                                      </p:cBhvr>
                                      <p:to>
                                        <p:strVal val="visible"/>
                                      </p:to>
                                    </p:set>
                                    <p:animEffect transition="in" filter="dissolve">
                                      <p:cBhvr>
                                        <p:cTn id="20" dur="500"/>
                                        <p:tgtEl>
                                          <p:spTgt spid="15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00"/>
                                        </p:tgtEl>
                                        <p:attrNameLst>
                                          <p:attrName>style.visibility</p:attrName>
                                        </p:attrNameLst>
                                      </p:cBhvr>
                                      <p:to>
                                        <p:strVal val="visible"/>
                                      </p:to>
                                    </p:set>
                                    <p:animEffect transition="in" filter="dissolve">
                                      <p:cBhvr>
                                        <p:cTn id="25"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299" grpId="0" animBg="1"/>
      <p:bldP spid="30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66</a:t>
            </a:fld>
            <a:endParaRPr lang="en-US" dirty="0"/>
          </a:p>
        </p:txBody>
      </p:sp>
      <p:grpSp>
        <p:nvGrpSpPr>
          <p:cNvPr id="368" name="Group 367">
            <a:extLst>
              <a:ext uri="{FF2B5EF4-FFF2-40B4-BE49-F238E27FC236}">
                <a16:creationId xmlns:a16="http://schemas.microsoft.com/office/drawing/2014/main" id="{97528339-91BF-A047-B131-DB1084069AD0}"/>
              </a:ext>
            </a:extLst>
          </p:cNvPr>
          <p:cNvGrpSpPr/>
          <p:nvPr/>
        </p:nvGrpSpPr>
        <p:grpSpPr>
          <a:xfrm>
            <a:off x="3056815" y="1998116"/>
            <a:ext cx="7050773" cy="4668701"/>
            <a:chOff x="1453484" y="1555350"/>
            <a:chExt cx="7050773" cy="4668701"/>
          </a:xfrm>
        </p:grpSpPr>
        <p:grpSp>
          <p:nvGrpSpPr>
            <p:cNvPr id="369" name="Group 368">
              <a:extLst>
                <a:ext uri="{FF2B5EF4-FFF2-40B4-BE49-F238E27FC236}">
                  <a16:creationId xmlns:a16="http://schemas.microsoft.com/office/drawing/2014/main" id="{65D1C995-A844-2B42-9010-C4218A5CA77D}"/>
                </a:ext>
              </a:extLst>
            </p:cNvPr>
            <p:cNvGrpSpPr/>
            <p:nvPr/>
          </p:nvGrpSpPr>
          <p:grpSpPr>
            <a:xfrm>
              <a:off x="1453484" y="1555350"/>
              <a:ext cx="6027737" cy="1440135"/>
              <a:chOff x="1492879" y="2061336"/>
              <a:chExt cx="6027737" cy="1440135"/>
            </a:xfrm>
          </p:grpSpPr>
          <p:sp>
            <p:nvSpPr>
              <p:cNvPr id="641" name="Rectangle 640">
                <a:extLst>
                  <a:ext uri="{FF2B5EF4-FFF2-40B4-BE49-F238E27FC236}">
                    <a16:creationId xmlns:a16="http://schemas.microsoft.com/office/drawing/2014/main" id="{0E8C8ADE-E45C-8948-918B-042EEC2FAE7D}"/>
                  </a:ext>
                </a:extLst>
              </p:cNvPr>
              <p:cNvSpPr/>
              <p:nvPr/>
            </p:nvSpPr>
            <p:spPr bwMode="auto">
              <a:xfrm>
                <a:off x="1929251" y="2064703"/>
                <a:ext cx="5043488" cy="1017588"/>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42" name="Freeform 641">
                <a:extLst>
                  <a:ext uri="{FF2B5EF4-FFF2-40B4-BE49-F238E27FC236}">
                    <a16:creationId xmlns:a16="http://schemas.microsoft.com/office/drawing/2014/main" id="{4C064E57-91B4-C64F-BC29-DB5B58D5D836}"/>
                  </a:ext>
                </a:extLst>
              </p:cNvPr>
              <p:cNvSpPr/>
              <p:nvPr/>
            </p:nvSpPr>
            <p:spPr bwMode="auto">
              <a:xfrm>
                <a:off x="1739747" y="2067585"/>
                <a:ext cx="198437" cy="1385888"/>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43" name="Freeform 642">
                <a:extLst>
                  <a:ext uri="{FF2B5EF4-FFF2-40B4-BE49-F238E27FC236}">
                    <a16:creationId xmlns:a16="http://schemas.microsoft.com/office/drawing/2014/main" id="{FA5C362A-704A-E343-9748-70DE7380E98C}"/>
                  </a:ext>
                </a:extLst>
              </p:cNvPr>
              <p:cNvSpPr/>
              <p:nvPr/>
            </p:nvSpPr>
            <p:spPr bwMode="auto">
              <a:xfrm flipH="1">
                <a:off x="6969078" y="2061336"/>
                <a:ext cx="220427" cy="1370587"/>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644" name="Group 950">
                <a:extLst>
                  <a:ext uri="{FF2B5EF4-FFF2-40B4-BE49-F238E27FC236}">
                    <a16:creationId xmlns:a16="http://schemas.microsoft.com/office/drawing/2014/main" id="{BFB22C9B-BC09-B440-A46F-2D76736973CC}"/>
                  </a:ext>
                </a:extLst>
              </p:cNvPr>
              <p:cNvGrpSpPr>
                <a:grpSpLocks/>
              </p:cNvGrpSpPr>
              <p:nvPr/>
            </p:nvGrpSpPr>
            <p:grpSpPr bwMode="auto">
              <a:xfrm>
                <a:off x="1492879" y="2820676"/>
                <a:ext cx="338137" cy="653816"/>
                <a:chOff x="4140" y="429"/>
                <a:chExt cx="1425" cy="2396"/>
              </a:xfrm>
            </p:grpSpPr>
            <p:sp>
              <p:nvSpPr>
                <p:cNvPr id="678" name="Freeform 951">
                  <a:extLst>
                    <a:ext uri="{FF2B5EF4-FFF2-40B4-BE49-F238E27FC236}">
                      <a16:creationId xmlns:a16="http://schemas.microsoft.com/office/drawing/2014/main" id="{C93B17FF-0040-E143-8CD8-47B3382C9ED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9" name="Rectangle 952">
                  <a:extLst>
                    <a:ext uri="{FF2B5EF4-FFF2-40B4-BE49-F238E27FC236}">
                      <a16:creationId xmlns:a16="http://schemas.microsoft.com/office/drawing/2014/main" id="{94E3F1D7-858E-134B-B23C-9AEF0360420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0" name="Freeform 953">
                  <a:extLst>
                    <a:ext uri="{FF2B5EF4-FFF2-40B4-BE49-F238E27FC236}">
                      <a16:creationId xmlns:a16="http://schemas.microsoft.com/office/drawing/2014/main" id="{A5ADCD62-7F66-5342-A67A-0AAD6E62980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1" name="Freeform 954">
                  <a:extLst>
                    <a:ext uri="{FF2B5EF4-FFF2-40B4-BE49-F238E27FC236}">
                      <a16:creationId xmlns:a16="http://schemas.microsoft.com/office/drawing/2014/main" id="{798CC50B-B3EC-314B-9757-048EDA8728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2" name="Rectangle 955">
                  <a:extLst>
                    <a:ext uri="{FF2B5EF4-FFF2-40B4-BE49-F238E27FC236}">
                      <a16:creationId xmlns:a16="http://schemas.microsoft.com/office/drawing/2014/main" id="{8AC0730C-7FD1-954C-9651-01160E90FBBD}"/>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83" name="Group 956">
                  <a:extLst>
                    <a:ext uri="{FF2B5EF4-FFF2-40B4-BE49-F238E27FC236}">
                      <a16:creationId xmlns:a16="http://schemas.microsoft.com/office/drawing/2014/main" id="{46F1238A-3BE5-7E4D-9C16-6AF856100F5B}"/>
                    </a:ext>
                  </a:extLst>
                </p:cNvPr>
                <p:cNvGrpSpPr>
                  <a:grpSpLocks/>
                </p:cNvGrpSpPr>
                <p:nvPr/>
              </p:nvGrpSpPr>
              <p:grpSpPr bwMode="auto">
                <a:xfrm>
                  <a:off x="4749" y="668"/>
                  <a:ext cx="581" cy="145"/>
                  <a:chOff x="614" y="2568"/>
                  <a:chExt cx="725" cy="139"/>
                </a:xfrm>
              </p:grpSpPr>
              <p:sp>
                <p:nvSpPr>
                  <p:cNvPr id="708" name="AutoShape 957">
                    <a:extLst>
                      <a:ext uri="{FF2B5EF4-FFF2-40B4-BE49-F238E27FC236}">
                        <a16:creationId xmlns:a16="http://schemas.microsoft.com/office/drawing/2014/main" id="{8F3DFBFB-DFA3-5F48-8418-ED7B15AEE23E}"/>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9" name="AutoShape 958">
                    <a:extLst>
                      <a:ext uri="{FF2B5EF4-FFF2-40B4-BE49-F238E27FC236}">
                        <a16:creationId xmlns:a16="http://schemas.microsoft.com/office/drawing/2014/main" id="{3EF6C38B-BA43-AE4B-8950-AC4EC3C4696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4" name="Rectangle 959">
                  <a:extLst>
                    <a:ext uri="{FF2B5EF4-FFF2-40B4-BE49-F238E27FC236}">
                      <a16:creationId xmlns:a16="http://schemas.microsoft.com/office/drawing/2014/main" id="{A5086A21-7AAE-C24B-A458-7EA58661E9EA}"/>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85" name="Group 960">
                  <a:extLst>
                    <a:ext uri="{FF2B5EF4-FFF2-40B4-BE49-F238E27FC236}">
                      <a16:creationId xmlns:a16="http://schemas.microsoft.com/office/drawing/2014/main" id="{DC0F35FB-5641-C341-93CC-CF394A1D806B}"/>
                    </a:ext>
                  </a:extLst>
                </p:cNvPr>
                <p:cNvGrpSpPr>
                  <a:grpSpLocks/>
                </p:cNvGrpSpPr>
                <p:nvPr/>
              </p:nvGrpSpPr>
              <p:grpSpPr bwMode="auto">
                <a:xfrm>
                  <a:off x="4747" y="994"/>
                  <a:ext cx="581" cy="134"/>
                  <a:chOff x="614" y="2568"/>
                  <a:chExt cx="725" cy="139"/>
                </a:xfrm>
              </p:grpSpPr>
              <p:sp>
                <p:nvSpPr>
                  <p:cNvPr id="706" name="AutoShape 961">
                    <a:extLst>
                      <a:ext uri="{FF2B5EF4-FFF2-40B4-BE49-F238E27FC236}">
                        <a16:creationId xmlns:a16="http://schemas.microsoft.com/office/drawing/2014/main" id="{77FB2B1D-3750-5049-9EFA-8AC3214A62C5}"/>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7" name="AutoShape 962">
                    <a:extLst>
                      <a:ext uri="{FF2B5EF4-FFF2-40B4-BE49-F238E27FC236}">
                        <a16:creationId xmlns:a16="http://schemas.microsoft.com/office/drawing/2014/main" id="{956944B6-375A-5147-8F14-3875730F0727}"/>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6" name="Rectangle 963">
                  <a:extLst>
                    <a:ext uri="{FF2B5EF4-FFF2-40B4-BE49-F238E27FC236}">
                      <a16:creationId xmlns:a16="http://schemas.microsoft.com/office/drawing/2014/main" id="{51250F08-E9E0-8947-B41A-98CA619BEBE0}"/>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7" name="Rectangle 964">
                  <a:extLst>
                    <a:ext uri="{FF2B5EF4-FFF2-40B4-BE49-F238E27FC236}">
                      <a16:creationId xmlns:a16="http://schemas.microsoft.com/office/drawing/2014/main" id="{A7290D91-148F-E442-B5BE-7041CAA1277C}"/>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88" name="Group 965">
                  <a:extLst>
                    <a:ext uri="{FF2B5EF4-FFF2-40B4-BE49-F238E27FC236}">
                      <a16:creationId xmlns:a16="http://schemas.microsoft.com/office/drawing/2014/main" id="{A4AC7B26-9599-E447-9575-F78EA7DB36A9}"/>
                    </a:ext>
                  </a:extLst>
                </p:cNvPr>
                <p:cNvGrpSpPr>
                  <a:grpSpLocks/>
                </p:cNvGrpSpPr>
                <p:nvPr/>
              </p:nvGrpSpPr>
              <p:grpSpPr bwMode="auto">
                <a:xfrm>
                  <a:off x="4735" y="1627"/>
                  <a:ext cx="582" cy="151"/>
                  <a:chOff x="614" y="2568"/>
                  <a:chExt cx="725" cy="139"/>
                </a:xfrm>
              </p:grpSpPr>
              <p:sp>
                <p:nvSpPr>
                  <p:cNvPr id="704" name="AutoShape 966">
                    <a:extLst>
                      <a:ext uri="{FF2B5EF4-FFF2-40B4-BE49-F238E27FC236}">
                        <a16:creationId xmlns:a16="http://schemas.microsoft.com/office/drawing/2014/main" id="{16872CF0-ABED-9445-8EA2-8FBA6496009D}"/>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5" name="AutoShape 967">
                    <a:extLst>
                      <a:ext uri="{FF2B5EF4-FFF2-40B4-BE49-F238E27FC236}">
                        <a16:creationId xmlns:a16="http://schemas.microsoft.com/office/drawing/2014/main" id="{64523BD2-4BE8-E847-BE4E-D2CBBC05CE7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9" name="Freeform 968">
                  <a:extLst>
                    <a:ext uri="{FF2B5EF4-FFF2-40B4-BE49-F238E27FC236}">
                      <a16:creationId xmlns:a16="http://schemas.microsoft.com/office/drawing/2014/main" id="{766AF934-6B9F-7A4A-BA2F-5AC0F59DDC5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90" name="Group 969">
                  <a:extLst>
                    <a:ext uri="{FF2B5EF4-FFF2-40B4-BE49-F238E27FC236}">
                      <a16:creationId xmlns:a16="http://schemas.microsoft.com/office/drawing/2014/main" id="{01B1207E-761E-8B48-A649-9F16B0E817FF}"/>
                    </a:ext>
                  </a:extLst>
                </p:cNvPr>
                <p:cNvGrpSpPr>
                  <a:grpSpLocks/>
                </p:cNvGrpSpPr>
                <p:nvPr/>
              </p:nvGrpSpPr>
              <p:grpSpPr bwMode="auto">
                <a:xfrm>
                  <a:off x="4739" y="1327"/>
                  <a:ext cx="582" cy="139"/>
                  <a:chOff x="614" y="2568"/>
                  <a:chExt cx="725" cy="139"/>
                </a:xfrm>
              </p:grpSpPr>
              <p:sp>
                <p:nvSpPr>
                  <p:cNvPr id="702" name="AutoShape 970">
                    <a:extLst>
                      <a:ext uri="{FF2B5EF4-FFF2-40B4-BE49-F238E27FC236}">
                        <a16:creationId xmlns:a16="http://schemas.microsoft.com/office/drawing/2014/main" id="{08367B9F-30AC-DB4D-86E0-8706AB6F17B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3" name="AutoShape 971">
                    <a:extLst>
                      <a:ext uri="{FF2B5EF4-FFF2-40B4-BE49-F238E27FC236}">
                        <a16:creationId xmlns:a16="http://schemas.microsoft.com/office/drawing/2014/main" id="{0CCF312D-E5E0-DD42-BC43-029376F07D0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91" name="Rectangle 972">
                  <a:extLst>
                    <a:ext uri="{FF2B5EF4-FFF2-40B4-BE49-F238E27FC236}">
                      <a16:creationId xmlns:a16="http://schemas.microsoft.com/office/drawing/2014/main" id="{77C87858-B0B9-CD40-83EF-2AE4B8CE36A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2" name="Freeform 973">
                  <a:extLst>
                    <a:ext uri="{FF2B5EF4-FFF2-40B4-BE49-F238E27FC236}">
                      <a16:creationId xmlns:a16="http://schemas.microsoft.com/office/drawing/2014/main" id="{A75FB760-53D9-F645-965D-EACA234C7B3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3" name="Freeform 974">
                  <a:extLst>
                    <a:ext uri="{FF2B5EF4-FFF2-40B4-BE49-F238E27FC236}">
                      <a16:creationId xmlns:a16="http://schemas.microsoft.com/office/drawing/2014/main" id="{D0F6A067-0F6C-1542-93C8-8767BAB2817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4" name="Oval 975">
                  <a:extLst>
                    <a:ext uri="{FF2B5EF4-FFF2-40B4-BE49-F238E27FC236}">
                      <a16:creationId xmlns:a16="http://schemas.microsoft.com/office/drawing/2014/main" id="{B148E6EE-1086-9D40-820A-A5B06CF3073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5" name="Freeform 976">
                  <a:extLst>
                    <a:ext uri="{FF2B5EF4-FFF2-40B4-BE49-F238E27FC236}">
                      <a16:creationId xmlns:a16="http://schemas.microsoft.com/office/drawing/2014/main" id="{D8F25B87-4D7C-9E4E-A7D7-69EF334ADEA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6" name="AutoShape 977">
                  <a:extLst>
                    <a:ext uri="{FF2B5EF4-FFF2-40B4-BE49-F238E27FC236}">
                      <a16:creationId xmlns:a16="http://schemas.microsoft.com/office/drawing/2014/main" id="{F19FCB47-2C02-3A4D-8F7C-5C007AACF9E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7" name="AutoShape 978">
                  <a:extLst>
                    <a:ext uri="{FF2B5EF4-FFF2-40B4-BE49-F238E27FC236}">
                      <a16:creationId xmlns:a16="http://schemas.microsoft.com/office/drawing/2014/main" id="{02DAEA9E-1C92-1E49-ADA1-E12E559547AD}"/>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8" name="Oval 979">
                  <a:extLst>
                    <a:ext uri="{FF2B5EF4-FFF2-40B4-BE49-F238E27FC236}">
                      <a16:creationId xmlns:a16="http://schemas.microsoft.com/office/drawing/2014/main" id="{05D8FE8F-A7EC-5C49-899C-04C2851574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9" name="Oval 980">
                  <a:extLst>
                    <a:ext uri="{FF2B5EF4-FFF2-40B4-BE49-F238E27FC236}">
                      <a16:creationId xmlns:a16="http://schemas.microsoft.com/office/drawing/2014/main" id="{9EF3949A-4727-6545-8662-15885849059B}"/>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00" name="Oval 981">
                  <a:extLst>
                    <a:ext uri="{FF2B5EF4-FFF2-40B4-BE49-F238E27FC236}">
                      <a16:creationId xmlns:a16="http://schemas.microsoft.com/office/drawing/2014/main" id="{0403B0BF-BF1F-DA46-9D8B-5B8849E3B9A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1" name="Rectangle 982">
                  <a:extLst>
                    <a:ext uri="{FF2B5EF4-FFF2-40B4-BE49-F238E27FC236}">
                      <a16:creationId xmlns:a16="http://schemas.microsoft.com/office/drawing/2014/main" id="{11732AD1-CADA-424C-B568-61AE7615F998}"/>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45" name="Group 950">
                <a:extLst>
                  <a:ext uri="{FF2B5EF4-FFF2-40B4-BE49-F238E27FC236}">
                    <a16:creationId xmlns:a16="http://schemas.microsoft.com/office/drawing/2014/main" id="{FECCC7AA-D327-D443-87B8-617FD0401735}"/>
                  </a:ext>
                </a:extLst>
              </p:cNvPr>
              <p:cNvGrpSpPr>
                <a:grpSpLocks/>
              </p:cNvGrpSpPr>
              <p:nvPr/>
            </p:nvGrpSpPr>
            <p:grpSpPr bwMode="auto">
              <a:xfrm>
                <a:off x="7182479" y="2847655"/>
                <a:ext cx="338137" cy="653816"/>
                <a:chOff x="4140" y="429"/>
                <a:chExt cx="1425" cy="2396"/>
              </a:xfrm>
            </p:grpSpPr>
            <p:sp>
              <p:nvSpPr>
                <p:cNvPr id="646" name="Freeform 951">
                  <a:extLst>
                    <a:ext uri="{FF2B5EF4-FFF2-40B4-BE49-F238E27FC236}">
                      <a16:creationId xmlns:a16="http://schemas.microsoft.com/office/drawing/2014/main" id="{D0EE5BDB-2A71-CE4D-A062-CF068F3292F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7" name="Rectangle 952">
                  <a:extLst>
                    <a:ext uri="{FF2B5EF4-FFF2-40B4-BE49-F238E27FC236}">
                      <a16:creationId xmlns:a16="http://schemas.microsoft.com/office/drawing/2014/main" id="{9E873E53-60F1-0244-90AF-FCDF28B9639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8" name="Freeform 953">
                  <a:extLst>
                    <a:ext uri="{FF2B5EF4-FFF2-40B4-BE49-F238E27FC236}">
                      <a16:creationId xmlns:a16="http://schemas.microsoft.com/office/drawing/2014/main" id="{0FAA8939-0162-2647-AA4C-426D1152D4D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9" name="Freeform 954">
                  <a:extLst>
                    <a:ext uri="{FF2B5EF4-FFF2-40B4-BE49-F238E27FC236}">
                      <a16:creationId xmlns:a16="http://schemas.microsoft.com/office/drawing/2014/main" id="{ACF078AF-FFA7-DC47-91FC-2294F2AE48F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0" name="Rectangle 955">
                  <a:extLst>
                    <a:ext uri="{FF2B5EF4-FFF2-40B4-BE49-F238E27FC236}">
                      <a16:creationId xmlns:a16="http://schemas.microsoft.com/office/drawing/2014/main" id="{5AB29191-3455-804D-BDB2-439F7285B70C}"/>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1" name="Group 956">
                  <a:extLst>
                    <a:ext uri="{FF2B5EF4-FFF2-40B4-BE49-F238E27FC236}">
                      <a16:creationId xmlns:a16="http://schemas.microsoft.com/office/drawing/2014/main" id="{4B1AE814-DE01-8344-A38E-AB9760179910}"/>
                    </a:ext>
                  </a:extLst>
                </p:cNvPr>
                <p:cNvGrpSpPr>
                  <a:grpSpLocks/>
                </p:cNvGrpSpPr>
                <p:nvPr/>
              </p:nvGrpSpPr>
              <p:grpSpPr bwMode="auto">
                <a:xfrm>
                  <a:off x="4749" y="668"/>
                  <a:ext cx="581" cy="145"/>
                  <a:chOff x="614" y="2568"/>
                  <a:chExt cx="725" cy="139"/>
                </a:xfrm>
              </p:grpSpPr>
              <p:sp>
                <p:nvSpPr>
                  <p:cNvPr id="676" name="AutoShape 957">
                    <a:extLst>
                      <a:ext uri="{FF2B5EF4-FFF2-40B4-BE49-F238E27FC236}">
                        <a16:creationId xmlns:a16="http://schemas.microsoft.com/office/drawing/2014/main" id="{3D8B382B-4EE2-3044-AB03-ED5E89F6208E}"/>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7" name="AutoShape 958">
                    <a:extLst>
                      <a:ext uri="{FF2B5EF4-FFF2-40B4-BE49-F238E27FC236}">
                        <a16:creationId xmlns:a16="http://schemas.microsoft.com/office/drawing/2014/main" id="{EE12B379-2B8C-6249-85FA-34B6B72F880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52" name="Rectangle 959">
                  <a:extLst>
                    <a:ext uri="{FF2B5EF4-FFF2-40B4-BE49-F238E27FC236}">
                      <a16:creationId xmlns:a16="http://schemas.microsoft.com/office/drawing/2014/main" id="{8B337E37-83E3-8A4F-A114-0556F0655BB0}"/>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3" name="Group 960">
                  <a:extLst>
                    <a:ext uri="{FF2B5EF4-FFF2-40B4-BE49-F238E27FC236}">
                      <a16:creationId xmlns:a16="http://schemas.microsoft.com/office/drawing/2014/main" id="{2B1B316A-27F7-544C-BB1F-529B81FEBCE0}"/>
                    </a:ext>
                  </a:extLst>
                </p:cNvPr>
                <p:cNvGrpSpPr>
                  <a:grpSpLocks/>
                </p:cNvGrpSpPr>
                <p:nvPr/>
              </p:nvGrpSpPr>
              <p:grpSpPr bwMode="auto">
                <a:xfrm>
                  <a:off x="4747" y="994"/>
                  <a:ext cx="581" cy="134"/>
                  <a:chOff x="614" y="2568"/>
                  <a:chExt cx="725" cy="139"/>
                </a:xfrm>
              </p:grpSpPr>
              <p:sp>
                <p:nvSpPr>
                  <p:cNvPr id="674" name="AutoShape 961">
                    <a:extLst>
                      <a:ext uri="{FF2B5EF4-FFF2-40B4-BE49-F238E27FC236}">
                        <a16:creationId xmlns:a16="http://schemas.microsoft.com/office/drawing/2014/main" id="{82CB4D18-8227-7449-A037-629C0FF8F636}"/>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5" name="AutoShape 962">
                    <a:extLst>
                      <a:ext uri="{FF2B5EF4-FFF2-40B4-BE49-F238E27FC236}">
                        <a16:creationId xmlns:a16="http://schemas.microsoft.com/office/drawing/2014/main" id="{77C4C892-C52D-2A43-9E00-5E5F89DAA9C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54" name="Rectangle 963">
                  <a:extLst>
                    <a:ext uri="{FF2B5EF4-FFF2-40B4-BE49-F238E27FC236}">
                      <a16:creationId xmlns:a16="http://schemas.microsoft.com/office/drawing/2014/main" id="{9B59ADB0-5FC1-6947-8652-152C4431F5FD}"/>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5" name="Rectangle 964">
                  <a:extLst>
                    <a:ext uri="{FF2B5EF4-FFF2-40B4-BE49-F238E27FC236}">
                      <a16:creationId xmlns:a16="http://schemas.microsoft.com/office/drawing/2014/main" id="{8036EA19-0F4F-4C4C-AB33-071D6E220F8E}"/>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6" name="Group 965">
                  <a:extLst>
                    <a:ext uri="{FF2B5EF4-FFF2-40B4-BE49-F238E27FC236}">
                      <a16:creationId xmlns:a16="http://schemas.microsoft.com/office/drawing/2014/main" id="{A1852D81-9CD2-8342-A865-F1FC4DE773FD}"/>
                    </a:ext>
                  </a:extLst>
                </p:cNvPr>
                <p:cNvGrpSpPr>
                  <a:grpSpLocks/>
                </p:cNvGrpSpPr>
                <p:nvPr/>
              </p:nvGrpSpPr>
              <p:grpSpPr bwMode="auto">
                <a:xfrm>
                  <a:off x="4735" y="1627"/>
                  <a:ext cx="582" cy="151"/>
                  <a:chOff x="614" y="2568"/>
                  <a:chExt cx="725" cy="139"/>
                </a:xfrm>
              </p:grpSpPr>
              <p:sp>
                <p:nvSpPr>
                  <p:cNvPr id="672" name="AutoShape 966">
                    <a:extLst>
                      <a:ext uri="{FF2B5EF4-FFF2-40B4-BE49-F238E27FC236}">
                        <a16:creationId xmlns:a16="http://schemas.microsoft.com/office/drawing/2014/main" id="{108E3B46-89A3-BF49-B0A1-1143515C5F28}"/>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3" name="AutoShape 967">
                    <a:extLst>
                      <a:ext uri="{FF2B5EF4-FFF2-40B4-BE49-F238E27FC236}">
                        <a16:creationId xmlns:a16="http://schemas.microsoft.com/office/drawing/2014/main" id="{EC7B04A0-DF7A-634B-9639-ECB3A2ECCD2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57" name="Freeform 968">
                  <a:extLst>
                    <a:ext uri="{FF2B5EF4-FFF2-40B4-BE49-F238E27FC236}">
                      <a16:creationId xmlns:a16="http://schemas.microsoft.com/office/drawing/2014/main" id="{CEABE947-354F-A444-B6A6-162F825E5B4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8" name="Group 969">
                  <a:extLst>
                    <a:ext uri="{FF2B5EF4-FFF2-40B4-BE49-F238E27FC236}">
                      <a16:creationId xmlns:a16="http://schemas.microsoft.com/office/drawing/2014/main" id="{C17DC2A8-1A2D-024C-81BB-C671F1D74297}"/>
                    </a:ext>
                  </a:extLst>
                </p:cNvPr>
                <p:cNvGrpSpPr>
                  <a:grpSpLocks/>
                </p:cNvGrpSpPr>
                <p:nvPr/>
              </p:nvGrpSpPr>
              <p:grpSpPr bwMode="auto">
                <a:xfrm>
                  <a:off x="4739" y="1327"/>
                  <a:ext cx="582" cy="139"/>
                  <a:chOff x="614" y="2568"/>
                  <a:chExt cx="725" cy="139"/>
                </a:xfrm>
              </p:grpSpPr>
              <p:sp>
                <p:nvSpPr>
                  <p:cNvPr id="670" name="AutoShape 970">
                    <a:extLst>
                      <a:ext uri="{FF2B5EF4-FFF2-40B4-BE49-F238E27FC236}">
                        <a16:creationId xmlns:a16="http://schemas.microsoft.com/office/drawing/2014/main" id="{F160E30B-0993-AE40-BCC2-F036B6614B56}"/>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1" name="AutoShape 971">
                    <a:extLst>
                      <a:ext uri="{FF2B5EF4-FFF2-40B4-BE49-F238E27FC236}">
                        <a16:creationId xmlns:a16="http://schemas.microsoft.com/office/drawing/2014/main" id="{538FC7AE-F6DF-8747-A7AB-B6B79861FEE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59" name="Rectangle 972">
                  <a:extLst>
                    <a:ext uri="{FF2B5EF4-FFF2-40B4-BE49-F238E27FC236}">
                      <a16:creationId xmlns:a16="http://schemas.microsoft.com/office/drawing/2014/main" id="{B8C1B32E-8389-0C40-AC5D-FE4DC23D4D2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0" name="Freeform 973">
                  <a:extLst>
                    <a:ext uri="{FF2B5EF4-FFF2-40B4-BE49-F238E27FC236}">
                      <a16:creationId xmlns:a16="http://schemas.microsoft.com/office/drawing/2014/main" id="{C409700D-9137-5047-8DD1-2ADBEDCE3E06}"/>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1" name="Freeform 974">
                  <a:extLst>
                    <a:ext uri="{FF2B5EF4-FFF2-40B4-BE49-F238E27FC236}">
                      <a16:creationId xmlns:a16="http://schemas.microsoft.com/office/drawing/2014/main" id="{5B9FA4F0-FCB9-934A-B103-01E54A04CFF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2" name="Oval 975">
                  <a:extLst>
                    <a:ext uri="{FF2B5EF4-FFF2-40B4-BE49-F238E27FC236}">
                      <a16:creationId xmlns:a16="http://schemas.microsoft.com/office/drawing/2014/main" id="{023DC606-4CC2-3F4F-9F3C-9273A59A46D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3" name="Freeform 976">
                  <a:extLst>
                    <a:ext uri="{FF2B5EF4-FFF2-40B4-BE49-F238E27FC236}">
                      <a16:creationId xmlns:a16="http://schemas.microsoft.com/office/drawing/2014/main" id="{53BD9118-EC44-984F-BEE7-589634D00B5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4" name="AutoShape 977">
                  <a:extLst>
                    <a:ext uri="{FF2B5EF4-FFF2-40B4-BE49-F238E27FC236}">
                      <a16:creationId xmlns:a16="http://schemas.microsoft.com/office/drawing/2014/main" id="{EAE28A53-589D-8949-97F5-B64BCC5E941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5" name="AutoShape 978">
                  <a:extLst>
                    <a:ext uri="{FF2B5EF4-FFF2-40B4-BE49-F238E27FC236}">
                      <a16:creationId xmlns:a16="http://schemas.microsoft.com/office/drawing/2014/main" id="{B726ADB7-E2D7-4A4D-8A36-F54F820A7D77}"/>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6" name="Oval 979">
                  <a:extLst>
                    <a:ext uri="{FF2B5EF4-FFF2-40B4-BE49-F238E27FC236}">
                      <a16:creationId xmlns:a16="http://schemas.microsoft.com/office/drawing/2014/main" id="{72BFBA95-D735-264D-9CF3-6336547B057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7" name="Oval 980">
                  <a:extLst>
                    <a:ext uri="{FF2B5EF4-FFF2-40B4-BE49-F238E27FC236}">
                      <a16:creationId xmlns:a16="http://schemas.microsoft.com/office/drawing/2014/main" id="{17EC0A8D-B065-BF41-B9E4-498E2464722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668" name="Oval 981">
                  <a:extLst>
                    <a:ext uri="{FF2B5EF4-FFF2-40B4-BE49-F238E27FC236}">
                      <a16:creationId xmlns:a16="http://schemas.microsoft.com/office/drawing/2014/main" id="{D57BC389-6B5C-B547-B5A5-0A29CCF6C15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9" name="Rectangle 982">
                  <a:extLst>
                    <a:ext uri="{FF2B5EF4-FFF2-40B4-BE49-F238E27FC236}">
                      <a16:creationId xmlns:a16="http://schemas.microsoft.com/office/drawing/2014/main" id="{B32EABF4-6F89-1849-A226-D1AAB432C6B6}"/>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70" name="Freeform 2">
              <a:extLst>
                <a:ext uri="{FF2B5EF4-FFF2-40B4-BE49-F238E27FC236}">
                  <a16:creationId xmlns:a16="http://schemas.microsoft.com/office/drawing/2014/main" id="{3BB28199-D5FC-D443-8567-6C0DFD261CDC}"/>
                </a:ext>
              </a:extLst>
            </p:cNvPr>
            <p:cNvSpPr>
              <a:spLocks/>
            </p:cNvSpPr>
            <p:nvPr/>
          </p:nvSpPr>
          <p:spPr bwMode="auto">
            <a:xfrm>
              <a:off x="2592388" y="5284251"/>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371" name="Straight Connector 370">
              <a:extLst>
                <a:ext uri="{FF2B5EF4-FFF2-40B4-BE49-F238E27FC236}">
                  <a16:creationId xmlns:a16="http://schemas.microsoft.com/office/drawing/2014/main" id="{0FAAA199-AEB8-E64A-B909-18FBC3F37878}"/>
                </a:ext>
              </a:extLst>
            </p:cNvPr>
            <p:cNvCxnSpPr/>
            <p:nvPr/>
          </p:nvCxnSpPr>
          <p:spPr>
            <a:xfrm flipV="1">
              <a:off x="3262941" y="5435064"/>
              <a:ext cx="1316038" cy="131762"/>
            </a:xfrm>
            <a:prstGeom prst="line">
              <a:avLst/>
            </a:prstGeom>
            <a:noFill/>
            <a:ln w="12700" cap="flat" cmpd="sng" algn="ctr">
              <a:solidFill>
                <a:srgbClr val="000000"/>
              </a:solidFill>
              <a:prstDash val="solid"/>
            </a:ln>
            <a:effectLst/>
          </p:spPr>
        </p:cxnSp>
        <p:cxnSp>
          <p:nvCxnSpPr>
            <p:cNvPr id="372" name="Straight Connector 371">
              <a:extLst>
                <a:ext uri="{FF2B5EF4-FFF2-40B4-BE49-F238E27FC236}">
                  <a16:creationId xmlns:a16="http://schemas.microsoft.com/office/drawing/2014/main" id="{2ABBCC09-F2C0-4C45-87E5-813EA3F60370}"/>
                </a:ext>
              </a:extLst>
            </p:cNvPr>
            <p:cNvCxnSpPr/>
            <p:nvPr/>
          </p:nvCxnSpPr>
          <p:spPr>
            <a:xfrm>
              <a:off x="3151816" y="5622389"/>
              <a:ext cx="2259013" cy="298450"/>
            </a:xfrm>
            <a:prstGeom prst="line">
              <a:avLst/>
            </a:prstGeom>
            <a:noFill/>
            <a:ln w="12700" cap="flat" cmpd="sng" algn="ctr">
              <a:solidFill>
                <a:srgbClr val="000000"/>
              </a:solidFill>
              <a:prstDash val="solid"/>
            </a:ln>
            <a:effectLst/>
          </p:spPr>
        </p:cxnSp>
        <p:cxnSp>
          <p:nvCxnSpPr>
            <p:cNvPr id="373" name="Straight Connector 372">
              <a:extLst>
                <a:ext uri="{FF2B5EF4-FFF2-40B4-BE49-F238E27FC236}">
                  <a16:creationId xmlns:a16="http://schemas.microsoft.com/office/drawing/2014/main" id="{9AFB164F-4D28-5C4F-B4A4-CF779B610802}"/>
                </a:ext>
              </a:extLst>
            </p:cNvPr>
            <p:cNvCxnSpPr/>
            <p:nvPr/>
          </p:nvCxnSpPr>
          <p:spPr>
            <a:xfrm>
              <a:off x="3164516" y="5727164"/>
              <a:ext cx="714375" cy="276225"/>
            </a:xfrm>
            <a:prstGeom prst="line">
              <a:avLst/>
            </a:prstGeom>
            <a:noFill/>
            <a:ln w="12700" cap="flat" cmpd="sng" algn="ctr">
              <a:solidFill>
                <a:srgbClr val="000000"/>
              </a:solidFill>
              <a:prstDash val="solid"/>
            </a:ln>
            <a:effectLst/>
          </p:spPr>
        </p:cxnSp>
        <p:cxnSp>
          <p:nvCxnSpPr>
            <p:cNvPr id="374" name="Straight Connector 373">
              <a:extLst>
                <a:ext uri="{FF2B5EF4-FFF2-40B4-BE49-F238E27FC236}">
                  <a16:creationId xmlns:a16="http://schemas.microsoft.com/office/drawing/2014/main" id="{CA14130F-9391-1649-BCE9-D4C5BF17E520}"/>
                </a:ext>
              </a:extLst>
            </p:cNvPr>
            <p:cNvCxnSpPr/>
            <p:nvPr/>
          </p:nvCxnSpPr>
          <p:spPr>
            <a:xfrm flipV="1">
              <a:off x="4182104" y="5920839"/>
              <a:ext cx="1247775" cy="82550"/>
            </a:xfrm>
            <a:prstGeom prst="line">
              <a:avLst/>
            </a:prstGeom>
            <a:noFill/>
            <a:ln w="12700" cap="flat" cmpd="sng" algn="ctr">
              <a:solidFill>
                <a:srgbClr val="000000"/>
              </a:solidFill>
              <a:prstDash val="solid"/>
            </a:ln>
            <a:effectLst/>
          </p:spPr>
        </p:cxnSp>
        <p:cxnSp>
          <p:nvCxnSpPr>
            <p:cNvPr id="375" name="Straight Connector 374">
              <a:extLst>
                <a:ext uri="{FF2B5EF4-FFF2-40B4-BE49-F238E27FC236}">
                  <a16:creationId xmlns:a16="http://schemas.microsoft.com/office/drawing/2014/main" id="{C9F6F123-ABA3-F044-9B04-6AA48EA0F9DE}"/>
                </a:ext>
              </a:extLst>
            </p:cNvPr>
            <p:cNvCxnSpPr/>
            <p:nvPr/>
          </p:nvCxnSpPr>
          <p:spPr>
            <a:xfrm>
              <a:off x="4842504" y="5468401"/>
              <a:ext cx="1057275" cy="123825"/>
            </a:xfrm>
            <a:prstGeom prst="line">
              <a:avLst/>
            </a:prstGeom>
            <a:noFill/>
            <a:ln w="12700" cap="flat" cmpd="sng" algn="ctr">
              <a:solidFill>
                <a:srgbClr val="000000"/>
              </a:solidFill>
              <a:prstDash val="solid"/>
            </a:ln>
            <a:effectLst/>
          </p:spPr>
        </p:cxnSp>
        <p:cxnSp>
          <p:nvCxnSpPr>
            <p:cNvPr id="376" name="Straight Connector 375">
              <a:extLst>
                <a:ext uri="{FF2B5EF4-FFF2-40B4-BE49-F238E27FC236}">
                  <a16:creationId xmlns:a16="http://schemas.microsoft.com/office/drawing/2014/main" id="{4CE11005-F216-1D4E-B997-41E3293C9349}"/>
                </a:ext>
              </a:extLst>
            </p:cNvPr>
            <p:cNvCxnSpPr/>
            <p:nvPr/>
          </p:nvCxnSpPr>
          <p:spPr>
            <a:xfrm flipV="1">
              <a:off x="4126541" y="5622389"/>
              <a:ext cx="1790700" cy="298450"/>
            </a:xfrm>
            <a:prstGeom prst="line">
              <a:avLst/>
            </a:prstGeom>
            <a:noFill/>
            <a:ln w="12700" cap="flat" cmpd="sng" algn="ctr">
              <a:solidFill>
                <a:srgbClr val="000000"/>
              </a:solidFill>
              <a:prstDash val="solid"/>
            </a:ln>
            <a:effectLst/>
          </p:spPr>
        </p:cxnSp>
        <p:cxnSp>
          <p:nvCxnSpPr>
            <p:cNvPr id="377" name="Straight Connector 376">
              <a:extLst>
                <a:ext uri="{FF2B5EF4-FFF2-40B4-BE49-F238E27FC236}">
                  <a16:creationId xmlns:a16="http://schemas.microsoft.com/office/drawing/2014/main" id="{7B22F5BD-70D2-8045-8E17-1709AE17C5EB}"/>
                </a:ext>
              </a:extLst>
            </p:cNvPr>
            <p:cNvCxnSpPr/>
            <p:nvPr/>
          </p:nvCxnSpPr>
          <p:spPr>
            <a:xfrm flipV="1">
              <a:off x="5453691" y="5650964"/>
              <a:ext cx="588963" cy="269875"/>
            </a:xfrm>
            <a:prstGeom prst="line">
              <a:avLst/>
            </a:prstGeom>
            <a:noFill/>
            <a:ln w="12700" cap="flat" cmpd="sng" algn="ctr">
              <a:solidFill>
                <a:srgbClr val="000000"/>
              </a:solidFill>
              <a:prstDash val="solid"/>
            </a:ln>
            <a:effectLst/>
          </p:spPr>
        </p:cxnSp>
        <p:cxnSp>
          <p:nvCxnSpPr>
            <p:cNvPr id="378" name="Straight Connector 377">
              <a:extLst>
                <a:ext uri="{FF2B5EF4-FFF2-40B4-BE49-F238E27FC236}">
                  <a16:creationId xmlns:a16="http://schemas.microsoft.com/office/drawing/2014/main" id="{D473209B-0783-D043-91DD-0738BF606A6A}"/>
                </a:ext>
              </a:extLst>
            </p:cNvPr>
            <p:cNvCxnSpPr/>
            <p:nvPr/>
          </p:nvCxnSpPr>
          <p:spPr>
            <a:xfrm>
              <a:off x="4596441" y="5435064"/>
              <a:ext cx="814388" cy="401637"/>
            </a:xfrm>
            <a:prstGeom prst="line">
              <a:avLst/>
            </a:prstGeom>
            <a:noFill/>
            <a:ln w="12700" cap="flat" cmpd="sng" algn="ctr">
              <a:solidFill>
                <a:srgbClr val="000000"/>
              </a:solidFill>
              <a:prstDash val="solid"/>
            </a:ln>
            <a:effectLst/>
          </p:spPr>
        </p:cxnSp>
        <p:grpSp>
          <p:nvGrpSpPr>
            <p:cNvPr id="379" name="Group 378">
              <a:extLst>
                <a:ext uri="{FF2B5EF4-FFF2-40B4-BE49-F238E27FC236}">
                  <a16:creationId xmlns:a16="http://schemas.microsoft.com/office/drawing/2014/main" id="{924A91F2-B835-1641-AD58-010D594B46E6}"/>
                </a:ext>
              </a:extLst>
            </p:cNvPr>
            <p:cNvGrpSpPr/>
            <p:nvPr/>
          </p:nvGrpSpPr>
          <p:grpSpPr>
            <a:xfrm>
              <a:off x="1526216" y="2537824"/>
              <a:ext cx="6978041" cy="1096962"/>
              <a:chOff x="1526216" y="3003498"/>
              <a:chExt cx="6978041" cy="1096962"/>
            </a:xfrm>
          </p:grpSpPr>
          <p:sp>
            <p:nvSpPr>
              <p:cNvPr id="638" name="TextBox 399">
                <a:extLst>
                  <a:ext uri="{FF2B5EF4-FFF2-40B4-BE49-F238E27FC236}">
                    <a16:creationId xmlns:a16="http://schemas.microsoft.com/office/drawing/2014/main" id="{2DE4202B-F7AE-464D-85EF-3680ADAE96D5}"/>
                  </a:ext>
                </a:extLst>
              </p:cNvPr>
              <p:cNvSpPr txBox="1">
                <a:spLocks noChangeArrowheads="1"/>
              </p:cNvSpPr>
              <p:nvPr/>
            </p:nvSpPr>
            <p:spPr bwMode="auto">
              <a:xfrm>
                <a:off x="7714291" y="3628973"/>
                <a:ext cx="595313"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sp>
            <p:nvSpPr>
              <p:cNvPr id="639" name="TextBox 400">
                <a:extLst>
                  <a:ext uri="{FF2B5EF4-FFF2-40B4-BE49-F238E27FC236}">
                    <a16:creationId xmlns:a16="http://schemas.microsoft.com/office/drawing/2014/main" id="{53016057-1EB1-8A4A-B611-EED63CFF8FDD}"/>
                  </a:ext>
                </a:extLst>
              </p:cNvPr>
              <p:cNvSpPr txBox="1">
                <a:spLocks noChangeArrowheads="1"/>
              </p:cNvSpPr>
              <p:nvPr/>
            </p:nvSpPr>
            <p:spPr bwMode="auto">
              <a:xfrm>
                <a:off x="7728579" y="3003498"/>
                <a:ext cx="709612"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cxnSp>
            <p:nvCxnSpPr>
              <p:cNvPr id="640" name="Straight Connector 639">
                <a:extLst>
                  <a:ext uri="{FF2B5EF4-FFF2-40B4-BE49-F238E27FC236}">
                    <a16:creationId xmlns:a16="http://schemas.microsoft.com/office/drawing/2014/main" id="{EA6D2DB9-8854-0442-A96B-1D9E2F06B259}"/>
                  </a:ext>
                </a:extLst>
              </p:cNvPr>
              <p:cNvCxnSpPr/>
              <p:nvPr/>
            </p:nvCxnSpPr>
            <p:spPr bwMode="auto">
              <a:xfrm flipV="1">
                <a:off x="1526216" y="3579342"/>
                <a:ext cx="6978041" cy="12155"/>
              </a:xfrm>
              <a:prstGeom prst="line">
                <a:avLst/>
              </a:prstGeom>
              <a:noFill/>
              <a:ln w="25400" cap="flat" cmpd="sng" algn="ctr">
                <a:solidFill>
                  <a:srgbClr val="000000"/>
                </a:solidFill>
                <a:prstDash val="dash"/>
              </a:ln>
              <a:effectLst/>
            </p:spPr>
          </p:cxnSp>
        </p:grpSp>
        <p:grpSp>
          <p:nvGrpSpPr>
            <p:cNvPr id="380" name="Group 379">
              <a:extLst>
                <a:ext uri="{FF2B5EF4-FFF2-40B4-BE49-F238E27FC236}">
                  <a16:creationId xmlns:a16="http://schemas.microsoft.com/office/drawing/2014/main" id="{D9EF9FA8-A052-1E4B-8493-23C6F99BF5BD}"/>
                </a:ext>
              </a:extLst>
            </p:cNvPr>
            <p:cNvGrpSpPr/>
            <p:nvPr/>
          </p:nvGrpSpPr>
          <p:grpSpPr>
            <a:xfrm>
              <a:off x="2436115" y="2269434"/>
              <a:ext cx="4296530" cy="320561"/>
              <a:chOff x="2433511" y="2792111"/>
              <a:chExt cx="4296530" cy="320561"/>
            </a:xfrm>
          </p:grpSpPr>
          <p:grpSp>
            <p:nvGrpSpPr>
              <p:cNvPr id="613" name="Group 401">
                <a:extLst>
                  <a:ext uri="{FF2B5EF4-FFF2-40B4-BE49-F238E27FC236}">
                    <a16:creationId xmlns:a16="http://schemas.microsoft.com/office/drawing/2014/main" id="{05A4BF94-4385-8842-B7E2-E973047C10A2}"/>
                  </a:ext>
                </a:extLst>
              </p:cNvPr>
              <p:cNvGrpSpPr>
                <a:grpSpLocks/>
              </p:cNvGrpSpPr>
              <p:nvPr/>
            </p:nvGrpSpPr>
            <p:grpSpPr bwMode="auto">
              <a:xfrm>
                <a:off x="2433511" y="2794083"/>
                <a:ext cx="349250" cy="317387"/>
                <a:chOff x="2931664" y="3912603"/>
                <a:chExt cx="430450" cy="329314"/>
              </a:xfrm>
            </p:grpSpPr>
            <p:sp>
              <p:nvSpPr>
                <p:cNvPr id="634" name="Rectangle 633">
                  <a:extLst>
                    <a:ext uri="{FF2B5EF4-FFF2-40B4-BE49-F238E27FC236}">
                      <a16:creationId xmlns:a16="http://schemas.microsoft.com/office/drawing/2014/main" id="{D5B3C7B3-62DD-5C45-A7D4-49AF6317073F}"/>
                    </a:ext>
                  </a:extLst>
                </p:cNvPr>
                <p:cNvSpPr/>
                <p:nvPr/>
              </p:nvSpPr>
              <p:spPr>
                <a:xfrm>
                  <a:off x="2937534" y="3912858"/>
                  <a:ext cx="424580"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35" name="Straight Connector 634">
                  <a:extLst>
                    <a:ext uri="{FF2B5EF4-FFF2-40B4-BE49-F238E27FC236}">
                      <a16:creationId xmlns:a16="http://schemas.microsoft.com/office/drawing/2014/main" id="{3071C495-C991-484D-8473-774C4A4DE550}"/>
                    </a:ext>
                  </a:extLst>
                </p:cNvPr>
                <p:cNvCxnSpPr/>
                <p:nvPr/>
              </p:nvCxnSpPr>
              <p:spPr>
                <a:xfrm>
                  <a:off x="2931664" y="4005099"/>
                  <a:ext cx="424581" cy="0"/>
                </a:xfrm>
                <a:prstGeom prst="line">
                  <a:avLst/>
                </a:prstGeom>
                <a:noFill/>
                <a:ln w="3175" cap="flat" cmpd="sng" algn="ctr">
                  <a:solidFill>
                    <a:srgbClr val="CC0000"/>
                  </a:solidFill>
                  <a:prstDash val="solid"/>
                </a:ln>
                <a:effectLst/>
              </p:spPr>
            </p:cxnSp>
            <p:cxnSp>
              <p:nvCxnSpPr>
                <p:cNvPr id="636" name="Straight Connector 635">
                  <a:extLst>
                    <a:ext uri="{FF2B5EF4-FFF2-40B4-BE49-F238E27FC236}">
                      <a16:creationId xmlns:a16="http://schemas.microsoft.com/office/drawing/2014/main" id="{9162B16E-CB2C-D447-9356-87B6C1626E8A}"/>
                    </a:ext>
                  </a:extLst>
                </p:cNvPr>
                <p:cNvCxnSpPr/>
                <p:nvPr/>
              </p:nvCxnSpPr>
              <p:spPr>
                <a:xfrm>
                  <a:off x="2931664" y="4067691"/>
                  <a:ext cx="424581" cy="0"/>
                </a:xfrm>
                <a:prstGeom prst="line">
                  <a:avLst/>
                </a:prstGeom>
                <a:noFill/>
                <a:ln w="3175" cap="flat" cmpd="sng" algn="ctr">
                  <a:solidFill>
                    <a:srgbClr val="CC0000"/>
                  </a:solidFill>
                  <a:prstDash val="solid"/>
                </a:ln>
                <a:effectLst/>
              </p:spPr>
            </p:cxnSp>
            <p:cxnSp>
              <p:nvCxnSpPr>
                <p:cNvPr id="637" name="Straight Connector 636">
                  <a:extLst>
                    <a:ext uri="{FF2B5EF4-FFF2-40B4-BE49-F238E27FC236}">
                      <a16:creationId xmlns:a16="http://schemas.microsoft.com/office/drawing/2014/main" id="{72EF13CE-F094-AE46-8825-363CCE8D4D99}"/>
                    </a:ext>
                  </a:extLst>
                </p:cNvPr>
                <p:cNvCxnSpPr>
                  <a:stCxn id="634" idx="2"/>
                </p:cNvCxnSpPr>
                <p:nvPr/>
              </p:nvCxnSpPr>
              <p:spPr>
                <a:xfrm flipH="1" flipV="1">
                  <a:off x="3148846" y="4005099"/>
                  <a:ext cx="0" cy="237190"/>
                </a:xfrm>
                <a:prstGeom prst="line">
                  <a:avLst/>
                </a:prstGeom>
                <a:noFill/>
                <a:ln w="3175" cap="flat" cmpd="sng" algn="ctr">
                  <a:solidFill>
                    <a:srgbClr val="CC0000"/>
                  </a:solidFill>
                  <a:prstDash val="solid"/>
                </a:ln>
                <a:effectLst/>
              </p:spPr>
            </p:cxnSp>
          </p:grpSp>
          <p:grpSp>
            <p:nvGrpSpPr>
              <p:cNvPr id="614" name="Group 406">
                <a:extLst>
                  <a:ext uri="{FF2B5EF4-FFF2-40B4-BE49-F238E27FC236}">
                    <a16:creationId xmlns:a16="http://schemas.microsoft.com/office/drawing/2014/main" id="{0BA03DBB-9E31-ED41-B491-F9410189BCC7}"/>
                  </a:ext>
                </a:extLst>
              </p:cNvPr>
              <p:cNvGrpSpPr>
                <a:grpSpLocks/>
              </p:cNvGrpSpPr>
              <p:nvPr/>
            </p:nvGrpSpPr>
            <p:grpSpPr bwMode="auto">
              <a:xfrm>
                <a:off x="3348666" y="2792111"/>
                <a:ext cx="350838" cy="317387"/>
                <a:chOff x="2931664" y="3912603"/>
                <a:chExt cx="430450" cy="329314"/>
              </a:xfrm>
            </p:grpSpPr>
            <p:sp>
              <p:nvSpPr>
                <p:cNvPr id="630" name="Rectangle 629">
                  <a:extLst>
                    <a:ext uri="{FF2B5EF4-FFF2-40B4-BE49-F238E27FC236}">
                      <a16:creationId xmlns:a16="http://schemas.microsoft.com/office/drawing/2014/main" id="{F1EFA42E-9EE1-2C42-B7FE-074F7E0718DD}"/>
                    </a:ext>
                  </a:extLst>
                </p:cNvPr>
                <p:cNvSpPr/>
                <p:nvPr/>
              </p:nvSpPr>
              <p:spPr>
                <a:xfrm>
                  <a:off x="2937508" y="3912861"/>
                  <a:ext cx="424606"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31" name="Straight Connector 630">
                  <a:extLst>
                    <a:ext uri="{FF2B5EF4-FFF2-40B4-BE49-F238E27FC236}">
                      <a16:creationId xmlns:a16="http://schemas.microsoft.com/office/drawing/2014/main" id="{C24CBB58-24D5-8F4F-9DCA-1BD16C773ACC}"/>
                    </a:ext>
                  </a:extLst>
                </p:cNvPr>
                <p:cNvCxnSpPr/>
                <p:nvPr/>
              </p:nvCxnSpPr>
              <p:spPr>
                <a:xfrm>
                  <a:off x="2931664" y="4005102"/>
                  <a:ext cx="424606" cy="0"/>
                </a:xfrm>
                <a:prstGeom prst="line">
                  <a:avLst/>
                </a:prstGeom>
                <a:noFill/>
                <a:ln w="3175" cap="flat" cmpd="sng" algn="ctr">
                  <a:solidFill>
                    <a:srgbClr val="CC0000"/>
                  </a:solidFill>
                  <a:prstDash val="solid"/>
                </a:ln>
                <a:effectLst/>
              </p:spPr>
            </p:cxnSp>
            <p:cxnSp>
              <p:nvCxnSpPr>
                <p:cNvPr id="632" name="Straight Connector 631">
                  <a:extLst>
                    <a:ext uri="{FF2B5EF4-FFF2-40B4-BE49-F238E27FC236}">
                      <a16:creationId xmlns:a16="http://schemas.microsoft.com/office/drawing/2014/main" id="{6C95D30C-56CB-C54B-A1AA-B6796069204D}"/>
                    </a:ext>
                  </a:extLst>
                </p:cNvPr>
                <p:cNvCxnSpPr/>
                <p:nvPr/>
              </p:nvCxnSpPr>
              <p:spPr>
                <a:xfrm>
                  <a:off x="2931664" y="4067694"/>
                  <a:ext cx="424606" cy="0"/>
                </a:xfrm>
                <a:prstGeom prst="line">
                  <a:avLst/>
                </a:prstGeom>
                <a:noFill/>
                <a:ln w="3175" cap="flat" cmpd="sng" algn="ctr">
                  <a:solidFill>
                    <a:srgbClr val="CC0000"/>
                  </a:solidFill>
                  <a:prstDash val="solid"/>
                </a:ln>
                <a:effectLst/>
              </p:spPr>
            </p:cxnSp>
            <p:cxnSp>
              <p:nvCxnSpPr>
                <p:cNvPr id="633" name="Straight Connector 632">
                  <a:extLst>
                    <a:ext uri="{FF2B5EF4-FFF2-40B4-BE49-F238E27FC236}">
                      <a16:creationId xmlns:a16="http://schemas.microsoft.com/office/drawing/2014/main" id="{769665D5-2FA8-5949-BBD2-CB31A87F0C6A}"/>
                    </a:ext>
                  </a:extLst>
                </p:cNvPr>
                <p:cNvCxnSpPr>
                  <a:stCxn id="630" idx="2"/>
                </p:cNvCxnSpPr>
                <p:nvPr/>
              </p:nvCxnSpPr>
              <p:spPr>
                <a:xfrm flipH="1" flipV="1">
                  <a:off x="3147863" y="4005102"/>
                  <a:ext cx="1947" cy="237190"/>
                </a:xfrm>
                <a:prstGeom prst="line">
                  <a:avLst/>
                </a:prstGeom>
                <a:noFill/>
                <a:ln w="3175" cap="flat" cmpd="sng" algn="ctr">
                  <a:solidFill>
                    <a:srgbClr val="CC0000"/>
                  </a:solidFill>
                  <a:prstDash val="solid"/>
                </a:ln>
                <a:effectLst/>
              </p:spPr>
            </p:cxnSp>
          </p:grpSp>
          <p:grpSp>
            <p:nvGrpSpPr>
              <p:cNvPr id="615" name="Group 411">
                <a:extLst>
                  <a:ext uri="{FF2B5EF4-FFF2-40B4-BE49-F238E27FC236}">
                    <a16:creationId xmlns:a16="http://schemas.microsoft.com/office/drawing/2014/main" id="{C2E0C0F0-A088-804B-8FC7-0223E6ACFE4A}"/>
                  </a:ext>
                </a:extLst>
              </p:cNvPr>
              <p:cNvGrpSpPr>
                <a:grpSpLocks/>
              </p:cNvGrpSpPr>
              <p:nvPr/>
            </p:nvGrpSpPr>
            <p:grpSpPr bwMode="auto">
              <a:xfrm>
                <a:off x="4182104" y="2792111"/>
                <a:ext cx="350837" cy="317387"/>
                <a:chOff x="2931664" y="3912603"/>
                <a:chExt cx="430450" cy="329314"/>
              </a:xfrm>
            </p:grpSpPr>
            <p:sp>
              <p:nvSpPr>
                <p:cNvPr id="626" name="Rectangle 625">
                  <a:extLst>
                    <a:ext uri="{FF2B5EF4-FFF2-40B4-BE49-F238E27FC236}">
                      <a16:creationId xmlns:a16="http://schemas.microsoft.com/office/drawing/2014/main" id="{432910A3-D517-B541-8E55-8B64D1938FCA}"/>
                    </a:ext>
                  </a:extLst>
                </p:cNvPr>
                <p:cNvSpPr/>
                <p:nvPr/>
              </p:nvSpPr>
              <p:spPr>
                <a:xfrm>
                  <a:off x="2937507" y="3912861"/>
                  <a:ext cx="424607"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27" name="Straight Connector 626">
                  <a:extLst>
                    <a:ext uri="{FF2B5EF4-FFF2-40B4-BE49-F238E27FC236}">
                      <a16:creationId xmlns:a16="http://schemas.microsoft.com/office/drawing/2014/main" id="{7B39DF40-EF02-FE42-B7B6-8228C7C37D4C}"/>
                    </a:ext>
                  </a:extLst>
                </p:cNvPr>
                <p:cNvCxnSpPr/>
                <p:nvPr/>
              </p:nvCxnSpPr>
              <p:spPr>
                <a:xfrm>
                  <a:off x="2931664" y="4005102"/>
                  <a:ext cx="424607" cy="0"/>
                </a:xfrm>
                <a:prstGeom prst="line">
                  <a:avLst/>
                </a:prstGeom>
                <a:noFill/>
                <a:ln w="3175" cap="flat" cmpd="sng" algn="ctr">
                  <a:solidFill>
                    <a:srgbClr val="CC0000"/>
                  </a:solidFill>
                  <a:prstDash val="solid"/>
                </a:ln>
                <a:effectLst/>
              </p:spPr>
            </p:cxnSp>
            <p:cxnSp>
              <p:nvCxnSpPr>
                <p:cNvPr id="628" name="Straight Connector 627">
                  <a:extLst>
                    <a:ext uri="{FF2B5EF4-FFF2-40B4-BE49-F238E27FC236}">
                      <a16:creationId xmlns:a16="http://schemas.microsoft.com/office/drawing/2014/main" id="{139037D7-D9A4-8849-A9AD-B0AF003AC93C}"/>
                    </a:ext>
                  </a:extLst>
                </p:cNvPr>
                <p:cNvCxnSpPr/>
                <p:nvPr/>
              </p:nvCxnSpPr>
              <p:spPr>
                <a:xfrm>
                  <a:off x="2931664" y="4067694"/>
                  <a:ext cx="424607" cy="0"/>
                </a:xfrm>
                <a:prstGeom prst="line">
                  <a:avLst/>
                </a:prstGeom>
                <a:noFill/>
                <a:ln w="3175" cap="flat" cmpd="sng" algn="ctr">
                  <a:solidFill>
                    <a:srgbClr val="CC0000"/>
                  </a:solidFill>
                  <a:prstDash val="solid"/>
                </a:ln>
                <a:effectLst/>
              </p:spPr>
            </p:cxnSp>
            <p:cxnSp>
              <p:nvCxnSpPr>
                <p:cNvPr id="629" name="Straight Connector 628">
                  <a:extLst>
                    <a:ext uri="{FF2B5EF4-FFF2-40B4-BE49-F238E27FC236}">
                      <a16:creationId xmlns:a16="http://schemas.microsoft.com/office/drawing/2014/main" id="{1175C58C-5928-2242-B6BA-9262716F374A}"/>
                    </a:ext>
                  </a:extLst>
                </p:cNvPr>
                <p:cNvCxnSpPr>
                  <a:stCxn id="626" idx="2"/>
                </p:cNvCxnSpPr>
                <p:nvPr/>
              </p:nvCxnSpPr>
              <p:spPr>
                <a:xfrm flipH="1" flipV="1">
                  <a:off x="3147863" y="4005102"/>
                  <a:ext cx="1948" cy="237190"/>
                </a:xfrm>
                <a:prstGeom prst="line">
                  <a:avLst/>
                </a:prstGeom>
                <a:noFill/>
                <a:ln w="3175" cap="flat" cmpd="sng" algn="ctr">
                  <a:solidFill>
                    <a:srgbClr val="CC0000"/>
                  </a:solidFill>
                  <a:prstDash val="solid"/>
                </a:ln>
                <a:effectLst/>
              </p:spPr>
            </p:cxnSp>
          </p:grpSp>
          <p:grpSp>
            <p:nvGrpSpPr>
              <p:cNvPr id="616" name="Group 416">
                <a:extLst>
                  <a:ext uri="{FF2B5EF4-FFF2-40B4-BE49-F238E27FC236}">
                    <a16:creationId xmlns:a16="http://schemas.microsoft.com/office/drawing/2014/main" id="{83F96C8C-DAD5-EE46-B616-652B58803011}"/>
                  </a:ext>
                </a:extLst>
              </p:cNvPr>
              <p:cNvGrpSpPr>
                <a:grpSpLocks/>
              </p:cNvGrpSpPr>
              <p:nvPr/>
            </p:nvGrpSpPr>
            <p:grpSpPr bwMode="auto">
              <a:xfrm>
                <a:off x="5374316" y="2795285"/>
                <a:ext cx="349250" cy="317387"/>
                <a:chOff x="2931664" y="3912603"/>
                <a:chExt cx="430450" cy="329314"/>
              </a:xfrm>
            </p:grpSpPr>
            <p:sp>
              <p:nvSpPr>
                <p:cNvPr id="622" name="Rectangle 621">
                  <a:extLst>
                    <a:ext uri="{FF2B5EF4-FFF2-40B4-BE49-F238E27FC236}">
                      <a16:creationId xmlns:a16="http://schemas.microsoft.com/office/drawing/2014/main" id="{26AA9474-8579-BB43-9D7F-A06CED135615}"/>
                    </a:ext>
                  </a:extLst>
                </p:cNvPr>
                <p:cNvSpPr/>
                <p:nvPr/>
              </p:nvSpPr>
              <p:spPr>
                <a:xfrm>
                  <a:off x="2937534" y="3912862"/>
                  <a:ext cx="424580"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23" name="Straight Connector 622">
                  <a:extLst>
                    <a:ext uri="{FF2B5EF4-FFF2-40B4-BE49-F238E27FC236}">
                      <a16:creationId xmlns:a16="http://schemas.microsoft.com/office/drawing/2014/main" id="{EEF09EFB-9060-4A43-8519-AE0FB86E5704}"/>
                    </a:ext>
                  </a:extLst>
                </p:cNvPr>
                <p:cNvCxnSpPr/>
                <p:nvPr/>
              </p:nvCxnSpPr>
              <p:spPr>
                <a:xfrm>
                  <a:off x="2931664" y="4005103"/>
                  <a:ext cx="424581" cy="0"/>
                </a:xfrm>
                <a:prstGeom prst="line">
                  <a:avLst/>
                </a:prstGeom>
                <a:noFill/>
                <a:ln w="3175" cap="flat" cmpd="sng" algn="ctr">
                  <a:solidFill>
                    <a:srgbClr val="CC0000"/>
                  </a:solidFill>
                  <a:prstDash val="solid"/>
                </a:ln>
                <a:effectLst/>
              </p:spPr>
            </p:cxnSp>
            <p:cxnSp>
              <p:nvCxnSpPr>
                <p:cNvPr id="624" name="Straight Connector 623">
                  <a:extLst>
                    <a:ext uri="{FF2B5EF4-FFF2-40B4-BE49-F238E27FC236}">
                      <a16:creationId xmlns:a16="http://schemas.microsoft.com/office/drawing/2014/main" id="{6DCF03A3-A7BB-D447-88ED-3F203BF06D2F}"/>
                    </a:ext>
                  </a:extLst>
                </p:cNvPr>
                <p:cNvCxnSpPr/>
                <p:nvPr/>
              </p:nvCxnSpPr>
              <p:spPr>
                <a:xfrm>
                  <a:off x="2931664" y="4067695"/>
                  <a:ext cx="424581" cy="0"/>
                </a:xfrm>
                <a:prstGeom prst="line">
                  <a:avLst/>
                </a:prstGeom>
                <a:noFill/>
                <a:ln w="3175" cap="flat" cmpd="sng" algn="ctr">
                  <a:solidFill>
                    <a:srgbClr val="CC0000"/>
                  </a:solidFill>
                  <a:prstDash val="solid"/>
                </a:ln>
                <a:effectLst/>
              </p:spPr>
            </p:cxnSp>
            <p:cxnSp>
              <p:nvCxnSpPr>
                <p:cNvPr id="625" name="Straight Connector 624">
                  <a:extLst>
                    <a:ext uri="{FF2B5EF4-FFF2-40B4-BE49-F238E27FC236}">
                      <a16:creationId xmlns:a16="http://schemas.microsoft.com/office/drawing/2014/main" id="{436E5D85-A165-8F4C-8E01-98D7AB941B1A}"/>
                    </a:ext>
                  </a:extLst>
                </p:cNvPr>
                <p:cNvCxnSpPr>
                  <a:stCxn id="622" idx="2"/>
                </p:cNvCxnSpPr>
                <p:nvPr/>
              </p:nvCxnSpPr>
              <p:spPr>
                <a:xfrm flipH="1" flipV="1">
                  <a:off x="3148846" y="4005103"/>
                  <a:ext cx="0" cy="237190"/>
                </a:xfrm>
                <a:prstGeom prst="line">
                  <a:avLst/>
                </a:prstGeom>
                <a:noFill/>
                <a:ln w="3175" cap="flat" cmpd="sng" algn="ctr">
                  <a:solidFill>
                    <a:srgbClr val="CC0000"/>
                  </a:solidFill>
                  <a:prstDash val="solid"/>
                </a:ln>
                <a:effectLst/>
              </p:spPr>
            </p:cxnSp>
          </p:grpSp>
          <p:grpSp>
            <p:nvGrpSpPr>
              <p:cNvPr id="617" name="Group 421">
                <a:extLst>
                  <a:ext uri="{FF2B5EF4-FFF2-40B4-BE49-F238E27FC236}">
                    <a16:creationId xmlns:a16="http://schemas.microsoft.com/office/drawing/2014/main" id="{B3361BB7-7F3E-A244-9EEE-76BAF3743B55}"/>
                  </a:ext>
                </a:extLst>
              </p:cNvPr>
              <p:cNvGrpSpPr>
                <a:grpSpLocks/>
              </p:cNvGrpSpPr>
              <p:nvPr/>
            </p:nvGrpSpPr>
            <p:grpSpPr bwMode="auto">
              <a:xfrm>
                <a:off x="6379204" y="2792111"/>
                <a:ext cx="350837" cy="317387"/>
                <a:chOff x="2931664" y="3912603"/>
                <a:chExt cx="430450" cy="329314"/>
              </a:xfrm>
            </p:grpSpPr>
            <p:sp>
              <p:nvSpPr>
                <p:cNvPr id="618" name="Rectangle 617">
                  <a:extLst>
                    <a:ext uri="{FF2B5EF4-FFF2-40B4-BE49-F238E27FC236}">
                      <a16:creationId xmlns:a16="http://schemas.microsoft.com/office/drawing/2014/main" id="{9544BB1A-468F-EB42-B6D9-9D17394D11CB}"/>
                    </a:ext>
                  </a:extLst>
                </p:cNvPr>
                <p:cNvSpPr/>
                <p:nvPr/>
              </p:nvSpPr>
              <p:spPr>
                <a:xfrm>
                  <a:off x="2937507" y="3912861"/>
                  <a:ext cx="424607"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19" name="Straight Connector 618">
                  <a:extLst>
                    <a:ext uri="{FF2B5EF4-FFF2-40B4-BE49-F238E27FC236}">
                      <a16:creationId xmlns:a16="http://schemas.microsoft.com/office/drawing/2014/main" id="{E0C9CBDA-5A98-344F-9010-2ADC07A68287}"/>
                    </a:ext>
                  </a:extLst>
                </p:cNvPr>
                <p:cNvCxnSpPr/>
                <p:nvPr/>
              </p:nvCxnSpPr>
              <p:spPr>
                <a:xfrm>
                  <a:off x="2931664" y="4005102"/>
                  <a:ext cx="424607" cy="0"/>
                </a:xfrm>
                <a:prstGeom prst="line">
                  <a:avLst/>
                </a:prstGeom>
                <a:noFill/>
                <a:ln w="3175" cap="flat" cmpd="sng" algn="ctr">
                  <a:solidFill>
                    <a:srgbClr val="CC0000"/>
                  </a:solidFill>
                  <a:prstDash val="solid"/>
                </a:ln>
                <a:effectLst/>
              </p:spPr>
            </p:cxnSp>
            <p:cxnSp>
              <p:nvCxnSpPr>
                <p:cNvPr id="620" name="Straight Connector 619">
                  <a:extLst>
                    <a:ext uri="{FF2B5EF4-FFF2-40B4-BE49-F238E27FC236}">
                      <a16:creationId xmlns:a16="http://schemas.microsoft.com/office/drawing/2014/main" id="{6ABCC3E0-D16E-F045-B191-6DBE3FEDF800}"/>
                    </a:ext>
                  </a:extLst>
                </p:cNvPr>
                <p:cNvCxnSpPr/>
                <p:nvPr/>
              </p:nvCxnSpPr>
              <p:spPr>
                <a:xfrm>
                  <a:off x="2931664" y="4067694"/>
                  <a:ext cx="424607" cy="0"/>
                </a:xfrm>
                <a:prstGeom prst="line">
                  <a:avLst/>
                </a:prstGeom>
                <a:noFill/>
                <a:ln w="3175" cap="flat" cmpd="sng" algn="ctr">
                  <a:solidFill>
                    <a:srgbClr val="CC0000"/>
                  </a:solidFill>
                  <a:prstDash val="solid"/>
                </a:ln>
                <a:effectLst/>
              </p:spPr>
            </p:cxnSp>
            <p:cxnSp>
              <p:nvCxnSpPr>
                <p:cNvPr id="621" name="Straight Connector 620">
                  <a:extLst>
                    <a:ext uri="{FF2B5EF4-FFF2-40B4-BE49-F238E27FC236}">
                      <a16:creationId xmlns:a16="http://schemas.microsoft.com/office/drawing/2014/main" id="{ACAC7A61-3B84-D649-9CBA-582DC70E220C}"/>
                    </a:ext>
                  </a:extLst>
                </p:cNvPr>
                <p:cNvCxnSpPr>
                  <a:stCxn id="618" idx="2"/>
                </p:cNvCxnSpPr>
                <p:nvPr/>
              </p:nvCxnSpPr>
              <p:spPr>
                <a:xfrm flipH="1" flipV="1">
                  <a:off x="3147863" y="4005102"/>
                  <a:ext cx="1948" cy="237190"/>
                </a:xfrm>
                <a:prstGeom prst="line">
                  <a:avLst/>
                </a:prstGeom>
                <a:noFill/>
                <a:ln w="3175" cap="flat" cmpd="sng" algn="ctr">
                  <a:solidFill>
                    <a:srgbClr val="CC0000"/>
                  </a:solidFill>
                  <a:prstDash val="solid"/>
                </a:ln>
                <a:effectLst/>
              </p:spPr>
            </p:cxnSp>
          </p:grpSp>
        </p:grpSp>
        <p:grpSp>
          <p:nvGrpSpPr>
            <p:cNvPr id="381" name="Group 380">
              <a:extLst>
                <a:ext uri="{FF2B5EF4-FFF2-40B4-BE49-F238E27FC236}">
                  <a16:creationId xmlns:a16="http://schemas.microsoft.com/office/drawing/2014/main" id="{73E9270F-9772-3547-8D3A-075B55009534}"/>
                </a:ext>
              </a:extLst>
            </p:cNvPr>
            <p:cNvGrpSpPr/>
            <p:nvPr/>
          </p:nvGrpSpPr>
          <p:grpSpPr>
            <a:xfrm>
              <a:off x="1856416" y="3244261"/>
              <a:ext cx="5211763" cy="2739614"/>
              <a:chOff x="1856416" y="3709935"/>
              <a:chExt cx="5211763" cy="2739614"/>
            </a:xfrm>
          </p:grpSpPr>
          <p:sp>
            <p:nvSpPr>
              <p:cNvPr id="503" name="Freeform 502">
                <a:extLst>
                  <a:ext uri="{FF2B5EF4-FFF2-40B4-BE49-F238E27FC236}">
                    <a16:creationId xmlns:a16="http://schemas.microsoft.com/office/drawing/2014/main" id="{C206A3DD-781F-3F45-81D5-9EEC12668B4C}"/>
                  </a:ext>
                </a:extLst>
              </p:cNvPr>
              <p:cNvSpPr/>
              <p:nvPr/>
            </p:nvSpPr>
            <p:spPr>
              <a:xfrm>
                <a:off x="1876731" y="5330139"/>
                <a:ext cx="1280789" cy="75908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4" name="Freeform 503">
                <a:extLst>
                  <a:ext uri="{FF2B5EF4-FFF2-40B4-BE49-F238E27FC236}">
                    <a16:creationId xmlns:a16="http://schemas.microsoft.com/office/drawing/2014/main" id="{CE7F88D8-59A6-794C-B854-DAF873B26405}"/>
                  </a:ext>
                </a:extLst>
              </p:cNvPr>
              <p:cNvSpPr/>
              <p:nvPr/>
            </p:nvSpPr>
            <p:spPr>
              <a:xfrm>
                <a:off x="6202668" y="5429198"/>
                <a:ext cx="865511" cy="55382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5" name="Freeform 504">
                <a:extLst>
                  <a:ext uri="{FF2B5EF4-FFF2-40B4-BE49-F238E27FC236}">
                    <a16:creationId xmlns:a16="http://schemas.microsoft.com/office/drawing/2014/main" id="{F0C62203-8E22-B24C-B44E-F016AA0DFF4C}"/>
                  </a:ext>
                </a:extLst>
              </p:cNvPr>
              <p:cNvSpPr/>
              <p:nvPr/>
            </p:nvSpPr>
            <p:spPr>
              <a:xfrm>
                <a:off x="5378281" y="5449835"/>
                <a:ext cx="675485" cy="89677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6" name="Freeform 505">
                <a:extLst>
                  <a:ext uri="{FF2B5EF4-FFF2-40B4-BE49-F238E27FC236}">
                    <a16:creationId xmlns:a16="http://schemas.microsoft.com/office/drawing/2014/main" id="{F4BF3576-E79F-B648-84BB-B323AFF844E4}"/>
                  </a:ext>
                </a:extLst>
              </p:cNvPr>
              <p:cNvSpPr/>
              <p:nvPr/>
            </p:nvSpPr>
            <p:spPr>
              <a:xfrm>
                <a:off x="4340854" y="5470471"/>
                <a:ext cx="514350" cy="40184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7" name="Freeform 506">
                <a:extLst>
                  <a:ext uri="{FF2B5EF4-FFF2-40B4-BE49-F238E27FC236}">
                    <a16:creationId xmlns:a16="http://schemas.microsoft.com/office/drawing/2014/main" id="{2A87492E-A6B9-F244-AAD3-9ABEDBD26626}"/>
                  </a:ext>
                </a:extLst>
              </p:cNvPr>
              <p:cNvSpPr/>
              <p:nvPr/>
            </p:nvSpPr>
            <p:spPr>
              <a:xfrm>
                <a:off x="3561391" y="5433960"/>
                <a:ext cx="573725" cy="1015589"/>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508" name="Group 507">
                <a:extLst>
                  <a:ext uri="{FF2B5EF4-FFF2-40B4-BE49-F238E27FC236}">
                    <a16:creationId xmlns:a16="http://schemas.microsoft.com/office/drawing/2014/main" id="{8FC16B8F-6700-054C-A170-9BD03044165E}"/>
                  </a:ext>
                </a:extLst>
              </p:cNvPr>
              <p:cNvGrpSpPr/>
              <p:nvPr/>
            </p:nvGrpSpPr>
            <p:grpSpPr>
              <a:xfrm>
                <a:off x="1856416" y="3709935"/>
                <a:ext cx="1049338" cy="1739900"/>
                <a:chOff x="1856416" y="3709935"/>
                <a:chExt cx="1049338" cy="1739900"/>
              </a:xfrm>
            </p:grpSpPr>
            <p:sp>
              <p:nvSpPr>
                <p:cNvPr id="593" name="Rectangle 592">
                  <a:extLst>
                    <a:ext uri="{FF2B5EF4-FFF2-40B4-BE49-F238E27FC236}">
                      <a16:creationId xmlns:a16="http://schemas.microsoft.com/office/drawing/2014/main" id="{2BEE1A12-C335-1D4D-91C9-FEB6C1040ED7}"/>
                    </a:ext>
                  </a:extLst>
                </p:cNvPr>
                <p:cNvSpPr/>
                <p:nvPr/>
              </p:nvSpPr>
              <p:spPr bwMode="auto">
                <a:xfrm rot="10800000">
                  <a:off x="1867529" y="3957585"/>
                  <a:ext cx="1027112" cy="61109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594" name="Group 498">
                  <a:extLst>
                    <a:ext uri="{FF2B5EF4-FFF2-40B4-BE49-F238E27FC236}">
                      <a16:creationId xmlns:a16="http://schemas.microsoft.com/office/drawing/2014/main" id="{BEFE5E65-2A61-044F-9B93-9366C8CED226}"/>
                    </a:ext>
                  </a:extLst>
                </p:cNvPr>
                <p:cNvGrpSpPr>
                  <a:grpSpLocks/>
                </p:cNvGrpSpPr>
                <p:nvPr/>
              </p:nvGrpSpPr>
              <p:grpSpPr bwMode="auto">
                <a:xfrm>
                  <a:off x="1858805" y="5088863"/>
                  <a:ext cx="1035373" cy="360972"/>
                  <a:chOff x="4128636" y="3606589"/>
                  <a:chExt cx="568145" cy="338667"/>
                </a:xfrm>
              </p:grpSpPr>
              <p:sp>
                <p:nvSpPr>
                  <p:cNvPr id="608" name="Oval 607">
                    <a:extLst>
                      <a:ext uri="{FF2B5EF4-FFF2-40B4-BE49-F238E27FC236}">
                        <a16:creationId xmlns:a16="http://schemas.microsoft.com/office/drawing/2014/main" id="{7AF13E97-5B0D-914A-8801-F1496B880FB8}"/>
                      </a:ext>
                    </a:extLst>
                  </p:cNvPr>
                  <p:cNvSpPr/>
                  <p:nvPr/>
                </p:nvSpPr>
                <p:spPr>
                  <a:xfrm>
                    <a:off x="4129067" y="3720356"/>
                    <a:ext cx="567968" cy="2249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9" name="Rectangle 608">
                    <a:extLst>
                      <a:ext uri="{FF2B5EF4-FFF2-40B4-BE49-F238E27FC236}">
                        <a16:creationId xmlns:a16="http://schemas.microsoft.com/office/drawing/2014/main" id="{98B014A3-18C1-6B43-897A-C8439EAF148C}"/>
                      </a:ext>
                    </a:extLst>
                  </p:cNvPr>
                  <p:cNvSpPr/>
                  <p:nvPr/>
                </p:nvSpPr>
                <p:spPr>
                  <a:xfrm>
                    <a:off x="4129067" y="3720356"/>
                    <a:ext cx="567968" cy="111705"/>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10" name="Oval 609">
                    <a:extLst>
                      <a:ext uri="{FF2B5EF4-FFF2-40B4-BE49-F238E27FC236}">
                        <a16:creationId xmlns:a16="http://schemas.microsoft.com/office/drawing/2014/main" id="{B004449A-6A4A-9C42-BE72-A9DF2160EC37}"/>
                      </a:ext>
                    </a:extLst>
                  </p:cNvPr>
                  <p:cNvSpPr/>
                  <p:nvPr/>
                </p:nvSpPr>
                <p:spPr>
                  <a:xfrm>
                    <a:off x="4129067" y="3607161"/>
                    <a:ext cx="567968" cy="224900"/>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11" name="Straight Connector 610">
                    <a:extLst>
                      <a:ext uri="{FF2B5EF4-FFF2-40B4-BE49-F238E27FC236}">
                        <a16:creationId xmlns:a16="http://schemas.microsoft.com/office/drawing/2014/main" id="{50B68D52-14FC-3D41-B18D-DACFF1DCDFC5}"/>
                      </a:ext>
                    </a:extLst>
                  </p:cNvPr>
                  <p:cNvCxnSpPr/>
                  <p:nvPr/>
                </p:nvCxnSpPr>
                <p:spPr>
                  <a:xfrm>
                    <a:off x="4697035" y="3720356"/>
                    <a:ext cx="0" cy="111705"/>
                  </a:xfrm>
                  <a:prstGeom prst="line">
                    <a:avLst/>
                  </a:prstGeom>
                  <a:noFill/>
                  <a:ln w="6350" cap="flat" cmpd="sng" algn="ctr">
                    <a:solidFill>
                      <a:srgbClr val="000000"/>
                    </a:solidFill>
                    <a:prstDash val="solid"/>
                  </a:ln>
                  <a:effectLst/>
                </p:spPr>
              </p:cxnSp>
              <p:cxnSp>
                <p:nvCxnSpPr>
                  <p:cNvPr id="612" name="Straight Connector 611">
                    <a:extLst>
                      <a:ext uri="{FF2B5EF4-FFF2-40B4-BE49-F238E27FC236}">
                        <a16:creationId xmlns:a16="http://schemas.microsoft.com/office/drawing/2014/main" id="{5822DF61-F7C6-3746-AA39-123010E3C5F3}"/>
                      </a:ext>
                    </a:extLst>
                  </p:cNvPr>
                  <p:cNvCxnSpPr/>
                  <p:nvPr/>
                </p:nvCxnSpPr>
                <p:spPr>
                  <a:xfrm>
                    <a:off x="4129067" y="3720356"/>
                    <a:ext cx="0" cy="111705"/>
                  </a:xfrm>
                  <a:prstGeom prst="line">
                    <a:avLst/>
                  </a:prstGeom>
                  <a:noFill/>
                  <a:ln w="6350" cap="flat" cmpd="sng" algn="ctr">
                    <a:solidFill>
                      <a:srgbClr val="000000"/>
                    </a:solidFill>
                    <a:prstDash val="solid"/>
                  </a:ln>
                  <a:effectLst/>
                </p:spPr>
              </p:cxnSp>
            </p:grpSp>
            <p:sp>
              <p:nvSpPr>
                <p:cNvPr id="595" name="Rectangle 594">
                  <a:extLst>
                    <a:ext uri="{FF2B5EF4-FFF2-40B4-BE49-F238E27FC236}">
                      <a16:creationId xmlns:a16="http://schemas.microsoft.com/office/drawing/2014/main" id="{5D920E34-9691-2C4D-AEA7-7E0C7835E894}"/>
                    </a:ext>
                  </a:extLst>
                </p:cNvPr>
                <p:cNvSpPr/>
                <p:nvPr/>
              </p:nvSpPr>
              <p:spPr bwMode="auto">
                <a:xfrm>
                  <a:off x="1877054" y="4704509"/>
                  <a:ext cx="1028700" cy="523075"/>
                </a:xfrm>
                <a:prstGeom prst="rect">
                  <a:avLst/>
                </a:prstGeom>
                <a:gradFill rotWithShape="1">
                  <a:gsLst>
                    <a:gs pos="0">
                      <a:srgbClr val="3333CC">
                        <a:lumMod val="60000"/>
                        <a:lumOff val="40000"/>
                        <a:alpha val="62000"/>
                      </a:srgbClr>
                    </a:gs>
                    <a:gs pos="5400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96" name="Straight Connector 595">
                  <a:extLst>
                    <a:ext uri="{FF2B5EF4-FFF2-40B4-BE49-F238E27FC236}">
                      <a16:creationId xmlns:a16="http://schemas.microsoft.com/office/drawing/2014/main" id="{DA168EF0-8DF1-8546-B1A6-90116F77408E}"/>
                    </a:ext>
                  </a:extLst>
                </p:cNvPr>
                <p:cNvCxnSpPr/>
                <p:nvPr/>
              </p:nvCxnSpPr>
              <p:spPr bwMode="auto">
                <a:xfrm>
                  <a:off x="1861179" y="3981398"/>
                  <a:ext cx="17462" cy="1301750"/>
                </a:xfrm>
                <a:prstGeom prst="line">
                  <a:avLst/>
                </a:prstGeom>
                <a:noFill/>
                <a:ln w="3175" cap="flat" cmpd="sng" algn="ctr">
                  <a:solidFill>
                    <a:srgbClr val="000000"/>
                  </a:solidFill>
                  <a:prstDash val="sysDash"/>
                </a:ln>
                <a:effectLst/>
              </p:spPr>
            </p:cxnSp>
            <p:cxnSp>
              <p:nvCxnSpPr>
                <p:cNvPr id="597" name="Straight Connector 596">
                  <a:extLst>
                    <a:ext uri="{FF2B5EF4-FFF2-40B4-BE49-F238E27FC236}">
                      <a16:creationId xmlns:a16="http://schemas.microsoft.com/office/drawing/2014/main" id="{AAAA830A-9E09-3744-8C30-8299A87C685D}"/>
                    </a:ext>
                  </a:extLst>
                </p:cNvPr>
                <p:cNvCxnSpPr/>
                <p:nvPr/>
              </p:nvCxnSpPr>
              <p:spPr bwMode="auto">
                <a:xfrm flipH="1">
                  <a:off x="2894641" y="3971873"/>
                  <a:ext cx="6350" cy="1270000"/>
                </a:xfrm>
                <a:prstGeom prst="line">
                  <a:avLst/>
                </a:prstGeom>
                <a:noFill/>
                <a:ln w="3175" cap="flat" cmpd="sng" algn="ctr">
                  <a:solidFill>
                    <a:srgbClr val="000000"/>
                  </a:solidFill>
                  <a:prstDash val="sysDash"/>
                </a:ln>
                <a:effectLst/>
              </p:spPr>
            </p:cxnSp>
            <p:grpSp>
              <p:nvGrpSpPr>
                <p:cNvPr id="598" name="Group 504">
                  <a:extLst>
                    <a:ext uri="{FF2B5EF4-FFF2-40B4-BE49-F238E27FC236}">
                      <a16:creationId xmlns:a16="http://schemas.microsoft.com/office/drawing/2014/main" id="{420ED91E-6610-0642-B473-7E9816D8673D}"/>
                    </a:ext>
                  </a:extLst>
                </p:cNvPr>
                <p:cNvGrpSpPr>
                  <a:grpSpLocks/>
                </p:cNvGrpSpPr>
                <p:nvPr/>
              </p:nvGrpSpPr>
              <p:grpSpPr bwMode="auto">
                <a:xfrm>
                  <a:off x="1856416" y="3709935"/>
                  <a:ext cx="1044712" cy="399063"/>
                  <a:chOff x="2183302" y="1574638"/>
                  <a:chExt cx="1200154" cy="430218"/>
                </a:xfrm>
              </p:grpSpPr>
              <p:sp>
                <p:nvSpPr>
                  <p:cNvPr id="599" name="Oval 598">
                    <a:extLst>
                      <a:ext uri="{FF2B5EF4-FFF2-40B4-BE49-F238E27FC236}">
                        <a16:creationId xmlns:a16="http://schemas.microsoft.com/office/drawing/2014/main" id="{6782D901-8338-474E-A671-E65AD2254948}"/>
                      </a:ext>
                    </a:extLst>
                  </p:cNvPr>
                  <p:cNvSpPr/>
                  <p:nvPr/>
                </p:nvSpPr>
                <p:spPr bwMode="auto">
                  <a:xfrm flipV="1">
                    <a:off x="2185126" y="1689305"/>
                    <a:ext cx="1196349" cy="314904"/>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00" name="Rectangle 599">
                    <a:extLst>
                      <a:ext uri="{FF2B5EF4-FFF2-40B4-BE49-F238E27FC236}">
                        <a16:creationId xmlns:a16="http://schemas.microsoft.com/office/drawing/2014/main" id="{92891312-A067-2249-9EAB-2F8E46311B4B}"/>
                      </a:ext>
                    </a:extLst>
                  </p:cNvPr>
                  <p:cNvSpPr/>
                  <p:nvPr/>
                </p:nvSpPr>
                <p:spPr bwMode="auto">
                  <a:xfrm>
                    <a:off x="2183302" y="1735513"/>
                    <a:ext cx="1198173" cy="11295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1" name="Oval 600">
                    <a:extLst>
                      <a:ext uri="{FF2B5EF4-FFF2-40B4-BE49-F238E27FC236}">
                        <a16:creationId xmlns:a16="http://schemas.microsoft.com/office/drawing/2014/main" id="{A01101C7-610C-9C43-89AE-DBE1651E695D}"/>
                      </a:ext>
                    </a:extLst>
                  </p:cNvPr>
                  <p:cNvSpPr/>
                  <p:nvPr/>
                </p:nvSpPr>
                <p:spPr bwMode="auto">
                  <a:xfrm flipV="1">
                    <a:off x="2183302" y="1574638"/>
                    <a:ext cx="1196349" cy="314904"/>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02" name="Freeform 601">
                    <a:extLst>
                      <a:ext uri="{FF2B5EF4-FFF2-40B4-BE49-F238E27FC236}">
                        <a16:creationId xmlns:a16="http://schemas.microsoft.com/office/drawing/2014/main" id="{EBACFFAE-6ECE-8C45-8C2A-01FA93565327}"/>
                      </a:ext>
                    </a:extLst>
                  </p:cNvPr>
                  <p:cNvSpPr/>
                  <p:nvPr/>
                </p:nvSpPr>
                <p:spPr bwMode="auto">
                  <a:xfrm>
                    <a:off x="2489684" y="1670478"/>
                    <a:ext cx="581762" cy="1574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3" name="Freeform 602">
                    <a:extLst>
                      <a:ext uri="{FF2B5EF4-FFF2-40B4-BE49-F238E27FC236}">
                        <a16:creationId xmlns:a16="http://schemas.microsoft.com/office/drawing/2014/main" id="{BDBC7A67-3BED-F947-BE5D-A359B603419B}"/>
                      </a:ext>
                    </a:extLst>
                  </p:cNvPr>
                  <p:cNvSpPr/>
                  <p:nvPr/>
                </p:nvSpPr>
                <p:spPr bwMode="auto">
                  <a:xfrm>
                    <a:off x="2429502" y="1629404"/>
                    <a:ext cx="703949" cy="11124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4" name="Freeform 603">
                    <a:extLst>
                      <a:ext uri="{FF2B5EF4-FFF2-40B4-BE49-F238E27FC236}">
                        <a16:creationId xmlns:a16="http://schemas.microsoft.com/office/drawing/2014/main" id="{BD3D6544-470D-3A40-B2A3-8578CA294121}"/>
                      </a:ext>
                    </a:extLst>
                  </p:cNvPr>
                  <p:cNvSpPr/>
                  <p:nvPr/>
                </p:nvSpPr>
                <p:spPr bwMode="auto">
                  <a:xfrm>
                    <a:off x="2892723" y="1723534"/>
                    <a:ext cx="257142" cy="958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5" name="Freeform 604">
                    <a:extLst>
                      <a:ext uri="{FF2B5EF4-FFF2-40B4-BE49-F238E27FC236}">
                        <a16:creationId xmlns:a16="http://schemas.microsoft.com/office/drawing/2014/main" id="{F7B36B8F-0877-D849-BC58-985D530F119A}"/>
                      </a:ext>
                    </a:extLst>
                  </p:cNvPr>
                  <p:cNvSpPr/>
                  <p:nvPr/>
                </p:nvSpPr>
                <p:spPr bwMode="auto">
                  <a:xfrm>
                    <a:off x="2416736" y="1725244"/>
                    <a:ext cx="255318" cy="9413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06" name="Straight Connector 605">
                    <a:extLst>
                      <a:ext uri="{FF2B5EF4-FFF2-40B4-BE49-F238E27FC236}">
                        <a16:creationId xmlns:a16="http://schemas.microsoft.com/office/drawing/2014/main" id="{51B061F1-9EFA-EB4D-B63E-D2CEF36B3501}"/>
                      </a:ext>
                    </a:extLst>
                  </p:cNvPr>
                  <p:cNvCxnSpPr>
                    <a:endCxn id="601" idx="2"/>
                  </p:cNvCxnSpPr>
                  <p:nvPr/>
                </p:nvCxnSpPr>
                <p:spPr bwMode="auto">
                  <a:xfrm flipH="1" flipV="1">
                    <a:off x="2183302" y="1732090"/>
                    <a:ext cx="1824" cy="12151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607" name="Straight Connector 606">
                    <a:extLst>
                      <a:ext uri="{FF2B5EF4-FFF2-40B4-BE49-F238E27FC236}">
                        <a16:creationId xmlns:a16="http://schemas.microsoft.com/office/drawing/2014/main" id="{ADFA37E7-94CA-D64E-990E-04A266FD092C}"/>
                      </a:ext>
                    </a:extLst>
                  </p:cNvPr>
                  <p:cNvCxnSpPr/>
                  <p:nvPr/>
                </p:nvCxnSpPr>
                <p:spPr bwMode="auto">
                  <a:xfrm flipH="1" flipV="1">
                    <a:off x="3381475" y="1728667"/>
                    <a:ext cx="1823" cy="12151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509" name="Group 508">
                <a:extLst>
                  <a:ext uri="{FF2B5EF4-FFF2-40B4-BE49-F238E27FC236}">
                    <a16:creationId xmlns:a16="http://schemas.microsoft.com/office/drawing/2014/main" id="{78747774-2A84-8E48-BCCC-680836015C73}"/>
                  </a:ext>
                </a:extLst>
              </p:cNvPr>
              <p:cNvGrpSpPr/>
              <p:nvPr/>
            </p:nvGrpSpPr>
            <p:grpSpPr>
              <a:xfrm>
                <a:off x="3566154" y="3862335"/>
                <a:ext cx="514350" cy="1670050"/>
                <a:chOff x="3566154" y="3862335"/>
                <a:chExt cx="514350" cy="1670050"/>
              </a:xfrm>
            </p:grpSpPr>
            <p:sp>
              <p:nvSpPr>
                <p:cNvPr id="573" name="Rectangle 572">
                  <a:extLst>
                    <a:ext uri="{FF2B5EF4-FFF2-40B4-BE49-F238E27FC236}">
                      <a16:creationId xmlns:a16="http://schemas.microsoft.com/office/drawing/2014/main" id="{0D3EDF85-78E4-CE40-93B0-38AD4A67282F}"/>
                    </a:ext>
                  </a:extLst>
                </p:cNvPr>
                <p:cNvSpPr/>
                <p:nvPr/>
              </p:nvSpPr>
              <p:spPr bwMode="auto">
                <a:xfrm rot="10800000">
                  <a:off x="3569201" y="3946092"/>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74" name="Straight Connector 573">
                  <a:extLst>
                    <a:ext uri="{FF2B5EF4-FFF2-40B4-BE49-F238E27FC236}">
                      <a16:creationId xmlns:a16="http://schemas.microsoft.com/office/drawing/2014/main" id="{2A707CF0-2F93-B841-AF6A-CBBEAFA5E90C}"/>
                    </a:ext>
                  </a:extLst>
                </p:cNvPr>
                <p:cNvCxnSpPr/>
                <p:nvPr/>
              </p:nvCxnSpPr>
              <p:spPr bwMode="auto">
                <a:xfrm flipH="1">
                  <a:off x="4078916" y="4019498"/>
                  <a:ext cx="1588" cy="1365250"/>
                </a:xfrm>
                <a:prstGeom prst="line">
                  <a:avLst/>
                </a:prstGeom>
                <a:noFill/>
                <a:ln w="3175" cap="flat" cmpd="sng" algn="ctr">
                  <a:solidFill>
                    <a:srgbClr val="000000"/>
                  </a:solidFill>
                  <a:prstDash val="sysDash"/>
                </a:ln>
                <a:effectLst/>
              </p:spPr>
            </p:cxnSp>
            <p:grpSp>
              <p:nvGrpSpPr>
                <p:cNvPr id="575" name="Group 552">
                  <a:extLst>
                    <a:ext uri="{FF2B5EF4-FFF2-40B4-BE49-F238E27FC236}">
                      <a16:creationId xmlns:a16="http://schemas.microsoft.com/office/drawing/2014/main" id="{FDAAEFEC-B4C2-F14D-AF89-9AF76CB979A6}"/>
                    </a:ext>
                  </a:extLst>
                </p:cNvPr>
                <p:cNvGrpSpPr>
                  <a:grpSpLocks/>
                </p:cNvGrpSpPr>
                <p:nvPr/>
              </p:nvGrpSpPr>
              <p:grpSpPr bwMode="auto">
                <a:xfrm>
                  <a:off x="3571302" y="5310688"/>
                  <a:ext cx="507588" cy="221697"/>
                  <a:chOff x="4128636" y="3606589"/>
                  <a:chExt cx="568145" cy="338667"/>
                </a:xfrm>
              </p:grpSpPr>
              <p:sp>
                <p:nvSpPr>
                  <p:cNvPr id="588" name="Oval 587">
                    <a:extLst>
                      <a:ext uri="{FF2B5EF4-FFF2-40B4-BE49-F238E27FC236}">
                        <a16:creationId xmlns:a16="http://schemas.microsoft.com/office/drawing/2014/main" id="{11471EEA-C236-8945-B0D0-8DE6F9290AF4}"/>
                      </a:ext>
                    </a:extLst>
                  </p:cNvPr>
                  <p:cNvSpPr/>
                  <p:nvPr/>
                </p:nvSpPr>
                <p:spPr>
                  <a:xfrm>
                    <a:off x="4128204" y="3719724"/>
                    <a:ext cx="568606" cy="225532"/>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9" name="Rectangle 588">
                    <a:extLst>
                      <a:ext uri="{FF2B5EF4-FFF2-40B4-BE49-F238E27FC236}">
                        <a16:creationId xmlns:a16="http://schemas.microsoft.com/office/drawing/2014/main" id="{44E3590E-E2F6-E149-B86A-CAB9B96983FB}"/>
                      </a:ext>
                    </a:extLst>
                  </p:cNvPr>
                  <p:cNvSpPr/>
                  <p:nvPr/>
                </p:nvSpPr>
                <p:spPr>
                  <a:xfrm>
                    <a:off x="4128204" y="3719724"/>
                    <a:ext cx="568606" cy="11155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90" name="Oval 589">
                    <a:extLst>
                      <a:ext uri="{FF2B5EF4-FFF2-40B4-BE49-F238E27FC236}">
                        <a16:creationId xmlns:a16="http://schemas.microsoft.com/office/drawing/2014/main" id="{78F60FB5-F746-324B-AD08-4B5084D26A36}"/>
                      </a:ext>
                    </a:extLst>
                  </p:cNvPr>
                  <p:cNvSpPr/>
                  <p:nvPr/>
                </p:nvSpPr>
                <p:spPr>
                  <a:xfrm>
                    <a:off x="4128204" y="3605744"/>
                    <a:ext cx="568606" cy="225534"/>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91" name="Straight Connector 590">
                    <a:extLst>
                      <a:ext uri="{FF2B5EF4-FFF2-40B4-BE49-F238E27FC236}">
                        <a16:creationId xmlns:a16="http://schemas.microsoft.com/office/drawing/2014/main" id="{8347E1A2-6B79-0F47-9BEA-21325C495F59}"/>
                      </a:ext>
                    </a:extLst>
                  </p:cNvPr>
                  <p:cNvCxnSpPr/>
                  <p:nvPr/>
                </p:nvCxnSpPr>
                <p:spPr>
                  <a:xfrm>
                    <a:off x="4696810" y="3719724"/>
                    <a:ext cx="0" cy="111554"/>
                  </a:xfrm>
                  <a:prstGeom prst="line">
                    <a:avLst/>
                  </a:prstGeom>
                  <a:noFill/>
                  <a:ln w="6350" cap="flat" cmpd="sng" algn="ctr">
                    <a:solidFill>
                      <a:srgbClr val="000000"/>
                    </a:solidFill>
                    <a:prstDash val="solid"/>
                  </a:ln>
                  <a:effectLst/>
                </p:spPr>
              </p:cxnSp>
              <p:cxnSp>
                <p:nvCxnSpPr>
                  <p:cNvPr id="592" name="Straight Connector 591">
                    <a:extLst>
                      <a:ext uri="{FF2B5EF4-FFF2-40B4-BE49-F238E27FC236}">
                        <a16:creationId xmlns:a16="http://schemas.microsoft.com/office/drawing/2014/main" id="{3B9F9A88-616E-7145-94F3-6C9E5DA22268}"/>
                      </a:ext>
                    </a:extLst>
                  </p:cNvPr>
                  <p:cNvCxnSpPr/>
                  <p:nvPr/>
                </p:nvCxnSpPr>
                <p:spPr>
                  <a:xfrm>
                    <a:off x="4128204" y="3719724"/>
                    <a:ext cx="0" cy="111554"/>
                  </a:xfrm>
                  <a:prstGeom prst="line">
                    <a:avLst/>
                  </a:prstGeom>
                  <a:noFill/>
                  <a:ln w="6350" cap="flat" cmpd="sng" algn="ctr">
                    <a:solidFill>
                      <a:srgbClr val="000000"/>
                    </a:solidFill>
                    <a:prstDash val="solid"/>
                  </a:ln>
                  <a:effectLst/>
                </p:spPr>
              </p:cxnSp>
            </p:grpSp>
            <p:sp>
              <p:nvSpPr>
                <p:cNvPr id="576" name="Rectangle 575">
                  <a:extLst>
                    <a:ext uri="{FF2B5EF4-FFF2-40B4-BE49-F238E27FC236}">
                      <a16:creationId xmlns:a16="http://schemas.microsoft.com/office/drawing/2014/main" id="{CE0E499F-CD57-9248-85F9-E6EF2BC502E0}"/>
                    </a:ext>
                  </a:extLst>
                </p:cNvPr>
                <p:cNvSpPr/>
                <p:nvPr/>
              </p:nvSpPr>
              <p:spPr bwMode="auto">
                <a:xfrm>
                  <a:off x="3572504" y="4575123"/>
                  <a:ext cx="496887" cy="81280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77" name="Straight Connector 576">
                  <a:extLst>
                    <a:ext uri="{FF2B5EF4-FFF2-40B4-BE49-F238E27FC236}">
                      <a16:creationId xmlns:a16="http://schemas.microsoft.com/office/drawing/2014/main" id="{B694157C-0E59-4847-9731-83D537BBB638}"/>
                    </a:ext>
                  </a:extLst>
                </p:cNvPr>
                <p:cNvCxnSpPr/>
                <p:nvPr/>
              </p:nvCxnSpPr>
              <p:spPr bwMode="auto">
                <a:xfrm flipH="1">
                  <a:off x="3566154" y="4027435"/>
                  <a:ext cx="3175" cy="1450975"/>
                </a:xfrm>
                <a:prstGeom prst="line">
                  <a:avLst/>
                </a:prstGeom>
                <a:noFill/>
                <a:ln w="3175" cap="flat" cmpd="sng" algn="ctr">
                  <a:solidFill>
                    <a:srgbClr val="000000"/>
                  </a:solidFill>
                  <a:prstDash val="sysDash"/>
                </a:ln>
                <a:effectLst/>
              </p:spPr>
            </p:cxnSp>
            <p:grpSp>
              <p:nvGrpSpPr>
                <p:cNvPr id="578" name="Group 538">
                  <a:extLst>
                    <a:ext uri="{FF2B5EF4-FFF2-40B4-BE49-F238E27FC236}">
                      <a16:creationId xmlns:a16="http://schemas.microsoft.com/office/drawing/2014/main" id="{FE388113-11E0-A248-8C77-2655391DD326}"/>
                    </a:ext>
                  </a:extLst>
                </p:cNvPr>
                <p:cNvGrpSpPr>
                  <a:grpSpLocks/>
                </p:cNvGrpSpPr>
                <p:nvPr/>
              </p:nvGrpSpPr>
              <p:grpSpPr bwMode="auto">
                <a:xfrm>
                  <a:off x="3568667" y="3862335"/>
                  <a:ext cx="503828" cy="248249"/>
                  <a:chOff x="2183302" y="1564542"/>
                  <a:chExt cx="1200154" cy="440314"/>
                </a:xfrm>
              </p:grpSpPr>
              <p:sp>
                <p:nvSpPr>
                  <p:cNvPr id="579" name="Oval 578">
                    <a:extLst>
                      <a:ext uri="{FF2B5EF4-FFF2-40B4-BE49-F238E27FC236}">
                        <a16:creationId xmlns:a16="http://schemas.microsoft.com/office/drawing/2014/main" id="{8031983F-D0B1-DC41-A955-F69C032A068F}"/>
                      </a:ext>
                    </a:extLst>
                  </p:cNvPr>
                  <p:cNvSpPr/>
                  <p:nvPr/>
                </p:nvSpPr>
                <p:spPr bwMode="auto">
                  <a:xfrm flipV="1">
                    <a:off x="2188659" y="1691250"/>
                    <a:ext cx="1194966" cy="312543"/>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80" name="Rectangle 579">
                    <a:extLst>
                      <a:ext uri="{FF2B5EF4-FFF2-40B4-BE49-F238E27FC236}">
                        <a16:creationId xmlns:a16="http://schemas.microsoft.com/office/drawing/2014/main" id="{DB2973F2-646E-C545-8B3F-A7F83BEB1F05}"/>
                      </a:ext>
                    </a:extLst>
                  </p:cNvPr>
                  <p:cNvSpPr/>
                  <p:nvPr/>
                </p:nvSpPr>
                <p:spPr bwMode="auto">
                  <a:xfrm>
                    <a:off x="2184879" y="1736302"/>
                    <a:ext cx="1198746" cy="112629"/>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1" name="Oval 580">
                    <a:extLst>
                      <a:ext uri="{FF2B5EF4-FFF2-40B4-BE49-F238E27FC236}">
                        <a16:creationId xmlns:a16="http://schemas.microsoft.com/office/drawing/2014/main" id="{7A0BD2F5-5524-9941-B040-271EF42401F4}"/>
                      </a:ext>
                    </a:extLst>
                  </p:cNvPr>
                  <p:cNvSpPr/>
                  <p:nvPr/>
                </p:nvSpPr>
                <p:spPr bwMode="auto">
                  <a:xfrm flipV="1">
                    <a:off x="2184879" y="1564542"/>
                    <a:ext cx="1194966" cy="312545"/>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82" name="Freeform 581">
                    <a:extLst>
                      <a:ext uri="{FF2B5EF4-FFF2-40B4-BE49-F238E27FC236}">
                        <a16:creationId xmlns:a16="http://schemas.microsoft.com/office/drawing/2014/main" id="{3808222E-6976-2849-8198-52EAB41261EA}"/>
                      </a:ext>
                    </a:extLst>
                  </p:cNvPr>
                  <p:cNvSpPr/>
                  <p:nvPr/>
                </p:nvSpPr>
                <p:spPr bwMode="auto">
                  <a:xfrm>
                    <a:off x="2491182" y="1671539"/>
                    <a:ext cx="582357" cy="1548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3" name="Freeform 582">
                    <a:extLst>
                      <a:ext uri="{FF2B5EF4-FFF2-40B4-BE49-F238E27FC236}">
                        <a16:creationId xmlns:a16="http://schemas.microsoft.com/office/drawing/2014/main" id="{E3544819-6599-5941-9A5E-283DEE88CEF5}"/>
                      </a:ext>
                    </a:extLst>
                  </p:cNvPr>
                  <p:cNvSpPr/>
                  <p:nvPr/>
                </p:nvSpPr>
                <p:spPr bwMode="auto">
                  <a:xfrm>
                    <a:off x="2430678" y="1629304"/>
                    <a:ext cx="703366" cy="10981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4" name="Freeform 583">
                    <a:extLst>
                      <a:ext uri="{FF2B5EF4-FFF2-40B4-BE49-F238E27FC236}">
                        <a16:creationId xmlns:a16="http://schemas.microsoft.com/office/drawing/2014/main" id="{E3F1FBB8-47C0-8C40-B501-64DDACDE9560}"/>
                      </a:ext>
                    </a:extLst>
                  </p:cNvPr>
                  <p:cNvSpPr/>
                  <p:nvPr/>
                </p:nvSpPr>
                <p:spPr bwMode="auto">
                  <a:xfrm>
                    <a:off x="2892025" y="1722222"/>
                    <a:ext cx="260927" cy="9573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5" name="Freeform 584">
                    <a:extLst>
                      <a:ext uri="{FF2B5EF4-FFF2-40B4-BE49-F238E27FC236}">
                        <a16:creationId xmlns:a16="http://schemas.microsoft.com/office/drawing/2014/main" id="{CC7E8100-4D16-DD42-B820-FF0B31D72139}"/>
                      </a:ext>
                    </a:extLst>
                  </p:cNvPr>
                  <p:cNvSpPr/>
                  <p:nvPr/>
                </p:nvSpPr>
                <p:spPr bwMode="auto">
                  <a:xfrm>
                    <a:off x="2419334" y="1725039"/>
                    <a:ext cx="253362" cy="9573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86" name="Straight Connector 585">
                    <a:extLst>
                      <a:ext uri="{FF2B5EF4-FFF2-40B4-BE49-F238E27FC236}">
                        <a16:creationId xmlns:a16="http://schemas.microsoft.com/office/drawing/2014/main" id="{CABE86F7-A733-5348-B5AA-05E180EA4CEC}"/>
                      </a:ext>
                    </a:extLst>
                  </p:cNvPr>
                  <p:cNvCxnSpPr>
                    <a:endCxn id="581" idx="2"/>
                  </p:cNvCxnSpPr>
                  <p:nvPr/>
                </p:nvCxnSpPr>
                <p:spPr bwMode="auto">
                  <a:xfrm flipH="1" flipV="1">
                    <a:off x="2184879" y="1722222"/>
                    <a:ext cx="3780" cy="121077"/>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87" name="Straight Connector 586">
                    <a:extLst>
                      <a:ext uri="{FF2B5EF4-FFF2-40B4-BE49-F238E27FC236}">
                        <a16:creationId xmlns:a16="http://schemas.microsoft.com/office/drawing/2014/main" id="{8EBB7CFB-D9EF-6A4F-8BB3-01A260C40FC0}"/>
                      </a:ext>
                    </a:extLst>
                  </p:cNvPr>
                  <p:cNvCxnSpPr/>
                  <p:nvPr/>
                </p:nvCxnSpPr>
                <p:spPr bwMode="auto">
                  <a:xfrm flipH="1" flipV="1">
                    <a:off x="3379845" y="1727853"/>
                    <a:ext cx="3780" cy="121077"/>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510" name="Group 509">
                <a:extLst>
                  <a:ext uri="{FF2B5EF4-FFF2-40B4-BE49-F238E27FC236}">
                    <a16:creationId xmlns:a16="http://schemas.microsoft.com/office/drawing/2014/main" id="{2D387945-1C2E-A54C-AF08-01FF98DFCB25}"/>
                  </a:ext>
                </a:extLst>
              </p:cNvPr>
              <p:cNvGrpSpPr/>
              <p:nvPr/>
            </p:nvGrpSpPr>
            <p:grpSpPr>
              <a:xfrm>
                <a:off x="4348791" y="3867098"/>
                <a:ext cx="514350" cy="1670050"/>
                <a:chOff x="4348791" y="3867098"/>
                <a:chExt cx="514350" cy="1670050"/>
              </a:xfrm>
            </p:grpSpPr>
            <p:sp>
              <p:nvSpPr>
                <p:cNvPr id="553" name="Rectangle 552">
                  <a:extLst>
                    <a:ext uri="{FF2B5EF4-FFF2-40B4-BE49-F238E27FC236}">
                      <a16:creationId xmlns:a16="http://schemas.microsoft.com/office/drawing/2014/main" id="{2AB4406B-3E57-C040-9929-5C1F1DFCB1B6}"/>
                    </a:ext>
                  </a:extLst>
                </p:cNvPr>
                <p:cNvSpPr/>
                <p:nvPr/>
              </p:nvSpPr>
              <p:spPr bwMode="auto">
                <a:xfrm rot="10800000">
                  <a:off x="4351838" y="3950855"/>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54" name="Straight Connector 553">
                  <a:extLst>
                    <a:ext uri="{FF2B5EF4-FFF2-40B4-BE49-F238E27FC236}">
                      <a16:creationId xmlns:a16="http://schemas.microsoft.com/office/drawing/2014/main" id="{D5694302-C820-DB49-913E-76386804F49C}"/>
                    </a:ext>
                  </a:extLst>
                </p:cNvPr>
                <p:cNvCxnSpPr/>
                <p:nvPr/>
              </p:nvCxnSpPr>
              <p:spPr bwMode="auto">
                <a:xfrm flipH="1">
                  <a:off x="4861554" y="4024260"/>
                  <a:ext cx="1587" cy="1365250"/>
                </a:xfrm>
                <a:prstGeom prst="line">
                  <a:avLst/>
                </a:prstGeom>
                <a:noFill/>
                <a:ln w="3175" cap="flat" cmpd="sng" algn="ctr">
                  <a:solidFill>
                    <a:srgbClr val="000000"/>
                  </a:solidFill>
                  <a:prstDash val="sysDash"/>
                </a:ln>
                <a:effectLst/>
              </p:spPr>
            </p:cxnSp>
            <p:grpSp>
              <p:nvGrpSpPr>
                <p:cNvPr id="555" name="Group 580">
                  <a:extLst>
                    <a:ext uri="{FF2B5EF4-FFF2-40B4-BE49-F238E27FC236}">
                      <a16:creationId xmlns:a16="http://schemas.microsoft.com/office/drawing/2014/main" id="{880E26E9-4F26-7B47-82A2-65DCFCFEC12B}"/>
                    </a:ext>
                  </a:extLst>
                </p:cNvPr>
                <p:cNvGrpSpPr>
                  <a:grpSpLocks/>
                </p:cNvGrpSpPr>
                <p:nvPr/>
              </p:nvGrpSpPr>
              <p:grpSpPr bwMode="auto">
                <a:xfrm>
                  <a:off x="4353939" y="5315451"/>
                  <a:ext cx="507588" cy="221697"/>
                  <a:chOff x="4128636" y="3606589"/>
                  <a:chExt cx="568145" cy="338667"/>
                </a:xfrm>
              </p:grpSpPr>
              <p:sp>
                <p:nvSpPr>
                  <p:cNvPr id="568" name="Oval 567">
                    <a:extLst>
                      <a:ext uri="{FF2B5EF4-FFF2-40B4-BE49-F238E27FC236}">
                        <a16:creationId xmlns:a16="http://schemas.microsoft.com/office/drawing/2014/main" id="{0EFD00C3-D43E-7746-A04D-28A67D81F82D}"/>
                      </a:ext>
                    </a:extLst>
                  </p:cNvPr>
                  <p:cNvSpPr/>
                  <p:nvPr/>
                </p:nvSpPr>
                <p:spPr>
                  <a:xfrm>
                    <a:off x="4128205" y="3719722"/>
                    <a:ext cx="568606" cy="22553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9" name="Rectangle 568">
                    <a:extLst>
                      <a:ext uri="{FF2B5EF4-FFF2-40B4-BE49-F238E27FC236}">
                        <a16:creationId xmlns:a16="http://schemas.microsoft.com/office/drawing/2014/main" id="{0CD04171-1B9E-254F-BF2C-E05ABF9CFD82}"/>
                      </a:ext>
                    </a:extLst>
                  </p:cNvPr>
                  <p:cNvSpPr/>
                  <p:nvPr/>
                </p:nvSpPr>
                <p:spPr>
                  <a:xfrm>
                    <a:off x="4128205" y="3719722"/>
                    <a:ext cx="568606" cy="11155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70" name="Oval 569">
                    <a:extLst>
                      <a:ext uri="{FF2B5EF4-FFF2-40B4-BE49-F238E27FC236}">
                        <a16:creationId xmlns:a16="http://schemas.microsoft.com/office/drawing/2014/main" id="{E5A35E0D-E38B-424D-9954-67704936033A}"/>
                      </a:ext>
                    </a:extLst>
                  </p:cNvPr>
                  <p:cNvSpPr/>
                  <p:nvPr/>
                </p:nvSpPr>
                <p:spPr>
                  <a:xfrm>
                    <a:off x="4128205" y="3605744"/>
                    <a:ext cx="568606" cy="22553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71" name="Straight Connector 570">
                    <a:extLst>
                      <a:ext uri="{FF2B5EF4-FFF2-40B4-BE49-F238E27FC236}">
                        <a16:creationId xmlns:a16="http://schemas.microsoft.com/office/drawing/2014/main" id="{67E7EF0A-EF67-E24C-AF52-59A1FE58A19E}"/>
                      </a:ext>
                    </a:extLst>
                  </p:cNvPr>
                  <p:cNvCxnSpPr/>
                  <p:nvPr/>
                </p:nvCxnSpPr>
                <p:spPr>
                  <a:xfrm>
                    <a:off x="4696811" y="3719722"/>
                    <a:ext cx="0" cy="111554"/>
                  </a:xfrm>
                  <a:prstGeom prst="line">
                    <a:avLst/>
                  </a:prstGeom>
                  <a:noFill/>
                  <a:ln w="6350" cap="flat" cmpd="sng" algn="ctr">
                    <a:solidFill>
                      <a:srgbClr val="000000"/>
                    </a:solidFill>
                    <a:prstDash val="solid"/>
                  </a:ln>
                  <a:effectLst/>
                </p:spPr>
              </p:cxnSp>
              <p:cxnSp>
                <p:nvCxnSpPr>
                  <p:cNvPr id="572" name="Straight Connector 571">
                    <a:extLst>
                      <a:ext uri="{FF2B5EF4-FFF2-40B4-BE49-F238E27FC236}">
                        <a16:creationId xmlns:a16="http://schemas.microsoft.com/office/drawing/2014/main" id="{1B128C0E-0B26-B94B-BCF4-7A823EFA9887}"/>
                      </a:ext>
                    </a:extLst>
                  </p:cNvPr>
                  <p:cNvCxnSpPr/>
                  <p:nvPr/>
                </p:nvCxnSpPr>
                <p:spPr>
                  <a:xfrm>
                    <a:off x="4128205" y="3719722"/>
                    <a:ext cx="0" cy="111554"/>
                  </a:xfrm>
                  <a:prstGeom prst="line">
                    <a:avLst/>
                  </a:prstGeom>
                  <a:noFill/>
                  <a:ln w="6350" cap="flat" cmpd="sng" algn="ctr">
                    <a:solidFill>
                      <a:srgbClr val="000000"/>
                    </a:solidFill>
                    <a:prstDash val="solid"/>
                  </a:ln>
                  <a:effectLst/>
                </p:spPr>
              </p:cxnSp>
            </p:grpSp>
            <p:sp>
              <p:nvSpPr>
                <p:cNvPr id="556" name="Rectangle 555">
                  <a:extLst>
                    <a:ext uri="{FF2B5EF4-FFF2-40B4-BE49-F238E27FC236}">
                      <a16:creationId xmlns:a16="http://schemas.microsoft.com/office/drawing/2014/main" id="{7B6AA796-9260-9442-9CC0-184B8E214160}"/>
                    </a:ext>
                  </a:extLst>
                </p:cNvPr>
                <p:cNvSpPr/>
                <p:nvPr/>
              </p:nvSpPr>
              <p:spPr bwMode="auto">
                <a:xfrm>
                  <a:off x="4355141" y="4579885"/>
                  <a:ext cx="496888" cy="81280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57" name="Straight Connector 556">
                  <a:extLst>
                    <a:ext uri="{FF2B5EF4-FFF2-40B4-BE49-F238E27FC236}">
                      <a16:creationId xmlns:a16="http://schemas.microsoft.com/office/drawing/2014/main" id="{84ABC70C-BEF4-9E49-9DC3-DC20B6B1569C}"/>
                    </a:ext>
                  </a:extLst>
                </p:cNvPr>
                <p:cNvCxnSpPr/>
                <p:nvPr/>
              </p:nvCxnSpPr>
              <p:spPr bwMode="auto">
                <a:xfrm flipH="1">
                  <a:off x="4348791" y="4032198"/>
                  <a:ext cx="3175" cy="1450975"/>
                </a:xfrm>
                <a:prstGeom prst="line">
                  <a:avLst/>
                </a:prstGeom>
                <a:noFill/>
                <a:ln w="3175" cap="flat" cmpd="sng" algn="ctr">
                  <a:solidFill>
                    <a:srgbClr val="000000"/>
                  </a:solidFill>
                  <a:prstDash val="sysDash"/>
                </a:ln>
                <a:effectLst/>
              </p:spPr>
            </p:cxnSp>
            <p:grpSp>
              <p:nvGrpSpPr>
                <p:cNvPr id="558" name="Group 568">
                  <a:extLst>
                    <a:ext uri="{FF2B5EF4-FFF2-40B4-BE49-F238E27FC236}">
                      <a16:creationId xmlns:a16="http://schemas.microsoft.com/office/drawing/2014/main" id="{6B4D34BC-5852-FB46-B0F5-AC1664F47F1F}"/>
                    </a:ext>
                  </a:extLst>
                </p:cNvPr>
                <p:cNvGrpSpPr>
                  <a:grpSpLocks/>
                </p:cNvGrpSpPr>
                <p:nvPr/>
              </p:nvGrpSpPr>
              <p:grpSpPr bwMode="auto">
                <a:xfrm>
                  <a:off x="4351304" y="3867098"/>
                  <a:ext cx="503828" cy="248249"/>
                  <a:chOff x="2183302" y="1564542"/>
                  <a:chExt cx="1200154" cy="440314"/>
                </a:xfrm>
              </p:grpSpPr>
              <p:sp>
                <p:nvSpPr>
                  <p:cNvPr id="559" name="Oval 558">
                    <a:extLst>
                      <a:ext uri="{FF2B5EF4-FFF2-40B4-BE49-F238E27FC236}">
                        <a16:creationId xmlns:a16="http://schemas.microsoft.com/office/drawing/2014/main" id="{5D34FBE9-A733-1B4B-898C-3F7C483851EE}"/>
                      </a:ext>
                    </a:extLst>
                  </p:cNvPr>
                  <p:cNvSpPr/>
                  <p:nvPr/>
                </p:nvSpPr>
                <p:spPr bwMode="auto">
                  <a:xfrm flipV="1">
                    <a:off x="2188662" y="1691248"/>
                    <a:ext cx="1194966" cy="312545"/>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60" name="Rectangle 559">
                    <a:extLst>
                      <a:ext uri="{FF2B5EF4-FFF2-40B4-BE49-F238E27FC236}">
                        <a16:creationId xmlns:a16="http://schemas.microsoft.com/office/drawing/2014/main" id="{94FE7F71-D345-C946-BE50-8C4E5A30EE1A}"/>
                      </a:ext>
                    </a:extLst>
                  </p:cNvPr>
                  <p:cNvSpPr/>
                  <p:nvPr/>
                </p:nvSpPr>
                <p:spPr bwMode="auto">
                  <a:xfrm>
                    <a:off x="2184879" y="1736300"/>
                    <a:ext cx="1198749" cy="112629"/>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1" name="Oval 560">
                    <a:extLst>
                      <a:ext uri="{FF2B5EF4-FFF2-40B4-BE49-F238E27FC236}">
                        <a16:creationId xmlns:a16="http://schemas.microsoft.com/office/drawing/2014/main" id="{2F9EF38E-6AC3-F943-BB85-D009A1CDD954}"/>
                      </a:ext>
                    </a:extLst>
                  </p:cNvPr>
                  <p:cNvSpPr/>
                  <p:nvPr/>
                </p:nvSpPr>
                <p:spPr bwMode="auto">
                  <a:xfrm flipV="1">
                    <a:off x="2184879" y="1564542"/>
                    <a:ext cx="1194966" cy="312543"/>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62" name="Freeform 561">
                    <a:extLst>
                      <a:ext uri="{FF2B5EF4-FFF2-40B4-BE49-F238E27FC236}">
                        <a16:creationId xmlns:a16="http://schemas.microsoft.com/office/drawing/2014/main" id="{967D797A-C311-864A-A373-A41C00D2C123}"/>
                      </a:ext>
                    </a:extLst>
                  </p:cNvPr>
                  <p:cNvSpPr/>
                  <p:nvPr/>
                </p:nvSpPr>
                <p:spPr bwMode="auto">
                  <a:xfrm>
                    <a:off x="2491185" y="1671539"/>
                    <a:ext cx="582357" cy="1548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3" name="Freeform 562">
                    <a:extLst>
                      <a:ext uri="{FF2B5EF4-FFF2-40B4-BE49-F238E27FC236}">
                        <a16:creationId xmlns:a16="http://schemas.microsoft.com/office/drawing/2014/main" id="{1FE3B5C7-2735-2046-95DC-CFFEC7C37790}"/>
                      </a:ext>
                    </a:extLst>
                  </p:cNvPr>
                  <p:cNvSpPr/>
                  <p:nvPr/>
                </p:nvSpPr>
                <p:spPr bwMode="auto">
                  <a:xfrm>
                    <a:off x="2430680" y="1629303"/>
                    <a:ext cx="703366" cy="10981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4" name="Freeform 563">
                    <a:extLst>
                      <a:ext uri="{FF2B5EF4-FFF2-40B4-BE49-F238E27FC236}">
                        <a16:creationId xmlns:a16="http://schemas.microsoft.com/office/drawing/2014/main" id="{A6F43262-D44B-4042-A4C2-690F4F954694}"/>
                      </a:ext>
                    </a:extLst>
                  </p:cNvPr>
                  <p:cNvSpPr/>
                  <p:nvPr/>
                </p:nvSpPr>
                <p:spPr bwMode="auto">
                  <a:xfrm>
                    <a:off x="2892028" y="1722222"/>
                    <a:ext cx="260925" cy="9573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5" name="Freeform 564">
                    <a:extLst>
                      <a:ext uri="{FF2B5EF4-FFF2-40B4-BE49-F238E27FC236}">
                        <a16:creationId xmlns:a16="http://schemas.microsoft.com/office/drawing/2014/main" id="{D0A9237E-ECBF-C64D-9BA4-E57E3FB22CE4}"/>
                      </a:ext>
                    </a:extLst>
                  </p:cNvPr>
                  <p:cNvSpPr/>
                  <p:nvPr/>
                </p:nvSpPr>
                <p:spPr bwMode="auto">
                  <a:xfrm>
                    <a:off x="2419334" y="1725037"/>
                    <a:ext cx="253364" cy="9573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66" name="Straight Connector 565">
                    <a:extLst>
                      <a:ext uri="{FF2B5EF4-FFF2-40B4-BE49-F238E27FC236}">
                        <a16:creationId xmlns:a16="http://schemas.microsoft.com/office/drawing/2014/main" id="{4A63F622-129C-FF42-8DB0-D47E825BF76F}"/>
                      </a:ext>
                    </a:extLst>
                  </p:cNvPr>
                  <p:cNvCxnSpPr>
                    <a:endCxn id="561" idx="2"/>
                  </p:cNvCxnSpPr>
                  <p:nvPr/>
                </p:nvCxnSpPr>
                <p:spPr bwMode="auto">
                  <a:xfrm flipH="1" flipV="1">
                    <a:off x="2184879" y="1722222"/>
                    <a:ext cx="3783" cy="121075"/>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67" name="Straight Connector 566">
                    <a:extLst>
                      <a:ext uri="{FF2B5EF4-FFF2-40B4-BE49-F238E27FC236}">
                        <a16:creationId xmlns:a16="http://schemas.microsoft.com/office/drawing/2014/main" id="{56B6B7EC-AD55-904F-A5C4-487028A50DE1}"/>
                      </a:ext>
                    </a:extLst>
                  </p:cNvPr>
                  <p:cNvCxnSpPr/>
                  <p:nvPr/>
                </p:nvCxnSpPr>
                <p:spPr bwMode="auto">
                  <a:xfrm flipH="1" flipV="1">
                    <a:off x="3379845" y="1727853"/>
                    <a:ext cx="3783" cy="121075"/>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511" name="Group 510">
                <a:extLst>
                  <a:ext uri="{FF2B5EF4-FFF2-40B4-BE49-F238E27FC236}">
                    <a16:creationId xmlns:a16="http://schemas.microsoft.com/office/drawing/2014/main" id="{AEA1FBC6-7A51-F34C-BAB9-FAE4C4A6D941}"/>
                  </a:ext>
                </a:extLst>
              </p:cNvPr>
              <p:cNvGrpSpPr/>
              <p:nvPr/>
            </p:nvGrpSpPr>
            <p:grpSpPr>
              <a:xfrm>
                <a:off x="5552116" y="3849635"/>
                <a:ext cx="514350" cy="1670050"/>
                <a:chOff x="5552116" y="3849635"/>
                <a:chExt cx="514350" cy="1670050"/>
              </a:xfrm>
            </p:grpSpPr>
            <p:sp>
              <p:nvSpPr>
                <p:cNvPr id="533" name="Rectangle 532">
                  <a:extLst>
                    <a:ext uri="{FF2B5EF4-FFF2-40B4-BE49-F238E27FC236}">
                      <a16:creationId xmlns:a16="http://schemas.microsoft.com/office/drawing/2014/main" id="{CCF1D624-DA31-F24B-AEF9-E141494D48E0}"/>
                    </a:ext>
                  </a:extLst>
                </p:cNvPr>
                <p:cNvSpPr/>
                <p:nvPr/>
              </p:nvSpPr>
              <p:spPr bwMode="auto">
                <a:xfrm rot="10800000">
                  <a:off x="5555163" y="3933392"/>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34" name="Straight Connector 533">
                  <a:extLst>
                    <a:ext uri="{FF2B5EF4-FFF2-40B4-BE49-F238E27FC236}">
                      <a16:creationId xmlns:a16="http://schemas.microsoft.com/office/drawing/2014/main" id="{5B16137A-740F-BC46-83AC-69F8BFD9547C}"/>
                    </a:ext>
                  </a:extLst>
                </p:cNvPr>
                <p:cNvCxnSpPr/>
                <p:nvPr/>
              </p:nvCxnSpPr>
              <p:spPr bwMode="auto">
                <a:xfrm flipH="1">
                  <a:off x="6064879" y="4006798"/>
                  <a:ext cx="1587" cy="1365250"/>
                </a:xfrm>
                <a:prstGeom prst="line">
                  <a:avLst/>
                </a:prstGeom>
                <a:noFill/>
                <a:ln w="3175" cap="flat" cmpd="sng" algn="ctr">
                  <a:solidFill>
                    <a:srgbClr val="000000"/>
                  </a:solidFill>
                  <a:prstDash val="sysDash"/>
                </a:ln>
                <a:effectLst/>
              </p:spPr>
            </p:cxnSp>
            <p:grpSp>
              <p:nvGrpSpPr>
                <p:cNvPr id="535" name="Group 607">
                  <a:extLst>
                    <a:ext uri="{FF2B5EF4-FFF2-40B4-BE49-F238E27FC236}">
                      <a16:creationId xmlns:a16="http://schemas.microsoft.com/office/drawing/2014/main" id="{FD8EE77E-118D-C249-BDF7-4E03E883B27C}"/>
                    </a:ext>
                  </a:extLst>
                </p:cNvPr>
                <p:cNvGrpSpPr>
                  <a:grpSpLocks/>
                </p:cNvGrpSpPr>
                <p:nvPr/>
              </p:nvGrpSpPr>
              <p:grpSpPr bwMode="auto">
                <a:xfrm>
                  <a:off x="5557264" y="5297988"/>
                  <a:ext cx="507588" cy="221697"/>
                  <a:chOff x="4128636" y="3606589"/>
                  <a:chExt cx="568145" cy="338667"/>
                </a:xfrm>
              </p:grpSpPr>
              <p:sp>
                <p:nvSpPr>
                  <p:cNvPr id="548" name="Oval 547">
                    <a:extLst>
                      <a:ext uri="{FF2B5EF4-FFF2-40B4-BE49-F238E27FC236}">
                        <a16:creationId xmlns:a16="http://schemas.microsoft.com/office/drawing/2014/main" id="{0BB43A8A-845F-CC42-9DC8-9B4E62E491C5}"/>
                      </a:ext>
                    </a:extLst>
                  </p:cNvPr>
                  <p:cNvSpPr/>
                  <p:nvPr/>
                </p:nvSpPr>
                <p:spPr>
                  <a:xfrm>
                    <a:off x="4128205" y="3719724"/>
                    <a:ext cx="568606" cy="225532"/>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9" name="Rectangle 548">
                    <a:extLst>
                      <a:ext uri="{FF2B5EF4-FFF2-40B4-BE49-F238E27FC236}">
                        <a16:creationId xmlns:a16="http://schemas.microsoft.com/office/drawing/2014/main" id="{96E9EB72-0350-2747-8FA7-76136E81AC9E}"/>
                      </a:ext>
                    </a:extLst>
                  </p:cNvPr>
                  <p:cNvSpPr/>
                  <p:nvPr/>
                </p:nvSpPr>
                <p:spPr>
                  <a:xfrm>
                    <a:off x="4128205" y="3719724"/>
                    <a:ext cx="568606" cy="11155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50" name="Oval 549">
                    <a:extLst>
                      <a:ext uri="{FF2B5EF4-FFF2-40B4-BE49-F238E27FC236}">
                        <a16:creationId xmlns:a16="http://schemas.microsoft.com/office/drawing/2014/main" id="{DC881CB7-FE4D-FE4E-9748-772252188AFC}"/>
                      </a:ext>
                    </a:extLst>
                  </p:cNvPr>
                  <p:cNvSpPr/>
                  <p:nvPr/>
                </p:nvSpPr>
                <p:spPr>
                  <a:xfrm>
                    <a:off x="4128205" y="3605744"/>
                    <a:ext cx="568606" cy="225534"/>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51" name="Straight Connector 550">
                    <a:extLst>
                      <a:ext uri="{FF2B5EF4-FFF2-40B4-BE49-F238E27FC236}">
                        <a16:creationId xmlns:a16="http://schemas.microsoft.com/office/drawing/2014/main" id="{DC53FF37-2520-714E-A5BF-60112FCB0A0F}"/>
                      </a:ext>
                    </a:extLst>
                  </p:cNvPr>
                  <p:cNvCxnSpPr/>
                  <p:nvPr/>
                </p:nvCxnSpPr>
                <p:spPr>
                  <a:xfrm>
                    <a:off x="4696811" y="3719724"/>
                    <a:ext cx="0" cy="111554"/>
                  </a:xfrm>
                  <a:prstGeom prst="line">
                    <a:avLst/>
                  </a:prstGeom>
                  <a:noFill/>
                  <a:ln w="6350" cap="flat" cmpd="sng" algn="ctr">
                    <a:solidFill>
                      <a:srgbClr val="000000"/>
                    </a:solidFill>
                    <a:prstDash val="solid"/>
                  </a:ln>
                  <a:effectLst/>
                </p:spPr>
              </p:cxnSp>
              <p:cxnSp>
                <p:nvCxnSpPr>
                  <p:cNvPr id="552" name="Straight Connector 551">
                    <a:extLst>
                      <a:ext uri="{FF2B5EF4-FFF2-40B4-BE49-F238E27FC236}">
                        <a16:creationId xmlns:a16="http://schemas.microsoft.com/office/drawing/2014/main" id="{F9EBA973-5DC1-5B47-A5ED-90005F54FCC1}"/>
                      </a:ext>
                    </a:extLst>
                  </p:cNvPr>
                  <p:cNvCxnSpPr/>
                  <p:nvPr/>
                </p:nvCxnSpPr>
                <p:spPr>
                  <a:xfrm>
                    <a:off x="4128205" y="3719724"/>
                    <a:ext cx="0" cy="111554"/>
                  </a:xfrm>
                  <a:prstGeom prst="line">
                    <a:avLst/>
                  </a:prstGeom>
                  <a:noFill/>
                  <a:ln w="6350" cap="flat" cmpd="sng" algn="ctr">
                    <a:solidFill>
                      <a:srgbClr val="000000"/>
                    </a:solidFill>
                    <a:prstDash val="solid"/>
                  </a:ln>
                  <a:effectLst/>
                </p:spPr>
              </p:cxnSp>
            </p:grpSp>
            <p:sp>
              <p:nvSpPr>
                <p:cNvPr id="536" name="Rectangle 535">
                  <a:extLst>
                    <a:ext uri="{FF2B5EF4-FFF2-40B4-BE49-F238E27FC236}">
                      <a16:creationId xmlns:a16="http://schemas.microsoft.com/office/drawing/2014/main" id="{A3FB46FE-169F-9140-96C3-C42E33AE2B64}"/>
                    </a:ext>
                  </a:extLst>
                </p:cNvPr>
                <p:cNvSpPr/>
                <p:nvPr/>
              </p:nvSpPr>
              <p:spPr bwMode="auto">
                <a:xfrm>
                  <a:off x="5558466" y="4562423"/>
                  <a:ext cx="496888" cy="81280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37" name="Straight Connector 536">
                  <a:extLst>
                    <a:ext uri="{FF2B5EF4-FFF2-40B4-BE49-F238E27FC236}">
                      <a16:creationId xmlns:a16="http://schemas.microsoft.com/office/drawing/2014/main" id="{0BBC2230-3F6E-904C-82D1-AFD95679B9A1}"/>
                    </a:ext>
                  </a:extLst>
                </p:cNvPr>
                <p:cNvCxnSpPr/>
                <p:nvPr/>
              </p:nvCxnSpPr>
              <p:spPr bwMode="auto">
                <a:xfrm flipH="1">
                  <a:off x="5552116" y="4014735"/>
                  <a:ext cx="3175" cy="1450975"/>
                </a:xfrm>
                <a:prstGeom prst="line">
                  <a:avLst/>
                </a:prstGeom>
                <a:noFill/>
                <a:ln w="3175" cap="flat" cmpd="sng" algn="ctr">
                  <a:solidFill>
                    <a:srgbClr val="000000"/>
                  </a:solidFill>
                  <a:prstDash val="sysDash"/>
                </a:ln>
                <a:effectLst/>
              </p:spPr>
            </p:cxnSp>
            <p:grpSp>
              <p:nvGrpSpPr>
                <p:cNvPr id="538" name="Group 595">
                  <a:extLst>
                    <a:ext uri="{FF2B5EF4-FFF2-40B4-BE49-F238E27FC236}">
                      <a16:creationId xmlns:a16="http://schemas.microsoft.com/office/drawing/2014/main" id="{40399425-521B-D643-BE12-A19AB347E95C}"/>
                    </a:ext>
                  </a:extLst>
                </p:cNvPr>
                <p:cNvGrpSpPr>
                  <a:grpSpLocks/>
                </p:cNvGrpSpPr>
                <p:nvPr/>
              </p:nvGrpSpPr>
              <p:grpSpPr bwMode="auto">
                <a:xfrm>
                  <a:off x="5554629" y="3849635"/>
                  <a:ext cx="503828" cy="248249"/>
                  <a:chOff x="2183302" y="1564542"/>
                  <a:chExt cx="1200154" cy="440314"/>
                </a:xfrm>
              </p:grpSpPr>
              <p:sp>
                <p:nvSpPr>
                  <p:cNvPr id="539" name="Oval 538">
                    <a:extLst>
                      <a:ext uri="{FF2B5EF4-FFF2-40B4-BE49-F238E27FC236}">
                        <a16:creationId xmlns:a16="http://schemas.microsoft.com/office/drawing/2014/main" id="{16553013-EA2E-8E41-A3E1-BCCE9E93E46E}"/>
                      </a:ext>
                    </a:extLst>
                  </p:cNvPr>
                  <p:cNvSpPr/>
                  <p:nvPr/>
                </p:nvSpPr>
                <p:spPr bwMode="auto">
                  <a:xfrm flipV="1">
                    <a:off x="2188662" y="1691250"/>
                    <a:ext cx="1194966" cy="312543"/>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40" name="Rectangle 539">
                    <a:extLst>
                      <a:ext uri="{FF2B5EF4-FFF2-40B4-BE49-F238E27FC236}">
                        <a16:creationId xmlns:a16="http://schemas.microsoft.com/office/drawing/2014/main" id="{9C37324D-607E-3C4F-B41E-B506DD7939A1}"/>
                      </a:ext>
                    </a:extLst>
                  </p:cNvPr>
                  <p:cNvSpPr/>
                  <p:nvPr/>
                </p:nvSpPr>
                <p:spPr bwMode="auto">
                  <a:xfrm>
                    <a:off x="2184879" y="1736302"/>
                    <a:ext cx="1198749" cy="112629"/>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1" name="Oval 540">
                    <a:extLst>
                      <a:ext uri="{FF2B5EF4-FFF2-40B4-BE49-F238E27FC236}">
                        <a16:creationId xmlns:a16="http://schemas.microsoft.com/office/drawing/2014/main" id="{56B0875A-352E-6D44-96CE-1E964E7E219C}"/>
                      </a:ext>
                    </a:extLst>
                  </p:cNvPr>
                  <p:cNvSpPr/>
                  <p:nvPr/>
                </p:nvSpPr>
                <p:spPr bwMode="auto">
                  <a:xfrm flipV="1">
                    <a:off x="2184879" y="1564542"/>
                    <a:ext cx="1194966" cy="312545"/>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42" name="Freeform 541">
                    <a:extLst>
                      <a:ext uri="{FF2B5EF4-FFF2-40B4-BE49-F238E27FC236}">
                        <a16:creationId xmlns:a16="http://schemas.microsoft.com/office/drawing/2014/main" id="{8F706B2B-AE93-AC43-93E0-E39EB9FF2FFF}"/>
                      </a:ext>
                    </a:extLst>
                  </p:cNvPr>
                  <p:cNvSpPr/>
                  <p:nvPr/>
                </p:nvSpPr>
                <p:spPr bwMode="auto">
                  <a:xfrm>
                    <a:off x="2491185" y="1671539"/>
                    <a:ext cx="582357" cy="1548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3" name="Freeform 542">
                    <a:extLst>
                      <a:ext uri="{FF2B5EF4-FFF2-40B4-BE49-F238E27FC236}">
                        <a16:creationId xmlns:a16="http://schemas.microsoft.com/office/drawing/2014/main" id="{B3A368EC-FB0F-C941-9F6C-A864AA0C9CA0}"/>
                      </a:ext>
                    </a:extLst>
                  </p:cNvPr>
                  <p:cNvSpPr/>
                  <p:nvPr/>
                </p:nvSpPr>
                <p:spPr bwMode="auto">
                  <a:xfrm>
                    <a:off x="2430680" y="1629304"/>
                    <a:ext cx="703366" cy="10981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4" name="Freeform 543">
                    <a:extLst>
                      <a:ext uri="{FF2B5EF4-FFF2-40B4-BE49-F238E27FC236}">
                        <a16:creationId xmlns:a16="http://schemas.microsoft.com/office/drawing/2014/main" id="{62A4A154-7D82-9F47-A026-0EF36FD06F62}"/>
                      </a:ext>
                    </a:extLst>
                  </p:cNvPr>
                  <p:cNvSpPr/>
                  <p:nvPr/>
                </p:nvSpPr>
                <p:spPr bwMode="auto">
                  <a:xfrm>
                    <a:off x="2892028" y="1722222"/>
                    <a:ext cx="260925" cy="9573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5" name="Freeform 544">
                    <a:extLst>
                      <a:ext uri="{FF2B5EF4-FFF2-40B4-BE49-F238E27FC236}">
                        <a16:creationId xmlns:a16="http://schemas.microsoft.com/office/drawing/2014/main" id="{AB530AB4-C345-9044-9301-3A357686F473}"/>
                      </a:ext>
                    </a:extLst>
                  </p:cNvPr>
                  <p:cNvSpPr/>
                  <p:nvPr/>
                </p:nvSpPr>
                <p:spPr bwMode="auto">
                  <a:xfrm>
                    <a:off x="2419334" y="1725039"/>
                    <a:ext cx="253364" cy="9573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46" name="Straight Connector 545">
                    <a:extLst>
                      <a:ext uri="{FF2B5EF4-FFF2-40B4-BE49-F238E27FC236}">
                        <a16:creationId xmlns:a16="http://schemas.microsoft.com/office/drawing/2014/main" id="{5FD2DEA2-62A9-E743-BEEC-CD991F286F26}"/>
                      </a:ext>
                    </a:extLst>
                  </p:cNvPr>
                  <p:cNvCxnSpPr>
                    <a:endCxn id="541" idx="2"/>
                  </p:cNvCxnSpPr>
                  <p:nvPr/>
                </p:nvCxnSpPr>
                <p:spPr bwMode="auto">
                  <a:xfrm flipH="1" flipV="1">
                    <a:off x="2184879" y="1722222"/>
                    <a:ext cx="3783" cy="121077"/>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47" name="Straight Connector 546">
                    <a:extLst>
                      <a:ext uri="{FF2B5EF4-FFF2-40B4-BE49-F238E27FC236}">
                        <a16:creationId xmlns:a16="http://schemas.microsoft.com/office/drawing/2014/main" id="{850092CD-EBE9-B646-8198-BB6C1648DD53}"/>
                      </a:ext>
                    </a:extLst>
                  </p:cNvPr>
                  <p:cNvCxnSpPr/>
                  <p:nvPr/>
                </p:nvCxnSpPr>
                <p:spPr bwMode="auto">
                  <a:xfrm flipH="1" flipV="1">
                    <a:off x="3379845" y="1727853"/>
                    <a:ext cx="3783" cy="121077"/>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512" name="Group 511">
                <a:extLst>
                  <a:ext uri="{FF2B5EF4-FFF2-40B4-BE49-F238E27FC236}">
                    <a16:creationId xmlns:a16="http://schemas.microsoft.com/office/drawing/2014/main" id="{3A07B75A-34AD-5A45-98BD-BFCD05A6AA2E}"/>
                  </a:ext>
                </a:extLst>
              </p:cNvPr>
              <p:cNvGrpSpPr/>
              <p:nvPr/>
            </p:nvGrpSpPr>
            <p:grpSpPr>
              <a:xfrm>
                <a:off x="6547479" y="3836935"/>
                <a:ext cx="514350" cy="1671638"/>
                <a:chOff x="6547479" y="3836935"/>
                <a:chExt cx="514350" cy="1671638"/>
              </a:xfrm>
            </p:grpSpPr>
            <p:sp>
              <p:nvSpPr>
                <p:cNvPr id="513" name="Rectangle 512">
                  <a:extLst>
                    <a:ext uri="{FF2B5EF4-FFF2-40B4-BE49-F238E27FC236}">
                      <a16:creationId xmlns:a16="http://schemas.microsoft.com/office/drawing/2014/main" id="{6C8D1614-7BF6-4642-94A3-70C36CEC484D}"/>
                    </a:ext>
                  </a:extLst>
                </p:cNvPr>
                <p:cNvSpPr/>
                <p:nvPr/>
              </p:nvSpPr>
              <p:spPr bwMode="auto">
                <a:xfrm rot="10800000">
                  <a:off x="6550526" y="3920772"/>
                  <a:ext cx="498084" cy="62924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14" name="Straight Connector 513">
                  <a:extLst>
                    <a:ext uri="{FF2B5EF4-FFF2-40B4-BE49-F238E27FC236}">
                      <a16:creationId xmlns:a16="http://schemas.microsoft.com/office/drawing/2014/main" id="{32DB3177-D80A-9145-9497-28FB784056C2}"/>
                    </a:ext>
                  </a:extLst>
                </p:cNvPr>
                <p:cNvCxnSpPr/>
                <p:nvPr/>
              </p:nvCxnSpPr>
              <p:spPr bwMode="auto">
                <a:xfrm flipH="1">
                  <a:off x="7060241" y="3994098"/>
                  <a:ext cx="1588" cy="1366837"/>
                </a:xfrm>
                <a:prstGeom prst="line">
                  <a:avLst/>
                </a:prstGeom>
                <a:noFill/>
                <a:ln w="3175" cap="flat" cmpd="sng" algn="ctr">
                  <a:solidFill>
                    <a:srgbClr val="000000"/>
                  </a:solidFill>
                  <a:prstDash val="sysDash"/>
                </a:ln>
                <a:effectLst/>
              </p:spPr>
            </p:cxnSp>
            <p:grpSp>
              <p:nvGrpSpPr>
                <p:cNvPr id="515" name="Group 634">
                  <a:extLst>
                    <a:ext uri="{FF2B5EF4-FFF2-40B4-BE49-F238E27FC236}">
                      <a16:creationId xmlns:a16="http://schemas.microsoft.com/office/drawing/2014/main" id="{65A47B5E-F2CB-594A-BD58-9FE922EB7E52}"/>
                    </a:ext>
                  </a:extLst>
                </p:cNvPr>
                <p:cNvGrpSpPr>
                  <a:grpSpLocks/>
                </p:cNvGrpSpPr>
                <p:nvPr/>
              </p:nvGrpSpPr>
              <p:grpSpPr bwMode="auto">
                <a:xfrm>
                  <a:off x="6552627" y="5286665"/>
                  <a:ext cx="507588" cy="221908"/>
                  <a:chOff x="4128636" y="3606589"/>
                  <a:chExt cx="568145" cy="338667"/>
                </a:xfrm>
              </p:grpSpPr>
              <p:sp>
                <p:nvSpPr>
                  <p:cNvPr id="528" name="Oval 527">
                    <a:extLst>
                      <a:ext uri="{FF2B5EF4-FFF2-40B4-BE49-F238E27FC236}">
                        <a16:creationId xmlns:a16="http://schemas.microsoft.com/office/drawing/2014/main" id="{45BE5BB6-0C1F-544E-BE74-9A2D5A63315B}"/>
                      </a:ext>
                    </a:extLst>
                  </p:cNvPr>
                  <p:cNvSpPr/>
                  <p:nvPr/>
                </p:nvSpPr>
                <p:spPr>
                  <a:xfrm>
                    <a:off x="4128204" y="3719937"/>
                    <a:ext cx="568606" cy="225319"/>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9" name="Rectangle 528">
                    <a:extLst>
                      <a:ext uri="{FF2B5EF4-FFF2-40B4-BE49-F238E27FC236}">
                        <a16:creationId xmlns:a16="http://schemas.microsoft.com/office/drawing/2014/main" id="{1D8B9DD8-1DBF-E041-8295-DA296B4603A2}"/>
                      </a:ext>
                    </a:extLst>
                  </p:cNvPr>
                  <p:cNvSpPr/>
                  <p:nvPr/>
                </p:nvSpPr>
                <p:spPr>
                  <a:xfrm>
                    <a:off x="4128204" y="3719937"/>
                    <a:ext cx="568606" cy="111448"/>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0" name="Oval 529">
                    <a:extLst>
                      <a:ext uri="{FF2B5EF4-FFF2-40B4-BE49-F238E27FC236}">
                        <a16:creationId xmlns:a16="http://schemas.microsoft.com/office/drawing/2014/main" id="{5B84D8CD-13B2-604E-A807-752EADAA8871}"/>
                      </a:ext>
                    </a:extLst>
                  </p:cNvPr>
                  <p:cNvSpPr/>
                  <p:nvPr/>
                </p:nvSpPr>
                <p:spPr>
                  <a:xfrm>
                    <a:off x="4128204" y="3606067"/>
                    <a:ext cx="568606" cy="22531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31" name="Straight Connector 530">
                    <a:extLst>
                      <a:ext uri="{FF2B5EF4-FFF2-40B4-BE49-F238E27FC236}">
                        <a16:creationId xmlns:a16="http://schemas.microsoft.com/office/drawing/2014/main" id="{885A366E-444E-DA46-8EBD-35F1EDEB77BC}"/>
                      </a:ext>
                    </a:extLst>
                  </p:cNvPr>
                  <p:cNvCxnSpPr/>
                  <p:nvPr/>
                </p:nvCxnSpPr>
                <p:spPr>
                  <a:xfrm>
                    <a:off x="4696810" y="3719937"/>
                    <a:ext cx="0" cy="111448"/>
                  </a:xfrm>
                  <a:prstGeom prst="line">
                    <a:avLst/>
                  </a:prstGeom>
                  <a:noFill/>
                  <a:ln w="6350" cap="flat" cmpd="sng" algn="ctr">
                    <a:solidFill>
                      <a:srgbClr val="000000"/>
                    </a:solidFill>
                    <a:prstDash val="solid"/>
                  </a:ln>
                  <a:effectLst/>
                </p:spPr>
              </p:cxnSp>
              <p:cxnSp>
                <p:nvCxnSpPr>
                  <p:cNvPr id="532" name="Straight Connector 531">
                    <a:extLst>
                      <a:ext uri="{FF2B5EF4-FFF2-40B4-BE49-F238E27FC236}">
                        <a16:creationId xmlns:a16="http://schemas.microsoft.com/office/drawing/2014/main" id="{B97A9CB5-23BF-0847-BE36-C0AF41F70C8E}"/>
                      </a:ext>
                    </a:extLst>
                  </p:cNvPr>
                  <p:cNvCxnSpPr/>
                  <p:nvPr/>
                </p:nvCxnSpPr>
                <p:spPr>
                  <a:xfrm>
                    <a:off x="4128204" y="3719937"/>
                    <a:ext cx="0" cy="111448"/>
                  </a:xfrm>
                  <a:prstGeom prst="line">
                    <a:avLst/>
                  </a:prstGeom>
                  <a:noFill/>
                  <a:ln w="6350" cap="flat" cmpd="sng" algn="ctr">
                    <a:solidFill>
                      <a:srgbClr val="000000"/>
                    </a:solidFill>
                    <a:prstDash val="solid"/>
                  </a:ln>
                  <a:effectLst/>
                </p:spPr>
              </p:cxnSp>
            </p:grpSp>
            <p:sp>
              <p:nvSpPr>
                <p:cNvPr id="516" name="Rectangle 515">
                  <a:extLst>
                    <a:ext uri="{FF2B5EF4-FFF2-40B4-BE49-F238E27FC236}">
                      <a16:creationId xmlns:a16="http://schemas.microsoft.com/office/drawing/2014/main" id="{FC15DD5A-EE50-1644-8973-B09EB47B67C3}"/>
                    </a:ext>
                  </a:extLst>
                </p:cNvPr>
                <p:cNvSpPr/>
                <p:nvPr/>
              </p:nvSpPr>
              <p:spPr bwMode="auto">
                <a:xfrm>
                  <a:off x="6553829" y="4551310"/>
                  <a:ext cx="496887" cy="81280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17" name="Straight Connector 516">
                  <a:extLst>
                    <a:ext uri="{FF2B5EF4-FFF2-40B4-BE49-F238E27FC236}">
                      <a16:creationId xmlns:a16="http://schemas.microsoft.com/office/drawing/2014/main" id="{0305C96B-82C7-0249-9E17-769E23D456FC}"/>
                    </a:ext>
                  </a:extLst>
                </p:cNvPr>
                <p:cNvCxnSpPr/>
                <p:nvPr/>
              </p:nvCxnSpPr>
              <p:spPr bwMode="auto">
                <a:xfrm flipH="1">
                  <a:off x="6547479" y="4002035"/>
                  <a:ext cx="3175" cy="1452563"/>
                </a:xfrm>
                <a:prstGeom prst="line">
                  <a:avLst/>
                </a:prstGeom>
                <a:noFill/>
                <a:ln w="3175" cap="flat" cmpd="sng" algn="ctr">
                  <a:solidFill>
                    <a:srgbClr val="000000"/>
                  </a:solidFill>
                  <a:prstDash val="sysDash"/>
                </a:ln>
                <a:effectLst/>
              </p:spPr>
            </p:cxnSp>
            <p:grpSp>
              <p:nvGrpSpPr>
                <p:cNvPr id="518" name="Group 622">
                  <a:extLst>
                    <a:ext uri="{FF2B5EF4-FFF2-40B4-BE49-F238E27FC236}">
                      <a16:creationId xmlns:a16="http://schemas.microsoft.com/office/drawing/2014/main" id="{94B7DBD3-7C78-E643-B3AD-C12BF3785F56}"/>
                    </a:ext>
                  </a:extLst>
                </p:cNvPr>
                <p:cNvGrpSpPr>
                  <a:grpSpLocks/>
                </p:cNvGrpSpPr>
                <p:nvPr/>
              </p:nvGrpSpPr>
              <p:grpSpPr bwMode="auto">
                <a:xfrm>
                  <a:off x="6549992" y="3836935"/>
                  <a:ext cx="503828" cy="248485"/>
                  <a:chOff x="2183302" y="1564542"/>
                  <a:chExt cx="1200154" cy="440314"/>
                </a:xfrm>
              </p:grpSpPr>
              <p:sp>
                <p:nvSpPr>
                  <p:cNvPr id="519" name="Oval 518">
                    <a:extLst>
                      <a:ext uri="{FF2B5EF4-FFF2-40B4-BE49-F238E27FC236}">
                        <a16:creationId xmlns:a16="http://schemas.microsoft.com/office/drawing/2014/main" id="{690EA313-FF31-164F-A140-DA76903CEE6E}"/>
                      </a:ext>
                    </a:extLst>
                  </p:cNvPr>
                  <p:cNvSpPr/>
                  <p:nvPr/>
                </p:nvSpPr>
                <p:spPr bwMode="auto">
                  <a:xfrm flipV="1">
                    <a:off x="2188659" y="1691130"/>
                    <a:ext cx="1194966" cy="31506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20" name="Rectangle 519">
                    <a:extLst>
                      <a:ext uri="{FF2B5EF4-FFF2-40B4-BE49-F238E27FC236}">
                        <a16:creationId xmlns:a16="http://schemas.microsoft.com/office/drawing/2014/main" id="{2DCFC1EE-52F6-854A-A387-9D86ECA08EA3}"/>
                      </a:ext>
                    </a:extLst>
                  </p:cNvPr>
                  <p:cNvSpPr/>
                  <p:nvPr/>
                </p:nvSpPr>
                <p:spPr bwMode="auto">
                  <a:xfrm>
                    <a:off x="2184879" y="1736138"/>
                    <a:ext cx="1198746" cy="11252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1" name="Oval 520">
                    <a:extLst>
                      <a:ext uri="{FF2B5EF4-FFF2-40B4-BE49-F238E27FC236}">
                        <a16:creationId xmlns:a16="http://schemas.microsoft.com/office/drawing/2014/main" id="{EDF9F22D-ACC3-4B43-911D-B350B36A10AF}"/>
                      </a:ext>
                    </a:extLst>
                  </p:cNvPr>
                  <p:cNvSpPr/>
                  <p:nvPr/>
                </p:nvSpPr>
                <p:spPr bwMode="auto">
                  <a:xfrm flipV="1">
                    <a:off x="2184879" y="1564542"/>
                    <a:ext cx="1194966" cy="315061"/>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22" name="Freeform 521">
                    <a:extLst>
                      <a:ext uri="{FF2B5EF4-FFF2-40B4-BE49-F238E27FC236}">
                        <a16:creationId xmlns:a16="http://schemas.microsoft.com/office/drawing/2014/main" id="{8CF6B37B-AFBE-9B42-A8EC-EABBAA0F3FA2}"/>
                      </a:ext>
                    </a:extLst>
                  </p:cNvPr>
                  <p:cNvSpPr/>
                  <p:nvPr/>
                </p:nvSpPr>
                <p:spPr bwMode="auto">
                  <a:xfrm>
                    <a:off x="2491182" y="1671438"/>
                    <a:ext cx="582357" cy="15753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3" name="Freeform 522">
                    <a:extLst>
                      <a:ext uri="{FF2B5EF4-FFF2-40B4-BE49-F238E27FC236}">
                        <a16:creationId xmlns:a16="http://schemas.microsoft.com/office/drawing/2014/main" id="{30213B45-E211-5443-B77E-230CD6148D46}"/>
                      </a:ext>
                    </a:extLst>
                  </p:cNvPr>
                  <p:cNvSpPr/>
                  <p:nvPr/>
                </p:nvSpPr>
                <p:spPr bwMode="auto">
                  <a:xfrm>
                    <a:off x="2430678" y="1629243"/>
                    <a:ext cx="703366" cy="11252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4" name="Freeform 523">
                    <a:extLst>
                      <a:ext uri="{FF2B5EF4-FFF2-40B4-BE49-F238E27FC236}">
                        <a16:creationId xmlns:a16="http://schemas.microsoft.com/office/drawing/2014/main" id="{B930A525-545D-E642-9A1E-6D046A6D2C93}"/>
                      </a:ext>
                    </a:extLst>
                  </p:cNvPr>
                  <p:cNvSpPr/>
                  <p:nvPr/>
                </p:nvSpPr>
                <p:spPr bwMode="auto">
                  <a:xfrm>
                    <a:off x="2892025" y="1724886"/>
                    <a:ext cx="260927" cy="9564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5" name="Freeform 524">
                    <a:extLst>
                      <a:ext uri="{FF2B5EF4-FFF2-40B4-BE49-F238E27FC236}">
                        <a16:creationId xmlns:a16="http://schemas.microsoft.com/office/drawing/2014/main" id="{1674387C-B8F4-F14B-B7E1-D2FDD29687A6}"/>
                      </a:ext>
                    </a:extLst>
                  </p:cNvPr>
                  <p:cNvSpPr/>
                  <p:nvPr/>
                </p:nvSpPr>
                <p:spPr bwMode="auto">
                  <a:xfrm>
                    <a:off x="2419334" y="1727698"/>
                    <a:ext cx="253362" cy="92831"/>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26" name="Straight Connector 525">
                    <a:extLst>
                      <a:ext uri="{FF2B5EF4-FFF2-40B4-BE49-F238E27FC236}">
                        <a16:creationId xmlns:a16="http://schemas.microsoft.com/office/drawing/2014/main" id="{85CD0036-C123-AD4B-A4C0-02919E87D4DB}"/>
                      </a:ext>
                    </a:extLst>
                  </p:cNvPr>
                  <p:cNvCxnSpPr>
                    <a:endCxn id="521" idx="2"/>
                  </p:cNvCxnSpPr>
                  <p:nvPr/>
                </p:nvCxnSpPr>
                <p:spPr bwMode="auto">
                  <a:xfrm flipH="1" flipV="1">
                    <a:off x="2184879" y="1722072"/>
                    <a:ext cx="3780" cy="120962"/>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27" name="Straight Connector 526">
                    <a:extLst>
                      <a:ext uri="{FF2B5EF4-FFF2-40B4-BE49-F238E27FC236}">
                        <a16:creationId xmlns:a16="http://schemas.microsoft.com/office/drawing/2014/main" id="{1FCCF148-D802-1942-98F3-63D5085B4BF8}"/>
                      </a:ext>
                    </a:extLst>
                  </p:cNvPr>
                  <p:cNvCxnSpPr/>
                  <p:nvPr/>
                </p:nvCxnSpPr>
                <p:spPr bwMode="auto">
                  <a:xfrm flipH="1" flipV="1">
                    <a:off x="3379845" y="1730512"/>
                    <a:ext cx="3780" cy="120960"/>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grpSp>
          <p:nvGrpSpPr>
            <p:cNvPr id="382" name="Group 381">
              <a:extLst>
                <a:ext uri="{FF2B5EF4-FFF2-40B4-BE49-F238E27FC236}">
                  <a16:creationId xmlns:a16="http://schemas.microsoft.com/office/drawing/2014/main" id="{7E16A9B2-D371-204F-AABD-8317E9888A24}"/>
                </a:ext>
              </a:extLst>
            </p:cNvPr>
            <p:cNvGrpSpPr/>
            <p:nvPr/>
          </p:nvGrpSpPr>
          <p:grpSpPr>
            <a:xfrm>
              <a:off x="2381956" y="2010251"/>
              <a:ext cx="4415330" cy="2315048"/>
              <a:chOff x="2381956" y="2435173"/>
              <a:chExt cx="4415330" cy="2315048"/>
            </a:xfrm>
          </p:grpSpPr>
          <p:sp>
            <p:nvSpPr>
              <p:cNvPr id="498" name="Freeform 497">
                <a:extLst>
                  <a:ext uri="{FF2B5EF4-FFF2-40B4-BE49-F238E27FC236}">
                    <a16:creationId xmlns:a16="http://schemas.microsoft.com/office/drawing/2014/main" id="{AEDE3C7B-8790-4A43-879D-14C0ACD895D7}"/>
                  </a:ext>
                </a:extLst>
              </p:cNvPr>
              <p:cNvSpPr/>
              <p:nvPr/>
            </p:nvSpPr>
            <p:spPr>
              <a:xfrm>
                <a:off x="2381956" y="2439629"/>
                <a:ext cx="297540" cy="1743187"/>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Gill Sans MT"/>
                  <a:ea typeface="+mn-ea"/>
                  <a:cs typeface="+mn-cs"/>
                </a:endParaRPr>
              </a:p>
            </p:txBody>
          </p:sp>
          <p:sp>
            <p:nvSpPr>
              <p:cNvPr id="499" name="Freeform 498">
                <a:extLst>
                  <a:ext uri="{FF2B5EF4-FFF2-40B4-BE49-F238E27FC236}">
                    <a16:creationId xmlns:a16="http://schemas.microsoft.com/office/drawing/2014/main" id="{09F6053F-3E13-7148-AE5E-2C810815FF3A}"/>
                  </a:ext>
                </a:extLst>
              </p:cNvPr>
              <p:cNvSpPr/>
              <p:nvPr/>
            </p:nvSpPr>
            <p:spPr>
              <a:xfrm flipH="1">
                <a:off x="6411524" y="2435173"/>
                <a:ext cx="385762" cy="2300562"/>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cs typeface="+mn-cs"/>
                </a:endParaRPr>
              </a:p>
            </p:txBody>
          </p:sp>
          <p:cxnSp>
            <p:nvCxnSpPr>
              <p:cNvPr id="500" name="Straight Arrow Connector 499">
                <a:extLst>
                  <a:ext uri="{FF2B5EF4-FFF2-40B4-BE49-F238E27FC236}">
                    <a16:creationId xmlns:a16="http://schemas.microsoft.com/office/drawing/2014/main" id="{4965AD51-16F6-C94B-BC66-CDD2DE6A9D25}"/>
                  </a:ext>
                </a:extLst>
              </p:cNvPr>
              <p:cNvCxnSpPr/>
              <p:nvPr/>
            </p:nvCxnSpPr>
            <p:spPr>
              <a:xfrm flipV="1">
                <a:off x="5791457" y="2687586"/>
                <a:ext cx="8309" cy="2062635"/>
              </a:xfrm>
              <a:prstGeom prst="straightConnector1">
                <a:avLst/>
              </a:prstGeom>
              <a:noFill/>
              <a:ln w="31750" cap="flat" cmpd="sng" algn="ctr">
                <a:solidFill>
                  <a:srgbClr val="CC0000"/>
                </a:solidFill>
                <a:prstDash val="solid"/>
                <a:headEnd type="triangle"/>
                <a:tailEnd type="triangle"/>
              </a:ln>
              <a:effectLst/>
            </p:spPr>
          </p:cxnSp>
          <p:cxnSp>
            <p:nvCxnSpPr>
              <p:cNvPr id="501" name="Straight Arrow Connector 500">
                <a:extLst>
                  <a:ext uri="{FF2B5EF4-FFF2-40B4-BE49-F238E27FC236}">
                    <a16:creationId xmlns:a16="http://schemas.microsoft.com/office/drawing/2014/main" id="{A35133F6-41E2-CE4A-8391-4C802A099353}"/>
                  </a:ext>
                </a:extLst>
              </p:cNvPr>
              <p:cNvCxnSpPr/>
              <p:nvPr/>
            </p:nvCxnSpPr>
            <p:spPr>
              <a:xfrm flipV="1">
                <a:off x="4598735" y="2708225"/>
                <a:ext cx="18344" cy="2037167"/>
              </a:xfrm>
              <a:prstGeom prst="straightConnector1">
                <a:avLst/>
              </a:prstGeom>
              <a:noFill/>
              <a:ln w="31750" cap="flat" cmpd="sng" algn="ctr">
                <a:solidFill>
                  <a:srgbClr val="CC0000"/>
                </a:solidFill>
                <a:prstDash val="solid"/>
                <a:headEnd type="triangle"/>
                <a:tailEnd type="triangle"/>
              </a:ln>
              <a:effectLst/>
            </p:spPr>
          </p:cxnSp>
          <p:cxnSp>
            <p:nvCxnSpPr>
              <p:cNvPr id="502" name="Straight Arrow Connector 501">
                <a:extLst>
                  <a:ext uri="{FF2B5EF4-FFF2-40B4-BE49-F238E27FC236}">
                    <a16:creationId xmlns:a16="http://schemas.microsoft.com/office/drawing/2014/main" id="{CD05D69D-4C5E-A54C-A979-991C2A28175E}"/>
                  </a:ext>
                </a:extLst>
              </p:cNvPr>
              <p:cNvCxnSpPr/>
              <p:nvPr/>
            </p:nvCxnSpPr>
            <p:spPr>
              <a:xfrm flipH="1" flipV="1">
                <a:off x="3807455" y="2762199"/>
                <a:ext cx="9009" cy="1983193"/>
              </a:xfrm>
              <a:prstGeom prst="straightConnector1">
                <a:avLst/>
              </a:prstGeom>
              <a:noFill/>
              <a:ln w="31750" cap="flat" cmpd="sng" algn="ctr">
                <a:solidFill>
                  <a:srgbClr val="CC0000"/>
                </a:solidFill>
                <a:prstDash val="solid"/>
                <a:headEnd type="triangle"/>
                <a:tailEnd type="triangle"/>
              </a:ln>
              <a:effectLst/>
            </p:spPr>
          </p:cxnSp>
        </p:grpSp>
        <p:grpSp>
          <p:nvGrpSpPr>
            <p:cNvPr id="383" name="Group 347">
              <a:extLst>
                <a:ext uri="{FF2B5EF4-FFF2-40B4-BE49-F238E27FC236}">
                  <a16:creationId xmlns:a16="http://schemas.microsoft.com/office/drawing/2014/main" id="{FE3B11D9-3386-024F-9930-5028862A6CA0}"/>
                </a:ext>
              </a:extLst>
            </p:cNvPr>
            <p:cNvGrpSpPr>
              <a:grpSpLocks/>
            </p:cNvGrpSpPr>
            <p:nvPr/>
          </p:nvGrpSpPr>
          <p:grpSpPr bwMode="auto">
            <a:xfrm>
              <a:off x="5856401" y="5478592"/>
              <a:ext cx="588970" cy="242608"/>
              <a:chOff x="1871277" y="1576300"/>
              <a:chExt cx="1128371" cy="437861"/>
            </a:xfrm>
          </p:grpSpPr>
          <p:sp>
            <p:nvSpPr>
              <p:cNvPr id="489" name="Oval 488">
                <a:extLst>
                  <a:ext uri="{FF2B5EF4-FFF2-40B4-BE49-F238E27FC236}">
                    <a16:creationId xmlns:a16="http://schemas.microsoft.com/office/drawing/2014/main" id="{5A16FCC8-1633-0F4A-AF51-5A0A7FE45514}"/>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90" name="Rectangle 489">
                <a:extLst>
                  <a:ext uri="{FF2B5EF4-FFF2-40B4-BE49-F238E27FC236}">
                    <a16:creationId xmlns:a16="http://schemas.microsoft.com/office/drawing/2014/main" id="{B519904C-1E17-C942-8BA9-0E8AB5079FB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1" name="Oval 490">
                <a:extLst>
                  <a:ext uri="{FF2B5EF4-FFF2-40B4-BE49-F238E27FC236}">
                    <a16:creationId xmlns:a16="http://schemas.microsoft.com/office/drawing/2014/main" id="{EFB13E26-3B41-9749-8519-C459963D2013}"/>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92" name="Freeform 491">
                <a:extLst>
                  <a:ext uri="{FF2B5EF4-FFF2-40B4-BE49-F238E27FC236}">
                    <a16:creationId xmlns:a16="http://schemas.microsoft.com/office/drawing/2014/main" id="{EBC82CCD-F9E5-9848-AD05-9CD917C4153B}"/>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3" name="Freeform 492">
                <a:extLst>
                  <a:ext uri="{FF2B5EF4-FFF2-40B4-BE49-F238E27FC236}">
                    <a16:creationId xmlns:a16="http://schemas.microsoft.com/office/drawing/2014/main" id="{CA26AE87-8F1A-0446-8346-27E9411E71B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4" name="Freeform 493">
                <a:extLst>
                  <a:ext uri="{FF2B5EF4-FFF2-40B4-BE49-F238E27FC236}">
                    <a16:creationId xmlns:a16="http://schemas.microsoft.com/office/drawing/2014/main" id="{A9435622-957B-2049-B9C4-D47B10BCEFD7}"/>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5" name="Freeform 494">
                <a:extLst>
                  <a:ext uri="{FF2B5EF4-FFF2-40B4-BE49-F238E27FC236}">
                    <a16:creationId xmlns:a16="http://schemas.microsoft.com/office/drawing/2014/main" id="{7C7BD66C-4B7E-A245-B0B0-68D4770B836B}"/>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96" name="Straight Connector 495">
                <a:extLst>
                  <a:ext uri="{FF2B5EF4-FFF2-40B4-BE49-F238E27FC236}">
                    <a16:creationId xmlns:a16="http://schemas.microsoft.com/office/drawing/2014/main" id="{AAD20102-9CAC-A94D-938A-4737F5BDF52B}"/>
                  </a:ext>
                </a:extLst>
              </p:cNvPr>
              <p:cNvCxnSpPr>
                <a:endCxn id="491"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97" name="Straight Connector 496">
                <a:extLst>
                  <a:ext uri="{FF2B5EF4-FFF2-40B4-BE49-F238E27FC236}">
                    <a16:creationId xmlns:a16="http://schemas.microsoft.com/office/drawing/2014/main" id="{2FAD383B-123F-DC43-9C3D-E4BC3F030080}"/>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4" name="Group 347">
              <a:extLst>
                <a:ext uri="{FF2B5EF4-FFF2-40B4-BE49-F238E27FC236}">
                  <a16:creationId xmlns:a16="http://schemas.microsoft.com/office/drawing/2014/main" id="{1FA128A4-E7D2-0F47-8B8A-D227ADE12451}"/>
                </a:ext>
              </a:extLst>
            </p:cNvPr>
            <p:cNvGrpSpPr>
              <a:grpSpLocks/>
            </p:cNvGrpSpPr>
            <p:nvPr/>
          </p:nvGrpSpPr>
          <p:grpSpPr bwMode="auto">
            <a:xfrm>
              <a:off x="4375328" y="5336495"/>
              <a:ext cx="588970" cy="242608"/>
              <a:chOff x="1871277" y="1576300"/>
              <a:chExt cx="1128371" cy="437861"/>
            </a:xfrm>
          </p:grpSpPr>
          <p:sp>
            <p:nvSpPr>
              <p:cNvPr id="480" name="Oval 479">
                <a:extLst>
                  <a:ext uri="{FF2B5EF4-FFF2-40B4-BE49-F238E27FC236}">
                    <a16:creationId xmlns:a16="http://schemas.microsoft.com/office/drawing/2014/main" id="{AB3681F7-659D-C24E-A38A-0FDB7554EA5C}"/>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81" name="Rectangle 480">
                <a:extLst>
                  <a:ext uri="{FF2B5EF4-FFF2-40B4-BE49-F238E27FC236}">
                    <a16:creationId xmlns:a16="http://schemas.microsoft.com/office/drawing/2014/main" id="{7B2EBB36-6458-5E4B-BDD9-19B1C22389E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2" name="Oval 481">
                <a:extLst>
                  <a:ext uri="{FF2B5EF4-FFF2-40B4-BE49-F238E27FC236}">
                    <a16:creationId xmlns:a16="http://schemas.microsoft.com/office/drawing/2014/main" id="{4F4C31DA-5FE9-984F-9A0A-1E09D14FE088}"/>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83" name="Freeform 482">
                <a:extLst>
                  <a:ext uri="{FF2B5EF4-FFF2-40B4-BE49-F238E27FC236}">
                    <a16:creationId xmlns:a16="http://schemas.microsoft.com/office/drawing/2014/main" id="{C146674E-5B35-BF4A-95DA-E92D42A81756}"/>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4" name="Freeform 483">
                <a:extLst>
                  <a:ext uri="{FF2B5EF4-FFF2-40B4-BE49-F238E27FC236}">
                    <a16:creationId xmlns:a16="http://schemas.microsoft.com/office/drawing/2014/main" id="{B03ED2CC-7625-A940-9A57-28C483BA5A6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5" name="Freeform 484">
                <a:extLst>
                  <a:ext uri="{FF2B5EF4-FFF2-40B4-BE49-F238E27FC236}">
                    <a16:creationId xmlns:a16="http://schemas.microsoft.com/office/drawing/2014/main" id="{2F1ABB92-F0A5-E246-9416-195DA002358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6" name="Freeform 485">
                <a:extLst>
                  <a:ext uri="{FF2B5EF4-FFF2-40B4-BE49-F238E27FC236}">
                    <a16:creationId xmlns:a16="http://schemas.microsoft.com/office/drawing/2014/main" id="{2CF5432E-D32E-E14F-A34A-56CDAF8AAA9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87" name="Straight Connector 486">
                <a:extLst>
                  <a:ext uri="{FF2B5EF4-FFF2-40B4-BE49-F238E27FC236}">
                    <a16:creationId xmlns:a16="http://schemas.microsoft.com/office/drawing/2014/main" id="{0FE726C9-E272-5543-B953-93C4B3CA7BF2}"/>
                  </a:ext>
                </a:extLst>
              </p:cNvPr>
              <p:cNvCxnSpPr>
                <a:endCxn id="482"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88" name="Straight Connector 487">
                <a:extLst>
                  <a:ext uri="{FF2B5EF4-FFF2-40B4-BE49-F238E27FC236}">
                    <a16:creationId xmlns:a16="http://schemas.microsoft.com/office/drawing/2014/main" id="{D0496554-D8D1-8948-BABA-94B195EA9D31}"/>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5" name="Group 347">
              <a:extLst>
                <a:ext uri="{FF2B5EF4-FFF2-40B4-BE49-F238E27FC236}">
                  <a16:creationId xmlns:a16="http://schemas.microsoft.com/office/drawing/2014/main" id="{6668F938-851E-AB41-8568-976ACF90B0D4}"/>
                </a:ext>
              </a:extLst>
            </p:cNvPr>
            <p:cNvGrpSpPr>
              <a:grpSpLocks/>
            </p:cNvGrpSpPr>
            <p:nvPr/>
          </p:nvGrpSpPr>
          <p:grpSpPr bwMode="auto">
            <a:xfrm>
              <a:off x="2848241" y="5530308"/>
              <a:ext cx="588970" cy="242608"/>
              <a:chOff x="1871277" y="1576300"/>
              <a:chExt cx="1128371" cy="437861"/>
            </a:xfrm>
          </p:grpSpPr>
          <p:sp>
            <p:nvSpPr>
              <p:cNvPr id="471" name="Oval 470">
                <a:extLst>
                  <a:ext uri="{FF2B5EF4-FFF2-40B4-BE49-F238E27FC236}">
                    <a16:creationId xmlns:a16="http://schemas.microsoft.com/office/drawing/2014/main" id="{AAA12AB3-54BB-0441-9A6C-077BF17E70F2}"/>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2" name="Rectangle 471">
                <a:extLst>
                  <a:ext uri="{FF2B5EF4-FFF2-40B4-BE49-F238E27FC236}">
                    <a16:creationId xmlns:a16="http://schemas.microsoft.com/office/drawing/2014/main" id="{542CBF52-AB3D-B547-9EB4-6268801280FE}"/>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3" name="Oval 472">
                <a:extLst>
                  <a:ext uri="{FF2B5EF4-FFF2-40B4-BE49-F238E27FC236}">
                    <a16:creationId xmlns:a16="http://schemas.microsoft.com/office/drawing/2014/main" id="{62F9DC56-CA45-5E4C-ADDA-2ADC825CE2E9}"/>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4" name="Freeform 473">
                <a:extLst>
                  <a:ext uri="{FF2B5EF4-FFF2-40B4-BE49-F238E27FC236}">
                    <a16:creationId xmlns:a16="http://schemas.microsoft.com/office/drawing/2014/main" id="{BC1AC39B-3AE0-3C42-ADA6-3653BBC5B2A7}"/>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5" name="Freeform 474">
                <a:extLst>
                  <a:ext uri="{FF2B5EF4-FFF2-40B4-BE49-F238E27FC236}">
                    <a16:creationId xmlns:a16="http://schemas.microsoft.com/office/drawing/2014/main" id="{CBEC19FB-844D-F14C-87CD-AFFDF31314D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6" name="Freeform 475">
                <a:extLst>
                  <a:ext uri="{FF2B5EF4-FFF2-40B4-BE49-F238E27FC236}">
                    <a16:creationId xmlns:a16="http://schemas.microsoft.com/office/drawing/2014/main" id="{F3726C02-E914-F24E-9979-850362049A6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7" name="Freeform 476">
                <a:extLst>
                  <a:ext uri="{FF2B5EF4-FFF2-40B4-BE49-F238E27FC236}">
                    <a16:creationId xmlns:a16="http://schemas.microsoft.com/office/drawing/2014/main" id="{E7F76CCB-DC14-5D47-BBBB-5D1839BC1450}"/>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78" name="Straight Connector 477">
                <a:extLst>
                  <a:ext uri="{FF2B5EF4-FFF2-40B4-BE49-F238E27FC236}">
                    <a16:creationId xmlns:a16="http://schemas.microsoft.com/office/drawing/2014/main" id="{012FA502-1BF1-0E42-8A23-456008B708CD}"/>
                  </a:ext>
                </a:extLst>
              </p:cNvPr>
              <p:cNvCxnSpPr>
                <a:endCxn id="473"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79" name="Straight Connector 478">
                <a:extLst>
                  <a:ext uri="{FF2B5EF4-FFF2-40B4-BE49-F238E27FC236}">
                    <a16:creationId xmlns:a16="http://schemas.microsoft.com/office/drawing/2014/main" id="{5DE96D85-712C-B94D-9E53-0E42305E578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6" name="Group 347">
              <a:extLst>
                <a:ext uri="{FF2B5EF4-FFF2-40B4-BE49-F238E27FC236}">
                  <a16:creationId xmlns:a16="http://schemas.microsoft.com/office/drawing/2014/main" id="{83A1C232-E62A-BF4A-8DB9-187CA24614C0}"/>
                </a:ext>
              </a:extLst>
            </p:cNvPr>
            <p:cNvGrpSpPr>
              <a:grpSpLocks/>
            </p:cNvGrpSpPr>
            <p:nvPr/>
          </p:nvGrpSpPr>
          <p:grpSpPr bwMode="auto">
            <a:xfrm>
              <a:off x="5166757" y="5796647"/>
              <a:ext cx="588970" cy="242608"/>
              <a:chOff x="1871277" y="1576300"/>
              <a:chExt cx="1128371" cy="437861"/>
            </a:xfrm>
          </p:grpSpPr>
          <p:sp>
            <p:nvSpPr>
              <p:cNvPr id="462" name="Oval 461">
                <a:extLst>
                  <a:ext uri="{FF2B5EF4-FFF2-40B4-BE49-F238E27FC236}">
                    <a16:creationId xmlns:a16="http://schemas.microsoft.com/office/drawing/2014/main" id="{17919704-9ABE-9546-BBD5-8DF01F7AD80B}"/>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63" name="Rectangle 462">
                <a:extLst>
                  <a:ext uri="{FF2B5EF4-FFF2-40B4-BE49-F238E27FC236}">
                    <a16:creationId xmlns:a16="http://schemas.microsoft.com/office/drawing/2014/main" id="{BE82DA0E-A4BD-1C43-A0A2-6227CBD1993F}"/>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4" name="Oval 463">
                <a:extLst>
                  <a:ext uri="{FF2B5EF4-FFF2-40B4-BE49-F238E27FC236}">
                    <a16:creationId xmlns:a16="http://schemas.microsoft.com/office/drawing/2014/main" id="{749CFC56-7919-9041-AA3A-D60B7F0B691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65" name="Freeform 464">
                <a:extLst>
                  <a:ext uri="{FF2B5EF4-FFF2-40B4-BE49-F238E27FC236}">
                    <a16:creationId xmlns:a16="http://schemas.microsoft.com/office/drawing/2014/main" id="{27DD30A4-67D5-F04D-90C5-99D1EFA6914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6" name="Freeform 465">
                <a:extLst>
                  <a:ext uri="{FF2B5EF4-FFF2-40B4-BE49-F238E27FC236}">
                    <a16:creationId xmlns:a16="http://schemas.microsoft.com/office/drawing/2014/main" id="{5EFC06E9-A829-5D4B-AFB1-41BA4A45C59F}"/>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7" name="Freeform 466">
                <a:extLst>
                  <a:ext uri="{FF2B5EF4-FFF2-40B4-BE49-F238E27FC236}">
                    <a16:creationId xmlns:a16="http://schemas.microsoft.com/office/drawing/2014/main" id="{3D44CCC7-9CD1-E348-ABEF-BBD848DFB549}"/>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8" name="Freeform 467">
                <a:extLst>
                  <a:ext uri="{FF2B5EF4-FFF2-40B4-BE49-F238E27FC236}">
                    <a16:creationId xmlns:a16="http://schemas.microsoft.com/office/drawing/2014/main" id="{A4975792-3908-CB49-9B54-BD948E29A807}"/>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69" name="Straight Connector 468">
                <a:extLst>
                  <a:ext uri="{FF2B5EF4-FFF2-40B4-BE49-F238E27FC236}">
                    <a16:creationId xmlns:a16="http://schemas.microsoft.com/office/drawing/2014/main" id="{D4F3E613-F206-2944-B44D-3EDDF052D577}"/>
                  </a:ext>
                </a:extLst>
              </p:cNvPr>
              <p:cNvCxnSpPr>
                <a:endCxn id="464"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70" name="Straight Connector 469">
                <a:extLst>
                  <a:ext uri="{FF2B5EF4-FFF2-40B4-BE49-F238E27FC236}">
                    <a16:creationId xmlns:a16="http://schemas.microsoft.com/office/drawing/2014/main" id="{B3C6B2A4-7631-2046-85C3-980D6CE39C6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7" name="Group 347">
              <a:extLst>
                <a:ext uri="{FF2B5EF4-FFF2-40B4-BE49-F238E27FC236}">
                  <a16:creationId xmlns:a16="http://schemas.microsoft.com/office/drawing/2014/main" id="{AB634BE5-57A9-CD40-A582-3EC1DA74F9CB}"/>
                </a:ext>
              </a:extLst>
            </p:cNvPr>
            <p:cNvGrpSpPr>
              <a:grpSpLocks/>
            </p:cNvGrpSpPr>
            <p:nvPr/>
          </p:nvGrpSpPr>
          <p:grpSpPr bwMode="auto">
            <a:xfrm>
              <a:off x="3704088" y="5889227"/>
              <a:ext cx="588970" cy="242608"/>
              <a:chOff x="1871277" y="1576300"/>
              <a:chExt cx="1128371" cy="437861"/>
            </a:xfrm>
          </p:grpSpPr>
          <p:sp>
            <p:nvSpPr>
              <p:cNvPr id="453" name="Oval 452">
                <a:extLst>
                  <a:ext uri="{FF2B5EF4-FFF2-40B4-BE49-F238E27FC236}">
                    <a16:creationId xmlns:a16="http://schemas.microsoft.com/office/drawing/2014/main" id="{071D573E-69EB-C64A-B32E-BAEDA36F05CD}"/>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4" name="Rectangle 453">
                <a:extLst>
                  <a:ext uri="{FF2B5EF4-FFF2-40B4-BE49-F238E27FC236}">
                    <a16:creationId xmlns:a16="http://schemas.microsoft.com/office/drawing/2014/main" id="{2AA2F495-D440-3942-89E6-B98ADF2EEF2F}"/>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5" name="Oval 454">
                <a:extLst>
                  <a:ext uri="{FF2B5EF4-FFF2-40B4-BE49-F238E27FC236}">
                    <a16:creationId xmlns:a16="http://schemas.microsoft.com/office/drawing/2014/main" id="{66CFAFD9-9285-6C4E-A3DD-30BDB42BB81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6" name="Freeform 455">
                <a:extLst>
                  <a:ext uri="{FF2B5EF4-FFF2-40B4-BE49-F238E27FC236}">
                    <a16:creationId xmlns:a16="http://schemas.microsoft.com/office/drawing/2014/main" id="{7FAC9A44-D290-E446-8AFD-1995F6718472}"/>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7" name="Freeform 456">
                <a:extLst>
                  <a:ext uri="{FF2B5EF4-FFF2-40B4-BE49-F238E27FC236}">
                    <a16:creationId xmlns:a16="http://schemas.microsoft.com/office/drawing/2014/main" id="{5126B8E7-87D6-9244-B06D-DD2BCCF91A00}"/>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8" name="Freeform 457">
                <a:extLst>
                  <a:ext uri="{FF2B5EF4-FFF2-40B4-BE49-F238E27FC236}">
                    <a16:creationId xmlns:a16="http://schemas.microsoft.com/office/drawing/2014/main" id="{33C8C3AA-A46D-7042-9C20-C4798335AF8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9" name="Freeform 458">
                <a:extLst>
                  <a:ext uri="{FF2B5EF4-FFF2-40B4-BE49-F238E27FC236}">
                    <a16:creationId xmlns:a16="http://schemas.microsoft.com/office/drawing/2014/main" id="{3E27A51E-B896-6F41-BE51-9A8122856722}"/>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60" name="Straight Connector 459">
                <a:extLst>
                  <a:ext uri="{FF2B5EF4-FFF2-40B4-BE49-F238E27FC236}">
                    <a16:creationId xmlns:a16="http://schemas.microsoft.com/office/drawing/2014/main" id="{2D23564A-0E97-694E-AEE5-518E2024AEE1}"/>
                  </a:ext>
                </a:extLst>
              </p:cNvPr>
              <p:cNvCxnSpPr>
                <a:endCxn id="455"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61" name="Straight Connector 460">
                <a:extLst>
                  <a:ext uri="{FF2B5EF4-FFF2-40B4-BE49-F238E27FC236}">
                    <a16:creationId xmlns:a16="http://schemas.microsoft.com/office/drawing/2014/main" id="{C8A2EE84-1A08-2248-99EE-3B6F3EAB19E1}"/>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8" name="Group 387">
              <a:extLst>
                <a:ext uri="{FF2B5EF4-FFF2-40B4-BE49-F238E27FC236}">
                  <a16:creationId xmlns:a16="http://schemas.microsoft.com/office/drawing/2014/main" id="{E674E711-B543-E349-9437-4123F003C12E}"/>
                </a:ext>
              </a:extLst>
            </p:cNvPr>
            <p:cNvGrpSpPr/>
            <p:nvPr/>
          </p:nvGrpSpPr>
          <p:grpSpPr>
            <a:xfrm>
              <a:off x="1925875" y="1754513"/>
              <a:ext cx="5095391" cy="2833288"/>
              <a:chOff x="1925876" y="2212958"/>
              <a:chExt cx="5095391" cy="2833288"/>
            </a:xfrm>
          </p:grpSpPr>
          <p:grpSp>
            <p:nvGrpSpPr>
              <p:cNvPr id="425" name="Group 424">
                <a:extLst>
                  <a:ext uri="{FF2B5EF4-FFF2-40B4-BE49-F238E27FC236}">
                    <a16:creationId xmlns:a16="http://schemas.microsoft.com/office/drawing/2014/main" id="{62D36AE2-BF21-804C-B67A-91B7A6C2193D}"/>
                  </a:ext>
                </a:extLst>
              </p:cNvPr>
              <p:cNvGrpSpPr/>
              <p:nvPr/>
            </p:nvGrpSpPr>
            <p:grpSpPr>
              <a:xfrm>
                <a:off x="2745416" y="2212958"/>
                <a:ext cx="3597533" cy="493677"/>
                <a:chOff x="2705100" y="2011398"/>
                <a:chExt cx="3597533" cy="493677"/>
              </a:xfrm>
            </p:grpSpPr>
            <p:sp>
              <p:nvSpPr>
                <p:cNvPr id="450" name="Oval 449">
                  <a:extLst>
                    <a:ext uri="{FF2B5EF4-FFF2-40B4-BE49-F238E27FC236}">
                      <a16:creationId xmlns:a16="http://schemas.microsoft.com/office/drawing/2014/main" id="{8EE6B087-D830-FE4F-AAD6-E1A2BAA9FE85}"/>
                    </a:ext>
                  </a:extLst>
                </p:cNvPr>
                <p:cNvSpPr/>
                <p:nvPr/>
              </p:nvSpPr>
              <p:spPr bwMode="auto">
                <a:xfrm>
                  <a:off x="2722820" y="2011398"/>
                  <a:ext cx="3579813" cy="492125"/>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1" name="Oval 450">
                  <a:extLst>
                    <a:ext uri="{FF2B5EF4-FFF2-40B4-BE49-F238E27FC236}">
                      <a16:creationId xmlns:a16="http://schemas.microsoft.com/office/drawing/2014/main" id="{47CCD83D-A4A7-784F-A36F-834C748A5646}"/>
                    </a:ext>
                  </a:extLst>
                </p:cNvPr>
                <p:cNvSpPr/>
                <p:nvPr/>
              </p:nvSpPr>
              <p:spPr bwMode="auto">
                <a:xfrm>
                  <a:off x="2705100" y="2012950"/>
                  <a:ext cx="3579813" cy="492125"/>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2" name="TextBox 389">
                  <a:extLst>
                    <a:ext uri="{FF2B5EF4-FFF2-40B4-BE49-F238E27FC236}">
                      <a16:creationId xmlns:a16="http://schemas.microsoft.com/office/drawing/2014/main" id="{9C856663-ED44-084E-BE50-F682BBA77561}"/>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rPr>
                    <a:t>Remote Controller</a:t>
                  </a:r>
                </a:p>
              </p:txBody>
            </p:sp>
          </p:grpSp>
          <p:grpSp>
            <p:nvGrpSpPr>
              <p:cNvPr id="426" name="Group 425">
                <a:extLst>
                  <a:ext uri="{FF2B5EF4-FFF2-40B4-BE49-F238E27FC236}">
                    <a16:creationId xmlns:a16="http://schemas.microsoft.com/office/drawing/2014/main" id="{81B736A2-639C-5045-9469-BBFF1FDAFC95}"/>
                  </a:ext>
                </a:extLst>
              </p:cNvPr>
              <p:cNvGrpSpPr/>
              <p:nvPr/>
            </p:nvGrpSpPr>
            <p:grpSpPr>
              <a:xfrm>
                <a:off x="1925876" y="4223509"/>
                <a:ext cx="923540" cy="405953"/>
                <a:chOff x="2705100" y="2011398"/>
                <a:chExt cx="3597533" cy="493677"/>
              </a:xfrm>
            </p:grpSpPr>
            <p:sp>
              <p:nvSpPr>
                <p:cNvPr id="447" name="Oval 446">
                  <a:extLst>
                    <a:ext uri="{FF2B5EF4-FFF2-40B4-BE49-F238E27FC236}">
                      <a16:creationId xmlns:a16="http://schemas.microsoft.com/office/drawing/2014/main" id="{7255FCAB-97CA-B947-8E8A-0A13FD397DC5}"/>
                    </a:ext>
                  </a:extLst>
                </p:cNvPr>
                <p:cNvSpPr/>
                <p:nvPr/>
              </p:nvSpPr>
              <p:spPr bwMode="auto">
                <a:xfrm>
                  <a:off x="2722820" y="2011398"/>
                  <a:ext cx="3579813" cy="492125"/>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8" name="Oval 447">
                  <a:extLst>
                    <a:ext uri="{FF2B5EF4-FFF2-40B4-BE49-F238E27FC236}">
                      <a16:creationId xmlns:a16="http://schemas.microsoft.com/office/drawing/2014/main" id="{61B8CC61-7E0C-EE46-9388-0895CB146C0C}"/>
                    </a:ext>
                  </a:extLst>
                </p:cNvPr>
                <p:cNvSpPr/>
                <p:nvPr/>
              </p:nvSpPr>
              <p:spPr bwMode="auto">
                <a:xfrm>
                  <a:off x="2705100" y="2012950"/>
                  <a:ext cx="3579813" cy="492125"/>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9" name="TextBox 389">
                  <a:extLst>
                    <a:ext uri="{FF2B5EF4-FFF2-40B4-BE49-F238E27FC236}">
                      <a16:creationId xmlns:a16="http://schemas.microsoft.com/office/drawing/2014/main" id="{753C8794-6C3E-A946-98F0-0A4574B6805E}"/>
                    </a:ext>
                  </a:extLst>
                </p:cNvPr>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rPr>
                    <a:t>CA</a:t>
                  </a:r>
                </a:p>
              </p:txBody>
            </p:sp>
          </p:grpSp>
          <p:grpSp>
            <p:nvGrpSpPr>
              <p:cNvPr id="427" name="Group 426">
                <a:extLst>
                  <a:ext uri="{FF2B5EF4-FFF2-40B4-BE49-F238E27FC236}">
                    <a16:creationId xmlns:a16="http://schemas.microsoft.com/office/drawing/2014/main" id="{F6E58E7F-3C3B-6B42-95B1-9AED236D83A8}"/>
                  </a:ext>
                </a:extLst>
              </p:cNvPr>
              <p:cNvGrpSpPr/>
              <p:nvPr/>
            </p:nvGrpSpPr>
            <p:grpSpPr>
              <a:xfrm>
                <a:off x="3589508" y="4760377"/>
                <a:ext cx="463568" cy="285869"/>
                <a:chOff x="3558850" y="4573304"/>
                <a:chExt cx="463568" cy="285869"/>
              </a:xfrm>
            </p:grpSpPr>
            <p:grpSp>
              <p:nvGrpSpPr>
                <p:cNvPr id="443" name="Group 442">
                  <a:extLst>
                    <a:ext uri="{FF2B5EF4-FFF2-40B4-BE49-F238E27FC236}">
                      <a16:creationId xmlns:a16="http://schemas.microsoft.com/office/drawing/2014/main" id="{B5462F2E-F700-E74E-8777-989C222F6B17}"/>
                    </a:ext>
                  </a:extLst>
                </p:cNvPr>
                <p:cNvGrpSpPr/>
                <p:nvPr/>
              </p:nvGrpSpPr>
              <p:grpSpPr>
                <a:xfrm>
                  <a:off x="3558850" y="4577634"/>
                  <a:ext cx="463568" cy="262710"/>
                  <a:chOff x="3558850" y="4577634"/>
                  <a:chExt cx="463568" cy="262710"/>
                </a:xfrm>
              </p:grpSpPr>
              <p:sp>
                <p:nvSpPr>
                  <p:cNvPr id="445" name="Oval 444">
                    <a:extLst>
                      <a:ext uri="{FF2B5EF4-FFF2-40B4-BE49-F238E27FC236}">
                        <a16:creationId xmlns:a16="http://schemas.microsoft.com/office/drawing/2014/main" id="{3A8D5BD0-5AF9-F047-A2A5-74B21E482FB3}"/>
                      </a:ext>
                    </a:extLst>
                  </p:cNvPr>
                  <p:cNvSpPr/>
                  <p:nvPr/>
                </p:nvSpPr>
                <p:spPr bwMode="auto">
                  <a:xfrm>
                    <a:off x="3573337" y="4577634"/>
                    <a:ext cx="439424" cy="261732"/>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6" name="Oval 445">
                    <a:extLst>
                      <a:ext uri="{FF2B5EF4-FFF2-40B4-BE49-F238E27FC236}">
                        <a16:creationId xmlns:a16="http://schemas.microsoft.com/office/drawing/2014/main" id="{76278212-AACF-EA41-ABEC-BADB5287BB05}"/>
                      </a:ext>
                    </a:extLst>
                  </p:cNvPr>
                  <p:cNvSpPr/>
                  <p:nvPr/>
                </p:nvSpPr>
                <p:spPr bwMode="auto">
                  <a:xfrm>
                    <a:off x="3558850" y="4587291"/>
                    <a:ext cx="463568" cy="253053"/>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444" name="TextBox 389">
                  <a:extLst>
                    <a:ext uri="{FF2B5EF4-FFF2-40B4-BE49-F238E27FC236}">
                      <a16:creationId xmlns:a16="http://schemas.microsoft.com/office/drawing/2014/main" id="{07D62407-09DE-4446-A991-94479991A7D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ＭＳ Ｐゴシック" charset="0"/>
                    </a:rPr>
                    <a:t>CA</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endParaRPr>
                </a:p>
              </p:txBody>
            </p:sp>
          </p:grpSp>
          <p:grpSp>
            <p:nvGrpSpPr>
              <p:cNvPr id="428" name="Group 427">
                <a:extLst>
                  <a:ext uri="{FF2B5EF4-FFF2-40B4-BE49-F238E27FC236}">
                    <a16:creationId xmlns:a16="http://schemas.microsoft.com/office/drawing/2014/main" id="{4D1B0CFF-CE53-8E44-985B-C5516AC59054}"/>
                  </a:ext>
                </a:extLst>
              </p:cNvPr>
              <p:cNvGrpSpPr/>
              <p:nvPr/>
            </p:nvGrpSpPr>
            <p:grpSpPr>
              <a:xfrm>
                <a:off x="4369656" y="4758258"/>
                <a:ext cx="463568" cy="285869"/>
                <a:chOff x="3558850" y="4573304"/>
                <a:chExt cx="463568" cy="285869"/>
              </a:xfrm>
            </p:grpSpPr>
            <p:grpSp>
              <p:nvGrpSpPr>
                <p:cNvPr id="439" name="Group 438">
                  <a:extLst>
                    <a:ext uri="{FF2B5EF4-FFF2-40B4-BE49-F238E27FC236}">
                      <a16:creationId xmlns:a16="http://schemas.microsoft.com/office/drawing/2014/main" id="{E9FE6041-3130-EB4F-8BC7-1EE9AB973D5F}"/>
                    </a:ext>
                  </a:extLst>
                </p:cNvPr>
                <p:cNvGrpSpPr/>
                <p:nvPr/>
              </p:nvGrpSpPr>
              <p:grpSpPr>
                <a:xfrm>
                  <a:off x="3558850" y="4577634"/>
                  <a:ext cx="463568" cy="262710"/>
                  <a:chOff x="3558850" y="4577634"/>
                  <a:chExt cx="463568" cy="262710"/>
                </a:xfrm>
              </p:grpSpPr>
              <p:sp>
                <p:nvSpPr>
                  <p:cNvPr id="441" name="Oval 440">
                    <a:extLst>
                      <a:ext uri="{FF2B5EF4-FFF2-40B4-BE49-F238E27FC236}">
                        <a16:creationId xmlns:a16="http://schemas.microsoft.com/office/drawing/2014/main" id="{5B86D724-BC2B-BD40-B41F-B06FDAB2E4E6}"/>
                      </a:ext>
                    </a:extLst>
                  </p:cNvPr>
                  <p:cNvSpPr/>
                  <p:nvPr/>
                </p:nvSpPr>
                <p:spPr bwMode="auto">
                  <a:xfrm>
                    <a:off x="3573337" y="4577634"/>
                    <a:ext cx="439424" cy="261732"/>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2" name="Oval 441">
                    <a:extLst>
                      <a:ext uri="{FF2B5EF4-FFF2-40B4-BE49-F238E27FC236}">
                        <a16:creationId xmlns:a16="http://schemas.microsoft.com/office/drawing/2014/main" id="{25D22206-7FA6-1144-B6AC-B857637AF393}"/>
                      </a:ext>
                    </a:extLst>
                  </p:cNvPr>
                  <p:cNvSpPr/>
                  <p:nvPr/>
                </p:nvSpPr>
                <p:spPr bwMode="auto">
                  <a:xfrm>
                    <a:off x="3558850" y="4587291"/>
                    <a:ext cx="463568" cy="253053"/>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440" name="TextBox 389">
                  <a:extLst>
                    <a:ext uri="{FF2B5EF4-FFF2-40B4-BE49-F238E27FC236}">
                      <a16:creationId xmlns:a16="http://schemas.microsoft.com/office/drawing/2014/main" id="{2D5FEB66-58AA-9E4B-AD71-EA4750A833A0}"/>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ＭＳ Ｐゴシック" charset="0"/>
                    </a:rPr>
                    <a:t>CA</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endParaRPr>
                </a:p>
              </p:txBody>
            </p:sp>
          </p:grpSp>
          <p:grpSp>
            <p:nvGrpSpPr>
              <p:cNvPr id="429" name="Group 428">
                <a:extLst>
                  <a:ext uri="{FF2B5EF4-FFF2-40B4-BE49-F238E27FC236}">
                    <a16:creationId xmlns:a16="http://schemas.microsoft.com/office/drawing/2014/main" id="{9D109E0A-BCFA-E94A-BF8F-93D3F96B54CC}"/>
                  </a:ext>
                </a:extLst>
              </p:cNvPr>
              <p:cNvGrpSpPr/>
              <p:nvPr/>
            </p:nvGrpSpPr>
            <p:grpSpPr>
              <a:xfrm>
                <a:off x="5569912" y="4756140"/>
                <a:ext cx="463568" cy="285869"/>
                <a:chOff x="3558850" y="4573304"/>
                <a:chExt cx="463568" cy="285869"/>
              </a:xfrm>
            </p:grpSpPr>
            <p:grpSp>
              <p:nvGrpSpPr>
                <p:cNvPr id="435" name="Group 434">
                  <a:extLst>
                    <a:ext uri="{FF2B5EF4-FFF2-40B4-BE49-F238E27FC236}">
                      <a16:creationId xmlns:a16="http://schemas.microsoft.com/office/drawing/2014/main" id="{640672AD-E981-1643-871D-AD8A67139540}"/>
                    </a:ext>
                  </a:extLst>
                </p:cNvPr>
                <p:cNvGrpSpPr/>
                <p:nvPr/>
              </p:nvGrpSpPr>
              <p:grpSpPr>
                <a:xfrm>
                  <a:off x="3558850" y="4577634"/>
                  <a:ext cx="463568" cy="262710"/>
                  <a:chOff x="3558850" y="4577634"/>
                  <a:chExt cx="463568" cy="262710"/>
                </a:xfrm>
              </p:grpSpPr>
              <p:sp>
                <p:nvSpPr>
                  <p:cNvPr id="437" name="Oval 436">
                    <a:extLst>
                      <a:ext uri="{FF2B5EF4-FFF2-40B4-BE49-F238E27FC236}">
                        <a16:creationId xmlns:a16="http://schemas.microsoft.com/office/drawing/2014/main" id="{294A370C-785F-404E-8135-30826A70FF42}"/>
                      </a:ext>
                    </a:extLst>
                  </p:cNvPr>
                  <p:cNvSpPr/>
                  <p:nvPr/>
                </p:nvSpPr>
                <p:spPr bwMode="auto">
                  <a:xfrm>
                    <a:off x="3573337" y="4577634"/>
                    <a:ext cx="439424" cy="261732"/>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8" name="Oval 437">
                    <a:extLst>
                      <a:ext uri="{FF2B5EF4-FFF2-40B4-BE49-F238E27FC236}">
                        <a16:creationId xmlns:a16="http://schemas.microsoft.com/office/drawing/2014/main" id="{E67022FB-D28B-0E44-9B6D-DD8092F2FB00}"/>
                      </a:ext>
                    </a:extLst>
                  </p:cNvPr>
                  <p:cNvSpPr/>
                  <p:nvPr/>
                </p:nvSpPr>
                <p:spPr bwMode="auto">
                  <a:xfrm>
                    <a:off x="3558850" y="4587291"/>
                    <a:ext cx="463568" cy="253053"/>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436" name="TextBox 389">
                  <a:extLst>
                    <a:ext uri="{FF2B5EF4-FFF2-40B4-BE49-F238E27FC236}">
                      <a16:creationId xmlns:a16="http://schemas.microsoft.com/office/drawing/2014/main" id="{2A590B0D-6FC1-9149-A279-05645BBC360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ＭＳ Ｐゴシック" charset="0"/>
                    </a:rPr>
                    <a:t>CA</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endParaRPr>
                </a:p>
              </p:txBody>
            </p:sp>
          </p:grpSp>
          <p:grpSp>
            <p:nvGrpSpPr>
              <p:cNvPr id="430" name="Group 429">
                <a:extLst>
                  <a:ext uri="{FF2B5EF4-FFF2-40B4-BE49-F238E27FC236}">
                    <a16:creationId xmlns:a16="http://schemas.microsoft.com/office/drawing/2014/main" id="{0326EFB3-34F4-754B-86E7-7F4C53B7BE4A}"/>
                  </a:ext>
                </a:extLst>
              </p:cNvPr>
              <p:cNvGrpSpPr/>
              <p:nvPr/>
            </p:nvGrpSpPr>
            <p:grpSpPr>
              <a:xfrm>
                <a:off x="6557699" y="4754022"/>
                <a:ext cx="463568" cy="285869"/>
                <a:chOff x="3558850" y="4573304"/>
                <a:chExt cx="463568" cy="285869"/>
              </a:xfrm>
            </p:grpSpPr>
            <p:grpSp>
              <p:nvGrpSpPr>
                <p:cNvPr id="431" name="Group 430">
                  <a:extLst>
                    <a:ext uri="{FF2B5EF4-FFF2-40B4-BE49-F238E27FC236}">
                      <a16:creationId xmlns:a16="http://schemas.microsoft.com/office/drawing/2014/main" id="{887B5438-FD39-FF45-94F4-501001587C74}"/>
                    </a:ext>
                  </a:extLst>
                </p:cNvPr>
                <p:cNvGrpSpPr/>
                <p:nvPr/>
              </p:nvGrpSpPr>
              <p:grpSpPr>
                <a:xfrm>
                  <a:off x="3558850" y="4577634"/>
                  <a:ext cx="463568" cy="262710"/>
                  <a:chOff x="3558850" y="4577634"/>
                  <a:chExt cx="463568" cy="262710"/>
                </a:xfrm>
              </p:grpSpPr>
              <p:sp>
                <p:nvSpPr>
                  <p:cNvPr id="433" name="Oval 432">
                    <a:extLst>
                      <a:ext uri="{FF2B5EF4-FFF2-40B4-BE49-F238E27FC236}">
                        <a16:creationId xmlns:a16="http://schemas.microsoft.com/office/drawing/2014/main" id="{6FF89616-28C7-BA4C-A7CF-F2858846670D}"/>
                      </a:ext>
                    </a:extLst>
                  </p:cNvPr>
                  <p:cNvSpPr/>
                  <p:nvPr/>
                </p:nvSpPr>
                <p:spPr bwMode="auto">
                  <a:xfrm>
                    <a:off x="3573337" y="4577634"/>
                    <a:ext cx="439424" cy="261732"/>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4" name="Oval 433">
                    <a:extLst>
                      <a:ext uri="{FF2B5EF4-FFF2-40B4-BE49-F238E27FC236}">
                        <a16:creationId xmlns:a16="http://schemas.microsoft.com/office/drawing/2014/main" id="{DE898B76-72BE-1941-BD61-33F2BA177941}"/>
                      </a:ext>
                    </a:extLst>
                  </p:cNvPr>
                  <p:cNvSpPr/>
                  <p:nvPr/>
                </p:nvSpPr>
                <p:spPr bwMode="auto">
                  <a:xfrm>
                    <a:off x="3558850" y="4587291"/>
                    <a:ext cx="463568" cy="253053"/>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432" name="TextBox 389">
                  <a:extLst>
                    <a:ext uri="{FF2B5EF4-FFF2-40B4-BE49-F238E27FC236}">
                      <a16:creationId xmlns:a16="http://schemas.microsoft.com/office/drawing/2014/main" id="{FC2D41BB-76AF-5143-8519-F85BA5D0464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ＭＳ Ｐゴシック" charset="0"/>
                    </a:rPr>
                    <a:t>CA</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endParaRPr>
                </a:p>
              </p:txBody>
            </p:sp>
          </p:grpSp>
        </p:grpSp>
        <p:grpSp>
          <p:nvGrpSpPr>
            <p:cNvPr id="389" name="Group 388">
              <a:extLst>
                <a:ext uri="{FF2B5EF4-FFF2-40B4-BE49-F238E27FC236}">
                  <a16:creationId xmlns:a16="http://schemas.microsoft.com/office/drawing/2014/main" id="{5E8E5875-4EBA-4349-B27C-7F45D2F51E62}"/>
                </a:ext>
              </a:extLst>
            </p:cNvPr>
            <p:cNvGrpSpPr/>
            <p:nvPr/>
          </p:nvGrpSpPr>
          <p:grpSpPr>
            <a:xfrm>
              <a:off x="2050694" y="4240394"/>
              <a:ext cx="4962309" cy="697609"/>
              <a:chOff x="-3809141" y="1128902"/>
              <a:chExt cx="4962309" cy="697609"/>
            </a:xfrm>
          </p:grpSpPr>
          <p:grpSp>
            <p:nvGrpSpPr>
              <p:cNvPr id="390" name="Group 554">
                <a:extLst>
                  <a:ext uri="{FF2B5EF4-FFF2-40B4-BE49-F238E27FC236}">
                    <a16:creationId xmlns:a16="http://schemas.microsoft.com/office/drawing/2014/main" id="{81B6EE14-CC27-744A-A051-4E03FA7FB80C}"/>
                  </a:ext>
                </a:extLst>
              </p:cNvPr>
              <p:cNvGrpSpPr>
                <a:grpSpLocks/>
              </p:cNvGrpSpPr>
              <p:nvPr/>
            </p:nvGrpSpPr>
            <p:grpSpPr bwMode="auto">
              <a:xfrm>
                <a:off x="-2259184" y="1493681"/>
                <a:ext cx="426647" cy="330722"/>
                <a:chOff x="2932185" y="3913304"/>
                <a:chExt cx="426963" cy="330885"/>
              </a:xfrm>
            </p:grpSpPr>
            <p:sp>
              <p:nvSpPr>
                <p:cNvPr id="419" name="Rectangle 418">
                  <a:extLst>
                    <a:ext uri="{FF2B5EF4-FFF2-40B4-BE49-F238E27FC236}">
                      <a16:creationId xmlns:a16="http://schemas.microsoft.com/office/drawing/2014/main" id="{C110861B-9F39-1F44-A2C4-E4F16FCAC279}"/>
                    </a:ext>
                  </a:extLst>
                </p:cNvPr>
                <p:cNvSpPr/>
                <p:nvPr/>
              </p:nvSpPr>
              <p:spPr>
                <a:xfrm>
                  <a:off x="293338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0" name="Straight Connector 419">
                  <a:extLst>
                    <a:ext uri="{FF2B5EF4-FFF2-40B4-BE49-F238E27FC236}">
                      <a16:creationId xmlns:a16="http://schemas.microsoft.com/office/drawing/2014/main" id="{DD0A76D0-D1B5-C448-A6EF-5CBA826076A3}"/>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421" name="Straight Connector 420">
                  <a:extLst>
                    <a:ext uri="{FF2B5EF4-FFF2-40B4-BE49-F238E27FC236}">
                      <a16:creationId xmlns:a16="http://schemas.microsoft.com/office/drawing/2014/main" id="{3D867651-027E-ED40-9FF0-8C7FDE56A1AD}"/>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422" name="Straight Connector 421">
                  <a:extLst>
                    <a:ext uri="{FF2B5EF4-FFF2-40B4-BE49-F238E27FC236}">
                      <a16:creationId xmlns:a16="http://schemas.microsoft.com/office/drawing/2014/main" id="{38A884CE-9A37-D940-B4A8-9D4D87274982}"/>
                    </a:ext>
                  </a:extLst>
                </p:cNvPr>
                <p:cNvCxnSpPr/>
                <p:nvPr/>
              </p:nvCxnSpPr>
              <p:spPr>
                <a:xfrm flipH="1" flipV="1">
                  <a:off x="3134122" y="4005425"/>
                  <a:ext cx="1589" cy="236654"/>
                </a:xfrm>
                <a:prstGeom prst="line">
                  <a:avLst/>
                </a:prstGeom>
                <a:noFill/>
                <a:ln w="3175" cap="flat" cmpd="sng" algn="ctr">
                  <a:solidFill>
                    <a:srgbClr val="CC0000"/>
                  </a:solidFill>
                  <a:prstDash val="solid"/>
                </a:ln>
                <a:effectLst/>
              </p:spPr>
            </p:cxnSp>
            <p:cxnSp>
              <p:nvCxnSpPr>
                <p:cNvPr id="423" name="Straight Connector 422">
                  <a:extLst>
                    <a:ext uri="{FF2B5EF4-FFF2-40B4-BE49-F238E27FC236}">
                      <a16:creationId xmlns:a16="http://schemas.microsoft.com/office/drawing/2014/main" id="{F72B6516-301E-294C-BD5A-03CB25199EE7}"/>
                    </a:ext>
                  </a:extLst>
                </p:cNvPr>
                <p:cNvCxnSpPr/>
                <p:nvPr/>
              </p:nvCxnSpPr>
              <p:spPr>
                <a:xfrm flipH="1" flipV="1">
                  <a:off x="3215190" y="4007535"/>
                  <a:ext cx="1589" cy="236654"/>
                </a:xfrm>
                <a:prstGeom prst="line">
                  <a:avLst/>
                </a:prstGeom>
                <a:noFill/>
                <a:ln w="3175" cap="flat" cmpd="sng" algn="ctr">
                  <a:solidFill>
                    <a:srgbClr val="CC0000"/>
                  </a:solidFill>
                  <a:prstDash val="solid"/>
                </a:ln>
                <a:effectLst/>
              </p:spPr>
            </p:cxnSp>
            <p:cxnSp>
              <p:nvCxnSpPr>
                <p:cNvPr id="424" name="Straight Connector 423">
                  <a:extLst>
                    <a:ext uri="{FF2B5EF4-FFF2-40B4-BE49-F238E27FC236}">
                      <a16:creationId xmlns:a16="http://schemas.microsoft.com/office/drawing/2014/main" id="{5E23C2C4-4FEE-1D40-BD08-52071DA681C7}"/>
                    </a:ext>
                  </a:extLst>
                </p:cNvPr>
                <p:cNvCxnSpPr/>
                <p:nvPr/>
              </p:nvCxnSpPr>
              <p:spPr>
                <a:xfrm flipH="1" flipV="1">
                  <a:off x="3290394" y="4007533"/>
                  <a:ext cx="1589" cy="236654"/>
                </a:xfrm>
                <a:prstGeom prst="line">
                  <a:avLst/>
                </a:prstGeom>
                <a:noFill/>
                <a:ln w="3175" cap="flat" cmpd="sng" algn="ctr">
                  <a:solidFill>
                    <a:srgbClr val="CC0000"/>
                  </a:solidFill>
                  <a:prstDash val="solid"/>
                </a:ln>
                <a:effectLst/>
              </p:spPr>
            </p:cxnSp>
          </p:grpSp>
          <p:grpSp>
            <p:nvGrpSpPr>
              <p:cNvPr id="391" name="Group 554">
                <a:extLst>
                  <a:ext uri="{FF2B5EF4-FFF2-40B4-BE49-F238E27FC236}">
                    <a16:creationId xmlns:a16="http://schemas.microsoft.com/office/drawing/2014/main" id="{8984DC81-21F8-1546-9659-CE7B16A6876A}"/>
                  </a:ext>
                </a:extLst>
              </p:cNvPr>
              <p:cNvGrpSpPr>
                <a:grpSpLocks/>
              </p:cNvGrpSpPr>
              <p:nvPr/>
            </p:nvGrpSpPr>
            <p:grpSpPr bwMode="auto">
              <a:xfrm>
                <a:off x="-3809141" y="1128902"/>
                <a:ext cx="675450" cy="526527"/>
                <a:chOff x="2932185" y="3913304"/>
                <a:chExt cx="430533" cy="332666"/>
              </a:xfrm>
            </p:grpSpPr>
            <p:sp>
              <p:nvSpPr>
                <p:cNvPr id="413" name="Rectangle 412">
                  <a:extLst>
                    <a:ext uri="{FF2B5EF4-FFF2-40B4-BE49-F238E27FC236}">
                      <a16:creationId xmlns:a16="http://schemas.microsoft.com/office/drawing/2014/main" id="{354DD063-2794-1643-A5E7-9E49377960D6}"/>
                    </a:ext>
                  </a:extLst>
                </p:cNvPr>
                <p:cNvSpPr/>
                <p:nvPr/>
              </p:nvSpPr>
              <p:spPr>
                <a:xfrm>
                  <a:off x="293695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4" name="Straight Connector 413">
                  <a:extLst>
                    <a:ext uri="{FF2B5EF4-FFF2-40B4-BE49-F238E27FC236}">
                      <a16:creationId xmlns:a16="http://schemas.microsoft.com/office/drawing/2014/main" id="{16208DC2-6B8A-2448-84E0-DB0EF734E2E0}"/>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415" name="Straight Connector 414">
                  <a:extLst>
                    <a:ext uri="{FF2B5EF4-FFF2-40B4-BE49-F238E27FC236}">
                      <a16:creationId xmlns:a16="http://schemas.microsoft.com/office/drawing/2014/main" id="{9617AE01-3C7B-7E42-9676-0C68B7ECCAE6}"/>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416" name="Straight Connector 415">
                  <a:extLst>
                    <a:ext uri="{FF2B5EF4-FFF2-40B4-BE49-F238E27FC236}">
                      <a16:creationId xmlns:a16="http://schemas.microsoft.com/office/drawing/2014/main" id="{C47DC652-BD0C-3F46-86D7-ECC9AD1D79D2}"/>
                    </a:ext>
                  </a:extLst>
                </p:cNvPr>
                <p:cNvCxnSpPr/>
                <p:nvPr/>
              </p:nvCxnSpPr>
              <p:spPr>
                <a:xfrm flipH="1" flipV="1">
                  <a:off x="3182588" y="4005425"/>
                  <a:ext cx="1589" cy="236654"/>
                </a:xfrm>
                <a:prstGeom prst="line">
                  <a:avLst/>
                </a:prstGeom>
                <a:noFill/>
                <a:ln w="3175" cap="flat" cmpd="sng" algn="ctr">
                  <a:solidFill>
                    <a:srgbClr val="CC0000"/>
                  </a:solidFill>
                  <a:prstDash val="solid"/>
                </a:ln>
                <a:effectLst/>
              </p:spPr>
            </p:cxnSp>
            <p:cxnSp>
              <p:nvCxnSpPr>
                <p:cNvPr id="417" name="Straight Connector 416">
                  <a:extLst>
                    <a:ext uri="{FF2B5EF4-FFF2-40B4-BE49-F238E27FC236}">
                      <a16:creationId xmlns:a16="http://schemas.microsoft.com/office/drawing/2014/main" id="{3B014B56-FED6-4E48-99C5-5A79ADD94CC4}"/>
                    </a:ext>
                  </a:extLst>
                </p:cNvPr>
                <p:cNvCxnSpPr/>
                <p:nvPr/>
              </p:nvCxnSpPr>
              <p:spPr>
                <a:xfrm flipH="1" flipV="1">
                  <a:off x="3093297" y="4009316"/>
                  <a:ext cx="1589" cy="236654"/>
                </a:xfrm>
                <a:prstGeom prst="line">
                  <a:avLst/>
                </a:prstGeom>
                <a:noFill/>
                <a:ln w="3175" cap="flat" cmpd="sng" algn="ctr">
                  <a:solidFill>
                    <a:srgbClr val="CC0000"/>
                  </a:solidFill>
                  <a:prstDash val="solid"/>
                </a:ln>
                <a:effectLst/>
              </p:spPr>
            </p:cxnSp>
            <p:cxnSp>
              <p:nvCxnSpPr>
                <p:cNvPr id="418" name="Straight Connector 417">
                  <a:extLst>
                    <a:ext uri="{FF2B5EF4-FFF2-40B4-BE49-F238E27FC236}">
                      <a16:creationId xmlns:a16="http://schemas.microsoft.com/office/drawing/2014/main" id="{468D05CF-FA4F-A948-B610-7F2761E0FD51}"/>
                    </a:ext>
                  </a:extLst>
                </p:cNvPr>
                <p:cNvCxnSpPr/>
                <p:nvPr/>
              </p:nvCxnSpPr>
              <p:spPr>
                <a:xfrm flipH="1" flipV="1">
                  <a:off x="3278747" y="4008109"/>
                  <a:ext cx="1589" cy="236654"/>
                </a:xfrm>
                <a:prstGeom prst="line">
                  <a:avLst/>
                </a:prstGeom>
                <a:noFill/>
                <a:ln w="3175" cap="flat" cmpd="sng" algn="ctr">
                  <a:solidFill>
                    <a:srgbClr val="CC0000"/>
                  </a:solidFill>
                  <a:prstDash val="solid"/>
                </a:ln>
                <a:effectLst/>
              </p:spPr>
            </p:cxnSp>
          </p:grpSp>
          <p:grpSp>
            <p:nvGrpSpPr>
              <p:cNvPr id="392" name="Group 554">
                <a:extLst>
                  <a:ext uri="{FF2B5EF4-FFF2-40B4-BE49-F238E27FC236}">
                    <a16:creationId xmlns:a16="http://schemas.microsoft.com/office/drawing/2014/main" id="{A996263E-DE9E-0842-A205-EB674D3E0184}"/>
                  </a:ext>
                </a:extLst>
              </p:cNvPr>
              <p:cNvGrpSpPr>
                <a:grpSpLocks/>
              </p:cNvGrpSpPr>
              <p:nvPr/>
            </p:nvGrpSpPr>
            <p:grpSpPr bwMode="auto">
              <a:xfrm>
                <a:off x="-1475553" y="1495789"/>
                <a:ext cx="430214" cy="330722"/>
                <a:chOff x="2932185" y="3913304"/>
                <a:chExt cx="430533" cy="330885"/>
              </a:xfrm>
            </p:grpSpPr>
            <p:sp>
              <p:nvSpPr>
                <p:cNvPr id="407" name="Rectangle 406">
                  <a:extLst>
                    <a:ext uri="{FF2B5EF4-FFF2-40B4-BE49-F238E27FC236}">
                      <a16:creationId xmlns:a16="http://schemas.microsoft.com/office/drawing/2014/main" id="{0ED24C96-9484-4B4E-B94F-7B96917BDD0F}"/>
                    </a:ext>
                  </a:extLst>
                </p:cNvPr>
                <p:cNvSpPr/>
                <p:nvPr/>
              </p:nvSpPr>
              <p:spPr>
                <a:xfrm>
                  <a:off x="293695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8" name="Straight Connector 407">
                  <a:extLst>
                    <a:ext uri="{FF2B5EF4-FFF2-40B4-BE49-F238E27FC236}">
                      <a16:creationId xmlns:a16="http://schemas.microsoft.com/office/drawing/2014/main" id="{B0981132-3978-A74C-92CF-3B326EA8CF91}"/>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409" name="Straight Connector 408">
                  <a:extLst>
                    <a:ext uri="{FF2B5EF4-FFF2-40B4-BE49-F238E27FC236}">
                      <a16:creationId xmlns:a16="http://schemas.microsoft.com/office/drawing/2014/main" id="{32807344-875D-7B41-B999-7AB2EF8D8CFB}"/>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410" name="Straight Connector 409">
                  <a:extLst>
                    <a:ext uri="{FF2B5EF4-FFF2-40B4-BE49-F238E27FC236}">
                      <a16:creationId xmlns:a16="http://schemas.microsoft.com/office/drawing/2014/main" id="{0986A014-650F-3149-8526-CB72AA722F05}"/>
                    </a:ext>
                  </a:extLst>
                </p:cNvPr>
                <p:cNvCxnSpPr/>
                <p:nvPr/>
              </p:nvCxnSpPr>
              <p:spPr>
                <a:xfrm flipH="1" flipV="1">
                  <a:off x="3134122" y="4005425"/>
                  <a:ext cx="1589" cy="236654"/>
                </a:xfrm>
                <a:prstGeom prst="line">
                  <a:avLst/>
                </a:prstGeom>
                <a:noFill/>
                <a:ln w="3175" cap="flat" cmpd="sng" algn="ctr">
                  <a:solidFill>
                    <a:srgbClr val="CC0000"/>
                  </a:solidFill>
                  <a:prstDash val="solid"/>
                </a:ln>
                <a:effectLst/>
              </p:spPr>
            </p:cxnSp>
            <p:cxnSp>
              <p:nvCxnSpPr>
                <p:cNvPr id="411" name="Straight Connector 410">
                  <a:extLst>
                    <a:ext uri="{FF2B5EF4-FFF2-40B4-BE49-F238E27FC236}">
                      <a16:creationId xmlns:a16="http://schemas.microsoft.com/office/drawing/2014/main" id="{CCA2E2B5-01CD-7B4F-94D5-1422002B0E7E}"/>
                    </a:ext>
                  </a:extLst>
                </p:cNvPr>
                <p:cNvCxnSpPr/>
                <p:nvPr/>
              </p:nvCxnSpPr>
              <p:spPr>
                <a:xfrm flipH="1" flipV="1">
                  <a:off x="3215190" y="4007535"/>
                  <a:ext cx="1589" cy="236654"/>
                </a:xfrm>
                <a:prstGeom prst="line">
                  <a:avLst/>
                </a:prstGeom>
                <a:noFill/>
                <a:ln w="3175" cap="flat" cmpd="sng" algn="ctr">
                  <a:solidFill>
                    <a:srgbClr val="CC0000"/>
                  </a:solidFill>
                  <a:prstDash val="solid"/>
                </a:ln>
                <a:effectLst/>
              </p:spPr>
            </p:cxnSp>
            <p:cxnSp>
              <p:nvCxnSpPr>
                <p:cNvPr id="412" name="Straight Connector 411">
                  <a:extLst>
                    <a:ext uri="{FF2B5EF4-FFF2-40B4-BE49-F238E27FC236}">
                      <a16:creationId xmlns:a16="http://schemas.microsoft.com/office/drawing/2014/main" id="{C5F10C1C-2C2D-AF46-9C32-C36601C56B52}"/>
                    </a:ext>
                  </a:extLst>
                </p:cNvPr>
                <p:cNvCxnSpPr/>
                <p:nvPr/>
              </p:nvCxnSpPr>
              <p:spPr>
                <a:xfrm flipH="1" flipV="1">
                  <a:off x="3290394" y="4007533"/>
                  <a:ext cx="1589" cy="236654"/>
                </a:xfrm>
                <a:prstGeom prst="line">
                  <a:avLst/>
                </a:prstGeom>
                <a:noFill/>
                <a:ln w="3175" cap="flat" cmpd="sng" algn="ctr">
                  <a:solidFill>
                    <a:srgbClr val="CC0000"/>
                  </a:solidFill>
                  <a:prstDash val="solid"/>
                </a:ln>
                <a:effectLst/>
              </p:spPr>
            </p:cxnSp>
          </p:grpSp>
          <p:grpSp>
            <p:nvGrpSpPr>
              <p:cNvPr id="393" name="Group 554">
                <a:extLst>
                  <a:ext uri="{FF2B5EF4-FFF2-40B4-BE49-F238E27FC236}">
                    <a16:creationId xmlns:a16="http://schemas.microsoft.com/office/drawing/2014/main" id="{C13C551E-2854-8946-A50E-F2DE3B9466BD}"/>
                  </a:ext>
                </a:extLst>
              </p:cNvPr>
              <p:cNvGrpSpPr>
                <a:grpSpLocks/>
              </p:cNvGrpSpPr>
              <p:nvPr/>
            </p:nvGrpSpPr>
            <p:grpSpPr bwMode="auto">
              <a:xfrm>
                <a:off x="-271097" y="1490382"/>
                <a:ext cx="430214" cy="330722"/>
                <a:chOff x="2932185" y="3913304"/>
                <a:chExt cx="430533" cy="330885"/>
              </a:xfrm>
            </p:grpSpPr>
            <p:sp>
              <p:nvSpPr>
                <p:cNvPr id="401" name="Rectangle 400">
                  <a:extLst>
                    <a:ext uri="{FF2B5EF4-FFF2-40B4-BE49-F238E27FC236}">
                      <a16:creationId xmlns:a16="http://schemas.microsoft.com/office/drawing/2014/main" id="{B9056E92-3704-A64A-8AC6-8AE37C0DE9FD}"/>
                    </a:ext>
                  </a:extLst>
                </p:cNvPr>
                <p:cNvSpPr/>
                <p:nvPr/>
              </p:nvSpPr>
              <p:spPr>
                <a:xfrm>
                  <a:off x="293695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2" name="Straight Connector 401">
                  <a:extLst>
                    <a:ext uri="{FF2B5EF4-FFF2-40B4-BE49-F238E27FC236}">
                      <a16:creationId xmlns:a16="http://schemas.microsoft.com/office/drawing/2014/main" id="{42F13AA3-2FB6-1448-A47B-8DFED40933BC}"/>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403" name="Straight Connector 402">
                  <a:extLst>
                    <a:ext uri="{FF2B5EF4-FFF2-40B4-BE49-F238E27FC236}">
                      <a16:creationId xmlns:a16="http://schemas.microsoft.com/office/drawing/2014/main" id="{E77A16B9-9E1B-264D-B761-C2F6E72E8944}"/>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404" name="Straight Connector 403">
                  <a:extLst>
                    <a:ext uri="{FF2B5EF4-FFF2-40B4-BE49-F238E27FC236}">
                      <a16:creationId xmlns:a16="http://schemas.microsoft.com/office/drawing/2014/main" id="{16553DD0-7CED-E54F-86EB-21CD0B109D8B}"/>
                    </a:ext>
                  </a:extLst>
                </p:cNvPr>
                <p:cNvCxnSpPr/>
                <p:nvPr/>
              </p:nvCxnSpPr>
              <p:spPr>
                <a:xfrm flipH="1" flipV="1">
                  <a:off x="3134122" y="4005425"/>
                  <a:ext cx="1589" cy="236654"/>
                </a:xfrm>
                <a:prstGeom prst="line">
                  <a:avLst/>
                </a:prstGeom>
                <a:noFill/>
                <a:ln w="3175" cap="flat" cmpd="sng" algn="ctr">
                  <a:solidFill>
                    <a:srgbClr val="CC0000"/>
                  </a:solidFill>
                  <a:prstDash val="solid"/>
                </a:ln>
                <a:effectLst/>
              </p:spPr>
            </p:cxnSp>
            <p:cxnSp>
              <p:nvCxnSpPr>
                <p:cNvPr id="405" name="Straight Connector 404">
                  <a:extLst>
                    <a:ext uri="{FF2B5EF4-FFF2-40B4-BE49-F238E27FC236}">
                      <a16:creationId xmlns:a16="http://schemas.microsoft.com/office/drawing/2014/main" id="{E9065049-61A7-D445-8F3A-CF75B01E536C}"/>
                    </a:ext>
                  </a:extLst>
                </p:cNvPr>
                <p:cNvCxnSpPr/>
                <p:nvPr/>
              </p:nvCxnSpPr>
              <p:spPr>
                <a:xfrm flipH="1" flipV="1">
                  <a:off x="3215190" y="4007535"/>
                  <a:ext cx="1589" cy="236654"/>
                </a:xfrm>
                <a:prstGeom prst="line">
                  <a:avLst/>
                </a:prstGeom>
                <a:noFill/>
                <a:ln w="3175" cap="flat" cmpd="sng" algn="ctr">
                  <a:solidFill>
                    <a:srgbClr val="CC0000"/>
                  </a:solidFill>
                  <a:prstDash val="solid"/>
                </a:ln>
                <a:effectLst/>
              </p:spPr>
            </p:cxnSp>
            <p:cxnSp>
              <p:nvCxnSpPr>
                <p:cNvPr id="406" name="Straight Connector 405">
                  <a:extLst>
                    <a:ext uri="{FF2B5EF4-FFF2-40B4-BE49-F238E27FC236}">
                      <a16:creationId xmlns:a16="http://schemas.microsoft.com/office/drawing/2014/main" id="{74894E9C-A6C4-6A4A-AB4E-52ACBB1D5460}"/>
                    </a:ext>
                  </a:extLst>
                </p:cNvPr>
                <p:cNvCxnSpPr/>
                <p:nvPr/>
              </p:nvCxnSpPr>
              <p:spPr>
                <a:xfrm flipH="1" flipV="1">
                  <a:off x="3290394" y="4007533"/>
                  <a:ext cx="1589" cy="236654"/>
                </a:xfrm>
                <a:prstGeom prst="line">
                  <a:avLst/>
                </a:prstGeom>
                <a:noFill/>
                <a:ln w="3175" cap="flat" cmpd="sng" algn="ctr">
                  <a:solidFill>
                    <a:srgbClr val="CC0000"/>
                  </a:solidFill>
                  <a:prstDash val="solid"/>
                </a:ln>
                <a:effectLst/>
              </p:spPr>
            </p:cxnSp>
          </p:grpSp>
          <p:grpSp>
            <p:nvGrpSpPr>
              <p:cNvPr id="394" name="Group 554">
                <a:extLst>
                  <a:ext uri="{FF2B5EF4-FFF2-40B4-BE49-F238E27FC236}">
                    <a16:creationId xmlns:a16="http://schemas.microsoft.com/office/drawing/2014/main" id="{1A94EF4C-7B4A-A442-9223-24BE151A8655}"/>
                  </a:ext>
                </a:extLst>
              </p:cNvPr>
              <p:cNvGrpSpPr>
                <a:grpSpLocks/>
              </p:cNvGrpSpPr>
              <p:nvPr/>
            </p:nvGrpSpPr>
            <p:grpSpPr bwMode="auto">
              <a:xfrm>
                <a:off x="722954" y="1484975"/>
                <a:ext cx="430214" cy="330722"/>
                <a:chOff x="2932185" y="3913304"/>
                <a:chExt cx="430533" cy="330885"/>
              </a:xfrm>
            </p:grpSpPr>
            <p:sp>
              <p:nvSpPr>
                <p:cNvPr id="395" name="Rectangle 394">
                  <a:extLst>
                    <a:ext uri="{FF2B5EF4-FFF2-40B4-BE49-F238E27FC236}">
                      <a16:creationId xmlns:a16="http://schemas.microsoft.com/office/drawing/2014/main" id="{EF7021D4-6C50-FE4F-99DD-7E97E97A6213}"/>
                    </a:ext>
                  </a:extLst>
                </p:cNvPr>
                <p:cNvSpPr/>
                <p:nvPr/>
              </p:nvSpPr>
              <p:spPr>
                <a:xfrm>
                  <a:off x="293695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6" name="Straight Connector 395">
                  <a:extLst>
                    <a:ext uri="{FF2B5EF4-FFF2-40B4-BE49-F238E27FC236}">
                      <a16:creationId xmlns:a16="http://schemas.microsoft.com/office/drawing/2014/main" id="{F3A4AB08-E85D-1B4D-8B63-B23CC80E42EB}"/>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397" name="Straight Connector 396">
                  <a:extLst>
                    <a:ext uri="{FF2B5EF4-FFF2-40B4-BE49-F238E27FC236}">
                      <a16:creationId xmlns:a16="http://schemas.microsoft.com/office/drawing/2014/main" id="{9C1A2807-7BAE-6C42-B615-F35AC6152D59}"/>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398" name="Straight Connector 397">
                  <a:extLst>
                    <a:ext uri="{FF2B5EF4-FFF2-40B4-BE49-F238E27FC236}">
                      <a16:creationId xmlns:a16="http://schemas.microsoft.com/office/drawing/2014/main" id="{155E58FB-2047-8242-96E3-E6496B245893}"/>
                    </a:ext>
                  </a:extLst>
                </p:cNvPr>
                <p:cNvCxnSpPr/>
                <p:nvPr/>
              </p:nvCxnSpPr>
              <p:spPr>
                <a:xfrm flipH="1" flipV="1">
                  <a:off x="3134122" y="4005425"/>
                  <a:ext cx="1589" cy="236654"/>
                </a:xfrm>
                <a:prstGeom prst="line">
                  <a:avLst/>
                </a:prstGeom>
                <a:noFill/>
                <a:ln w="3175" cap="flat" cmpd="sng" algn="ctr">
                  <a:solidFill>
                    <a:srgbClr val="CC0000"/>
                  </a:solidFill>
                  <a:prstDash val="solid"/>
                </a:ln>
                <a:effectLst/>
              </p:spPr>
            </p:cxnSp>
            <p:cxnSp>
              <p:nvCxnSpPr>
                <p:cNvPr id="399" name="Straight Connector 398">
                  <a:extLst>
                    <a:ext uri="{FF2B5EF4-FFF2-40B4-BE49-F238E27FC236}">
                      <a16:creationId xmlns:a16="http://schemas.microsoft.com/office/drawing/2014/main" id="{76E85654-AB3D-5C4E-A804-425C02BD2C31}"/>
                    </a:ext>
                  </a:extLst>
                </p:cNvPr>
                <p:cNvCxnSpPr/>
                <p:nvPr/>
              </p:nvCxnSpPr>
              <p:spPr>
                <a:xfrm flipH="1" flipV="1">
                  <a:off x="3215190" y="4007535"/>
                  <a:ext cx="1589" cy="236654"/>
                </a:xfrm>
                <a:prstGeom prst="line">
                  <a:avLst/>
                </a:prstGeom>
                <a:noFill/>
                <a:ln w="3175" cap="flat" cmpd="sng" algn="ctr">
                  <a:solidFill>
                    <a:srgbClr val="CC0000"/>
                  </a:solidFill>
                  <a:prstDash val="solid"/>
                </a:ln>
                <a:effectLst/>
              </p:spPr>
            </p:cxnSp>
            <p:cxnSp>
              <p:nvCxnSpPr>
                <p:cNvPr id="400" name="Straight Connector 399">
                  <a:extLst>
                    <a:ext uri="{FF2B5EF4-FFF2-40B4-BE49-F238E27FC236}">
                      <a16:creationId xmlns:a16="http://schemas.microsoft.com/office/drawing/2014/main" id="{E71B59FA-2416-4440-955A-A071C311CFAC}"/>
                    </a:ext>
                  </a:extLst>
                </p:cNvPr>
                <p:cNvCxnSpPr/>
                <p:nvPr/>
              </p:nvCxnSpPr>
              <p:spPr>
                <a:xfrm flipH="1" flipV="1">
                  <a:off x="3290394" y="4007533"/>
                  <a:ext cx="1589" cy="236654"/>
                </a:xfrm>
                <a:prstGeom prst="line">
                  <a:avLst/>
                </a:prstGeom>
                <a:noFill/>
                <a:ln w="3175" cap="flat" cmpd="sng" algn="ctr">
                  <a:solidFill>
                    <a:srgbClr val="CC0000"/>
                  </a:solidFill>
                  <a:prstDash val="solid"/>
                </a:ln>
                <a:effectLst/>
              </p:spPr>
            </p:cxnSp>
          </p:grpSp>
        </p:grpSp>
      </p:grpSp>
      <p:grpSp>
        <p:nvGrpSpPr>
          <p:cNvPr id="710" name="Group 709">
            <a:extLst>
              <a:ext uri="{FF2B5EF4-FFF2-40B4-BE49-F238E27FC236}">
                <a16:creationId xmlns:a16="http://schemas.microsoft.com/office/drawing/2014/main" id="{8973FC0F-0FC1-A246-BFD1-84BF1EF9A853}"/>
              </a:ext>
            </a:extLst>
          </p:cNvPr>
          <p:cNvGrpSpPr/>
          <p:nvPr/>
        </p:nvGrpSpPr>
        <p:grpSpPr>
          <a:xfrm>
            <a:off x="200416" y="5099428"/>
            <a:ext cx="4112251" cy="1370966"/>
            <a:chOff x="-1402915" y="4974167"/>
            <a:chExt cx="4112251" cy="1370966"/>
          </a:xfrm>
        </p:grpSpPr>
        <p:sp>
          <p:nvSpPr>
            <p:cNvPr id="711" name="TextBox 710">
              <a:extLst>
                <a:ext uri="{FF2B5EF4-FFF2-40B4-BE49-F238E27FC236}">
                  <a16:creationId xmlns:a16="http://schemas.microsoft.com/office/drawing/2014/main" id="{08BF04B4-6075-A84B-8EC3-DF7DDD551004}"/>
                </a:ext>
              </a:extLst>
            </p:cNvPr>
            <p:cNvSpPr txBox="1"/>
            <p:nvPr/>
          </p:nvSpPr>
          <p:spPr>
            <a:xfrm>
              <a:off x="-1402915" y="5588003"/>
              <a:ext cx="4112251" cy="757130"/>
            </a:xfrm>
            <a:prstGeom prst="rect">
              <a:avLst/>
            </a:prstGeom>
            <a:noFill/>
          </p:spPr>
          <p:txBody>
            <a:bodyPr wrap="square" rtlCol="0">
              <a:spAutoFit/>
            </a:bodyPr>
            <a:lstStyle/>
            <a:p>
              <a:pPr marL="233363" marR="0" lvl="0" indent="-233363" defTabSz="914400" eaLnBrk="0" fontAlgn="base" latinLnBrk="0" hangingPunct="0">
                <a:lnSpc>
                  <a:spcPct val="90000"/>
                </a:lnSpc>
                <a:spcBef>
                  <a:spcPct val="0"/>
                </a:spcBef>
                <a:spcAft>
                  <a:spcPct val="0"/>
                </a:spcAft>
                <a:buClrTx/>
                <a:buSzTx/>
                <a:buFontTx/>
                <a:buNone/>
                <a:tabLst/>
                <a:defRPr/>
              </a:pPr>
              <a:r>
                <a:rPr kumimoji="0" lang="en-US" sz="2400" b="1" i="1" u="none" strike="noStrike" kern="0" cap="none" spc="0" normalizeH="0" baseline="0" noProof="0" dirty="0">
                  <a:ln>
                    <a:noFill/>
                  </a:ln>
                  <a:solidFill>
                    <a:srgbClr val="000090"/>
                  </a:solidFill>
                  <a:effectLst/>
                  <a:uLnTx/>
                  <a:uFillTx/>
                  <a:ea typeface="ＭＳ Ｐゴシック" charset="0"/>
                </a:rPr>
                <a:t>1: </a:t>
              </a:r>
              <a:r>
                <a:rPr kumimoji="0" lang="en-US" sz="2400" b="0" i="1" u="none" strike="noStrike" kern="0" cap="none" spc="0" normalizeH="0" baseline="0" noProof="0" dirty="0">
                  <a:ln>
                    <a:noFill/>
                  </a:ln>
                  <a:solidFill>
                    <a:srgbClr val="000000"/>
                  </a:solidFill>
                  <a:effectLst/>
                  <a:uLnTx/>
                  <a:uFillTx/>
                  <a:ea typeface="ＭＳ Ｐゴシック" charset="0"/>
                </a:rPr>
                <a:t>generalized “flow-based” forwarding (e.g., OpenFlow)</a:t>
              </a:r>
            </a:p>
          </p:txBody>
        </p:sp>
        <p:cxnSp>
          <p:nvCxnSpPr>
            <p:cNvPr id="712" name="Straight Connector 711">
              <a:extLst>
                <a:ext uri="{FF2B5EF4-FFF2-40B4-BE49-F238E27FC236}">
                  <a16:creationId xmlns:a16="http://schemas.microsoft.com/office/drawing/2014/main" id="{83A62419-3EC1-4842-8B5B-F8E1858F6A37}"/>
                </a:ext>
              </a:extLst>
            </p:cNvPr>
            <p:cNvCxnSpPr>
              <a:cxnSpLocks/>
              <a:stCxn id="711" idx="0"/>
            </p:cNvCxnSpPr>
            <p:nvPr/>
          </p:nvCxnSpPr>
          <p:spPr bwMode="auto">
            <a:xfrm flipV="1">
              <a:off x="653211" y="4974167"/>
              <a:ext cx="1505789" cy="613836"/>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713" name="Group 712">
            <a:extLst>
              <a:ext uri="{FF2B5EF4-FFF2-40B4-BE49-F238E27FC236}">
                <a16:creationId xmlns:a16="http://schemas.microsoft.com/office/drawing/2014/main" id="{AAAF29D5-9601-CF43-8C05-901671240D68}"/>
              </a:ext>
            </a:extLst>
          </p:cNvPr>
          <p:cNvGrpSpPr/>
          <p:nvPr/>
        </p:nvGrpSpPr>
        <p:grpSpPr>
          <a:xfrm>
            <a:off x="9193527" y="3631579"/>
            <a:ext cx="2831459" cy="1311728"/>
            <a:chOff x="69488" y="5026085"/>
            <a:chExt cx="4347805" cy="1311728"/>
          </a:xfrm>
        </p:grpSpPr>
        <p:sp>
          <p:nvSpPr>
            <p:cNvPr id="714" name="TextBox 713">
              <a:extLst>
                <a:ext uri="{FF2B5EF4-FFF2-40B4-BE49-F238E27FC236}">
                  <a16:creationId xmlns:a16="http://schemas.microsoft.com/office/drawing/2014/main" id="{FE50FC28-F437-0344-9C2D-2FDDA8A95DAE}"/>
                </a:ext>
              </a:extLst>
            </p:cNvPr>
            <p:cNvSpPr txBox="1"/>
            <p:nvPr/>
          </p:nvSpPr>
          <p:spPr>
            <a:xfrm>
              <a:off x="69488" y="5580683"/>
              <a:ext cx="4347805" cy="757130"/>
            </a:xfrm>
            <a:prstGeom prst="rect">
              <a:avLst/>
            </a:prstGeom>
            <a:noFill/>
          </p:spPr>
          <p:txBody>
            <a:bodyPr wrap="square" rtlCol="0">
              <a:spAutoFit/>
            </a:bodyPr>
            <a:lstStyle/>
            <a:p>
              <a:pPr marL="233363" marR="0" lvl="0" indent="-233363" defTabSz="914400" eaLnBrk="0" fontAlgn="base" latinLnBrk="0" hangingPunct="0">
                <a:lnSpc>
                  <a:spcPct val="90000"/>
                </a:lnSpc>
                <a:spcBef>
                  <a:spcPct val="0"/>
                </a:spcBef>
                <a:spcAft>
                  <a:spcPct val="0"/>
                </a:spcAft>
                <a:buClrTx/>
                <a:buSzTx/>
                <a:buFontTx/>
                <a:buNone/>
                <a:tabLst/>
                <a:defRPr/>
              </a:pPr>
              <a:r>
                <a:rPr kumimoji="0" lang="en-US" sz="2400" b="1" i="1" u="none" strike="noStrike" kern="0" cap="none" spc="0" normalizeH="0" baseline="0" noProof="0" dirty="0">
                  <a:ln>
                    <a:noFill/>
                  </a:ln>
                  <a:solidFill>
                    <a:srgbClr val="000090"/>
                  </a:solidFill>
                  <a:effectLst/>
                  <a:uLnTx/>
                  <a:uFillTx/>
                  <a:ea typeface="ＭＳ Ｐゴシック" charset="0"/>
                </a:rPr>
                <a:t>2. </a:t>
              </a:r>
              <a:r>
                <a:rPr kumimoji="0" lang="en-US" sz="2400" b="0" i="1" u="none" strike="noStrike" kern="0" cap="none" spc="0" normalizeH="0" baseline="0" noProof="0" dirty="0">
                  <a:ln>
                    <a:noFill/>
                  </a:ln>
                  <a:solidFill>
                    <a:srgbClr val="000000"/>
                  </a:solidFill>
                  <a:effectLst/>
                  <a:uLnTx/>
                  <a:uFillTx/>
                  <a:ea typeface="ＭＳ Ｐゴシック" charset="0"/>
                </a:rPr>
                <a:t>control, data plane separation</a:t>
              </a:r>
            </a:p>
          </p:txBody>
        </p:sp>
        <p:cxnSp>
          <p:nvCxnSpPr>
            <p:cNvPr id="715" name="Straight Connector 714">
              <a:extLst>
                <a:ext uri="{FF2B5EF4-FFF2-40B4-BE49-F238E27FC236}">
                  <a16:creationId xmlns:a16="http://schemas.microsoft.com/office/drawing/2014/main" id="{AB94C55F-5325-1444-88FB-722BF41A6EED}"/>
                </a:ext>
              </a:extLst>
            </p:cNvPr>
            <p:cNvCxnSpPr>
              <a:cxnSpLocks/>
              <a:stCxn id="714" idx="0"/>
            </p:cNvCxnSpPr>
            <p:nvPr/>
          </p:nvCxnSpPr>
          <p:spPr bwMode="auto">
            <a:xfrm flipH="1" flipV="1">
              <a:off x="1351777" y="5026085"/>
              <a:ext cx="891615" cy="554598"/>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716" name="TextBox 715">
            <a:extLst>
              <a:ext uri="{FF2B5EF4-FFF2-40B4-BE49-F238E27FC236}">
                <a16:creationId xmlns:a16="http://schemas.microsoft.com/office/drawing/2014/main" id="{DC87C3CB-DAE1-4642-A18C-C358079613E1}"/>
              </a:ext>
            </a:extLst>
          </p:cNvPr>
          <p:cNvSpPr txBox="1"/>
          <p:nvPr/>
        </p:nvSpPr>
        <p:spPr>
          <a:xfrm>
            <a:off x="8661128" y="1214433"/>
            <a:ext cx="3326279" cy="1089529"/>
          </a:xfrm>
          <a:prstGeom prst="rect">
            <a:avLst/>
          </a:prstGeom>
          <a:noFill/>
        </p:spPr>
        <p:txBody>
          <a:bodyPr wrap="square" rtlCol="0">
            <a:spAutoFit/>
          </a:bodyPr>
          <a:lstStyle/>
          <a:p>
            <a:pPr marL="233363" indent="-233363" eaLnBrk="0" fontAlgn="base" hangingPunct="0">
              <a:lnSpc>
                <a:spcPct val="90000"/>
              </a:lnSpc>
              <a:spcBef>
                <a:spcPct val="0"/>
              </a:spcBef>
              <a:spcAft>
                <a:spcPct val="0"/>
              </a:spcAft>
            </a:pPr>
            <a:r>
              <a:rPr lang="en-US" b="1" i="1" dirty="0">
                <a:solidFill>
                  <a:srgbClr val="000090"/>
                </a:solidFill>
                <a:latin typeface="Arial" charset="0"/>
                <a:ea typeface="ＭＳ Ｐゴシック" charset="0"/>
              </a:rPr>
              <a:t>3</a:t>
            </a:r>
            <a:r>
              <a:rPr lang="en-US" sz="2400" b="1" i="1" dirty="0">
                <a:solidFill>
                  <a:srgbClr val="000090"/>
                </a:solidFill>
                <a:ea typeface="ＭＳ Ｐゴシック" charset="0"/>
              </a:rPr>
              <a:t>. </a:t>
            </a:r>
            <a:r>
              <a:rPr lang="en-US" sz="2400" i="1" dirty="0">
                <a:solidFill>
                  <a:srgbClr val="000000"/>
                </a:solidFill>
                <a:ea typeface="ＭＳ Ｐゴシック" charset="0"/>
              </a:rPr>
              <a:t>control plane functions external to data-plane switches</a:t>
            </a:r>
            <a:endParaRPr lang="en-US" i="1" dirty="0">
              <a:solidFill>
                <a:srgbClr val="000000"/>
              </a:solidFill>
              <a:ea typeface="ＭＳ Ｐゴシック" charset="0"/>
            </a:endParaRPr>
          </a:p>
        </p:txBody>
      </p:sp>
      <p:cxnSp>
        <p:nvCxnSpPr>
          <p:cNvPr id="717" name="Straight Connector 716">
            <a:extLst>
              <a:ext uri="{FF2B5EF4-FFF2-40B4-BE49-F238E27FC236}">
                <a16:creationId xmlns:a16="http://schemas.microsoft.com/office/drawing/2014/main" id="{A4E79431-B0A1-424A-994E-6C3A3C35D682}"/>
              </a:ext>
            </a:extLst>
          </p:cNvPr>
          <p:cNvCxnSpPr/>
          <p:nvPr/>
        </p:nvCxnSpPr>
        <p:spPr bwMode="auto">
          <a:xfrm flipV="1">
            <a:off x="8275367" y="1593599"/>
            <a:ext cx="618473" cy="645305"/>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8" name="Oval 717">
            <a:extLst>
              <a:ext uri="{FF2B5EF4-FFF2-40B4-BE49-F238E27FC236}">
                <a16:creationId xmlns:a16="http://schemas.microsoft.com/office/drawing/2014/main" id="{D081AC31-01FF-274A-A3CC-61340B69FEDE}"/>
              </a:ext>
            </a:extLst>
          </p:cNvPr>
          <p:cNvSpPr/>
          <p:nvPr/>
        </p:nvSpPr>
        <p:spPr bwMode="auto">
          <a:xfrm>
            <a:off x="3619093" y="1435386"/>
            <a:ext cx="725674" cy="342648"/>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19" name="Oval 718">
            <a:extLst>
              <a:ext uri="{FF2B5EF4-FFF2-40B4-BE49-F238E27FC236}">
                <a16:creationId xmlns:a16="http://schemas.microsoft.com/office/drawing/2014/main" id="{51428A79-BB50-854B-9121-C9E4D1876557}"/>
              </a:ext>
            </a:extLst>
          </p:cNvPr>
          <p:cNvSpPr/>
          <p:nvPr/>
        </p:nvSpPr>
        <p:spPr bwMode="auto">
          <a:xfrm>
            <a:off x="4618114" y="1426539"/>
            <a:ext cx="725674" cy="342648"/>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0" name="Oval 719">
            <a:extLst>
              <a:ext uri="{FF2B5EF4-FFF2-40B4-BE49-F238E27FC236}">
                <a16:creationId xmlns:a16="http://schemas.microsoft.com/office/drawing/2014/main" id="{DC70C71B-F844-7F49-AB26-0B4E22A896D0}"/>
              </a:ext>
            </a:extLst>
          </p:cNvPr>
          <p:cNvSpPr/>
          <p:nvPr/>
        </p:nvSpPr>
        <p:spPr bwMode="auto">
          <a:xfrm>
            <a:off x="7431318" y="1417694"/>
            <a:ext cx="725674" cy="342648"/>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1" name="TextBox 720">
            <a:extLst>
              <a:ext uri="{FF2B5EF4-FFF2-40B4-BE49-F238E27FC236}">
                <a16:creationId xmlns:a16="http://schemas.microsoft.com/office/drawing/2014/main" id="{1064F1A9-6515-434B-A35C-622C7DCD2543}"/>
              </a:ext>
            </a:extLst>
          </p:cNvPr>
          <p:cNvSpPr txBox="1"/>
          <p:nvPr/>
        </p:nvSpPr>
        <p:spPr>
          <a:xfrm>
            <a:off x="6236542" y="1190791"/>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8000"/>
                </a:solidFill>
                <a:latin typeface="Arial" charset="0"/>
                <a:ea typeface="ＭＳ Ｐゴシック" charset="0"/>
              </a:rPr>
              <a:t>…</a:t>
            </a:r>
          </a:p>
        </p:txBody>
      </p:sp>
      <p:cxnSp>
        <p:nvCxnSpPr>
          <p:cNvPr id="725" name="Straight Connector 724">
            <a:extLst>
              <a:ext uri="{FF2B5EF4-FFF2-40B4-BE49-F238E27FC236}">
                <a16:creationId xmlns:a16="http://schemas.microsoft.com/office/drawing/2014/main" id="{E5214BD8-C000-224E-8C7D-B3610D784CAA}"/>
              </a:ext>
            </a:extLst>
          </p:cNvPr>
          <p:cNvCxnSpPr/>
          <p:nvPr/>
        </p:nvCxnSpPr>
        <p:spPr bwMode="auto">
          <a:xfrm flipV="1">
            <a:off x="8228340" y="1594833"/>
            <a:ext cx="663883" cy="1006"/>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26" name="TextBox 725">
            <a:extLst>
              <a:ext uri="{FF2B5EF4-FFF2-40B4-BE49-F238E27FC236}">
                <a16:creationId xmlns:a16="http://schemas.microsoft.com/office/drawing/2014/main" id="{DC680172-6486-D24B-A48C-E405688C7041}"/>
              </a:ext>
            </a:extLst>
          </p:cNvPr>
          <p:cNvSpPr txBox="1"/>
          <p:nvPr/>
        </p:nvSpPr>
        <p:spPr>
          <a:xfrm>
            <a:off x="3617055" y="1431666"/>
            <a:ext cx="733619"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latin typeface="Arial" charset="0"/>
                <a:ea typeface="ＭＳ Ｐゴシック" charset="0"/>
              </a:rPr>
              <a:t>routing</a:t>
            </a:r>
          </a:p>
        </p:txBody>
      </p:sp>
      <p:sp>
        <p:nvSpPr>
          <p:cNvPr id="727" name="TextBox 726">
            <a:extLst>
              <a:ext uri="{FF2B5EF4-FFF2-40B4-BE49-F238E27FC236}">
                <a16:creationId xmlns:a16="http://schemas.microsoft.com/office/drawing/2014/main" id="{5B694A56-9AC5-0343-9AF5-205254784FFA}"/>
              </a:ext>
            </a:extLst>
          </p:cNvPr>
          <p:cNvSpPr txBox="1"/>
          <p:nvPr/>
        </p:nvSpPr>
        <p:spPr>
          <a:xfrm>
            <a:off x="4644492" y="1393402"/>
            <a:ext cx="809667" cy="410882"/>
          </a:xfrm>
          <a:prstGeom prst="rect">
            <a:avLst/>
          </a:prstGeom>
          <a:noFill/>
        </p:spPr>
        <p:txBody>
          <a:bodyPr wrap="square" rtlCol="0">
            <a:spAutoFit/>
          </a:bodyPr>
          <a:lstStyle/>
          <a:p>
            <a:pPr eaLnBrk="0" fontAlgn="base" hangingPunct="0">
              <a:lnSpc>
                <a:spcPct val="85000"/>
              </a:lnSpc>
              <a:spcBef>
                <a:spcPct val="0"/>
              </a:spcBef>
              <a:spcAft>
                <a:spcPct val="0"/>
              </a:spcAft>
            </a:pPr>
            <a:r>
              <a:rPr lang="en-US" sz="1200" dirty="0">
                <a:solidFill>
                  <a:srgbClr val="000000"/>
                </a:solidFill>
                <a:latin typeface="Arial" charset="0"/>
                <a:ea typeface="ＭＳ Ｐゴシック" charset="0"/>
              </a:rPr>
              <a:t>access control</a:t>
            </a:r>
          </a:p>
        </p:txBody>
      </p:sp>
      <p:sp>
        <p:nvSpPr>
          <p:cNvPr id="728" name="TextBox 727">
            <a:extLst>
              <a:ext uri="{FF2B5EF4-FFF2-40B4-BE49-F238E27FC236}">
                <a16:creationId xmlns:a16="http://schemas.microsoft.com/office/drawing/2014/main" id="{70629D76-356C-EB41-BD3B-0E20EADC644F}"/>
              </a:ext>
            </a:extLst>
          </p:cNvPr>
          <p:cNvSpPr txBox="1"/>
          <p:nvPr/>
        </p:nvSpPr>
        <p:spPr>
          <a:xfrm>
            <a:off x="7403572" y="1382879"/>
            <a:ext cx="809667" cy="410882"/>
          </a:xfrm>
          <a:prstGeom prst="rect">
            <a:avLst/>
          </a:prstGeom>
          <a:noFill/>
        </p:spPr>
        <p:txBody>
          <a:bodyPr wrap="square" rtlCol="0">
            <a:spAutoFit/>
          </a:bodyPr>
          <a:lstStyle/>
          <a:p>
            <a:pPr algn="ctr" eaLnBrk="0" fontAlgn="base" hangingPunct="0">
              <a:lnSpc>
                <a:spcPct val="85000"/>
              </a:lnSpc>
              <a:spcBef>
                <a:spcPct val="0"/>
              </a:spcBef>
              <a:spcAft>
                <a:spcPct val="0"/>
              </a:spcAft>
            </a:pPr>
            <a:r>
              <a:rPr lang="en-US" sz="1200" dirty="0">
                <a:solidFill>
                  <a:srgbClr val="000000"/>
                </a:solidFill>
                <a:latin typeface="Arial" charset="0"/>
                <a:ea typeface="ＭＳ Ｐゴシック" charset="0"/>
              </a:rPr>
              <a:t>load</a:t>
            </a:r>
          </a:p>
          <a:p>
            <a:pPr algn="ctr" eaLnBrk="0" fontAlgn="base" hangingPunct="0">
              <a:lnSpc>
                <a:spcPct val="85000"/>
              </a:lnSpc>
              <a:spcBef>
                <a:spcPct val="0"/>
              </a:spcBef>
              <a:spcAft>
                <a:spcPct val="0"/>
              </a:spcAft>
            </a:pPr>
            <a:r>
              <a:rPr lang="en-US" sz="1200" dirty="0">
                <a:solidFill>
                  <a:srgbClr val="000000"/>
                </a:solidFill>
                <a:latin typeface="Arial" charset="0"/>
                <a:ea typeface="ＭＳ Ｐゴシック" charset="0"/>
              </a:rPr>
              <a:t>balance</a:t>
            </a:r>
          </a:p>
        </p:txBody>
      </p:sp>
      <p:grpSp>
        <p:nvGrpSpPr>
          <p:cNvPr id="734" name="Group 733">
            <a:extLst>
              <a:ext uri="{FF2B5EF4-FFF2-40B4-BE49-F238E27FC236}">
                <a16:creationId xmlns:a16="http://schemas.microsoft.com/office/drawing/2014/main" id="{B6C23F3B-5DA9-E34E-AED7-02585AE8706E}"/>
              </a:ext>
            </a:extLst>
          </p:cNvPr>
          <p:cNvGrpSpPr/>
          <p:nvPr/>
        </p:nvGrpSpPr>
        <p:grpSpPr>
          <a:xfrm>
            <a:off x="363256" y="1413523"/>
            <a:ext cx="3169084" cy="1089529"/>
            <a:chOff x="363256" y="1413523"/>
            <a:chExt cx="3169084" cy="1089529"/>
          </a:xfrm>
        </p:grpSpPr>
        <p:sp>
          <p:nvSpPr>
            <p:cNvPr id="723" name="TextBox 722">
              <a:extLst>
                <a:ext uri="{FF2B5EF4-FFF2-40B4-BE49-F238E27FC236}">
                  <a16:creationId xmlns:a16="http://schemas.microsoft.com/office/drawing/2014/main" id="{34380553-0FC8-9443-B65A-13A8F1715FC7}"/>
                </a:ext>
              </a:extLst>
            </p:cNvPr>
            <p:cNvSpPr txBox="1"/>
            <p:nvPr/>
          </p:nvSpPr>
          <p:spPr>
            <a:xfrm>
              <a:off x="363256" y="1413523"/>
              <a:ext cx="2748319" cy="1089529"/>
            </a:xfrm>
            <a:prstGeom prst="rect">
              <a:avLst/>
            </a:prstGeom>
            <a:noFill/>
          </p:spPr>
          <p:txBody>
            <a:bodyPr wrap="square" rtlCol="0">
              <a:spAutoFit/>
            </a:bodyPr>
            <a:lstStyle/>
            <a:p>
              <a:pPr marL="233363" marR="0" lvl="0" indent="-233363" defTabSz="914400" eaLnBrk="0" fontAlgn="base" latinLnBrk="0" hangingPunct="0">
                <a:lnSpc>
                  <a:spcPct val="90000"/>
                </a:lnSpc>
                <a:spcBef>
                  <a:spcPct val="0"/>
                </a:spcBef>
                <a:spcAft>
                  <a:spcPct val="0"/>
                </a:spcAft>
                <a:buClrTx/>
                <a:buSzTx/>
                <a:buFontTx/>
                <a:buNone/>
                <a:tabLst/>
                <a:defRPr/>
              </a:pPr>
              <a:r>
                <a:rPr kumimoji="0" lang="en-US" sz="2400" b="1" i="1" u="none" strike="noStrike" kern="0" cap="none" spc="0" normalizeH="0" baseline="0" noProof="0" dirty="0">
                  <a:ln>
                    <a:noFill/>
                  </a:ln>
                  <a:solidFill>
                    <a:srgbClr val="000090"/>
                  </a:solidFill>
                  <a:effectLst/>
                  <a:uLnTx/>
                  <a:uFillTx/>
                  <a:ea typeface="ＭＳ Ｐゴシック" charset="0"/>
                </a:rPr>
                <a:t>4. </a:t>
              </a:r>
              <a:r>
                <a:rPr kumimoji="0" lang="en-US" sz="2400" b="0" i="1" u="none" strike="noStrike" kern="0" cap="none" spc="0" normalizeH="0" baseline="0" noProof="0" dirty="0">
                  <a:ln>
                    <a:noFill/>
                  </a:ln>
                  <a:solidFill>
                    <a:srgbClr val="000000"/>
                  </a:solidFill>
                  <a:effectLst/>
                  <a:uLnTx/>
                  <a:uFillTx/>
                  <a:ea typeface="ＭＳ Ｐゴシック" charset="0"/>
                </a:rPr>
                <a:t>programmable control applications</a:t>
              </a:r>
            </a:p>
          </p:txBody>
        </p:sp>
        <p:cxnSp>
          <p:nvCxnSpPr>
            <p:cNvPr id="732" name="Straight Connector 731">
              <a:extLst>
                <a:ext uri="{FF2B5EF4-FFF2-40B4-BE49-F238E27FC236}">
                  <a16:creationId xmlns:a16="http://schemas.microsoft.com/office/drawing/2014/main" id="{EC9B11A7-2B7B-8347-9A8A-72D9FF978B22}"/>
                </a:ext>
              </a:extLst>
            </p:cNvPr>
            <p:cNvCxnSpPr>
              <a:cxnSpLocks/>
            </p:cNvCxnSpPr>
            <p:nvPr/>
          </p:nvCxnSpPr>
          <p:spPr>
            <a:xfrm>
              <a:off x="2655518" y="1615858"/>
              <a:ext cx="8768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945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dissolve">
                                      <p:cBhvr>
                                        <p:cTn id="7" dur="500"/>
                                        <p:tgtEl>
                                          <p:spTgt spid="7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3"/>
                                        </p:tgtEl>
                                        <p:attrNameLst>
                                          <p:attrName>style.visibility</p:attrName>
                                        </p:attrNameLst>
                                      </p:cBhvr>
                                      <p:to>
                                        <p:strVal val="visible"/>
                                      </p:to>
                                    </p:set>
                                    <p:animEffect transition="in" filter="dissolve">
                                      <p:cBhvr>
                                        <p:cTn id="12" dur="500"/>
                                        <p:tgtEl>
                                          <p:spTgt spid="7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6"/>
                                        </p:tgtEl>
                                        <p:attrNameLst>
                                          <p:attrName>style.visibility</p:attrName>
                                        </p:attrNameLst>
                                      </p:cBhvr>
                                      <p:to>
                                        <p:strVal val="visible"/>
                                      </p:to>
                                    </p:set>
                                    <p:animEffect transition="in" filter="dissolve">
                                      <p:cBhvr>
                                        <p:cTn id="17" dur="500"/>
                                        <p:tgtEl>
                                          <p:spTgt spid="716"/>
                                        </p:tgtEl>
                                      </p:cBhvr>
                                    </p:animEffect>
                                  </p:childTnLst>
                                </p:cTn>
                              </p:par>
                              <p:par>
                                <p:cTn id="18" presetID="9" presetClass="entr" presetSubtype="0" fill="hold" nodeType="withEffect">
                                  <p:stCondLst>
                                    <p:cond delay="0"/>
                                  </p:stCondLst>
                                  <p:childTnLst>
                                    <p:set>
                                      <p:cBhvr>
                                        <p:cTn id="19" dur="1" fill="hold">
                                          <p:stCondLst>
                                            <p:cond delay="0"/>
                                          </p:stCondLst>
                                        </p:cTn>
                                        <p:tgtEl>
                                          <p:spTgt spid="717"/>
                                        </p:tgtEl>
                                        <p:attrNameLst>
                                          <p:attrName>style.visibility</p:attrName>
                                        </p:attrNameLst>
                                      </p:cBhvr>
                                      <p:to>
                                        <p:strVal val="visible"/>
                                      </p:to>
                                    </p:set>
                                    <p:animEffect transition="in" filter="dissolve">
                                      <p:cBhvr>
                                        <p:cTn id="20" dur="500"/>
                                        <p:tgtEl>
                                          <p:spTgt spid="717"/>
                                        </p:tgtEl>
                                      </p:cBhvr>
                                    </p:animEffect>
                                  </p:childTnLst>
                                </p:cTn>
                              </p:par>
                              <p:par>
                                <p:cTn id="21" presetID="9" presetClass="entr" presetSubtype="0" fill="hold" nodeType="withEffect">
                                  <p:stCondLst>
                                    <p:cond delay="0"/>
                                  </p:stCondLst>
                                  <p:childTnLst>
                                    <p:set>
                                      <p:cBhvr>
                                        <p:cTn id="22" dur="1" fill="hold">
                                          <p:stCondLst>
                                            <p:cond delay="0"/>
                                          </p:stCondLst>
                                        </p:cTn>
                                        <p:tgtEl>
                                          <p:spTgt spid="725"/>
                                        </p:tgtEl>
                                        <p:attrNameLst>
                                          <p:attrName>style.visibility</p:attrName>
                                        </p:attrNameLst>
                                      </p:cBhvr>
                                      <p:to>
                                        <p:strVal val="visible"/>
                                      </p:to>
                                    </p:set>
                                    <p:animEffect transition="in" filter="dissolve">
                                      <p:cBhvr>
                                        <p:cTn id="23" dur="500"/>
                                        <p:tgtEl>
                                          <p:spTgt spid="72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34"/>
                                        </p:tgtEl>
                                        <p:attrNameLst>
                                          <p:attrName>style.visibility</p:attrName>
                                        </p:attrNameLst>
                                      </p:cBhvr>
                                      <p:to>
                                        <p:strVal val="visible"/>
                                      </p:to>
                                    </p:set>
                                    <p:animEffect transition="in" filter="dissolve">
                                      <p:cBhvr>
                                        <p:cTn id="28" dur="500"/>
                                        <p:tgtEl>
                                          <p:spTgt spid="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67</a:t>
            </a:fld>
            <a:endParaRPr lang="en-US" dirty="0"/>
          </a:p>
        </p:txBody>
      </p:sp>
      <p:sp>
        <p:nvSpPr>
          <p:cNvPr id="850" name="Content Placeholder 6">
            <a:extLst>
              <a:ext uri="{FF2B5EF4-FFF2-40B4-BE49-F238E27FC236}">
                <a16:creationId xmlns:a16="http://schemas.microsoft.com/office/drawing/2014/main" id="{BCBBA01E-E6B7-6244-BCD8-8FA9A6E5AB79}"/>
              </a:ext>
            </a:extLst>
          </p:cNvPr>
          <p:cNvSpPr txBox="1">
            <a:spLocks/>
          </p:cNvSpPr>
          <p:nvPr/>
        </p:nvSpPr>
        <p:spPr bwMode="auto">
          <a:xfrm>
            <a:off x="826718" y="1581355"/>
            <a:ext cx="5767982" cy="5096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3200" b="0" u="none" strike="noStrike" kern="0" cap="none" spc="0" normalizeH="0" baseline="0" noProof="0" dirty="0">
                <a:ln>
                  <a:noFill/>
                </a:ln>
                <a:solidFill>
                  <a:srgbClr val="0000A8"/>
                </a:solidFill>
                <a:effectLst/>
                <a:uLnTx/>
                <a:uFillTx/>
                <a:ea typeface="ＭＳ Ｐゴシック" charset="0"/>
              </a:rPr>
              <a:t>Data-plane switches:</a:t>
            </a:r>
          </a:p>
          <a:p>
            <a:pPr marL="342900" marR="0" lvl="0" indent="-342900" algn="l" defTabSz="914400" rtl="0" eaLnBrk="0" fontAlgn="base" latinLnBrk="0" hangingPunct="0">
              <a:lnSpc>
                <a:spcPct val="95000"/>
              </a:lnSpc>
              <a:spcBef>
                <a:spcPct val="20000"/>
              </a:spcBef>
              <a:spcAft>
                <a:spcPct val="0"/>
              </a:spcAft>
              <a:buClr>
                <a:srgbClr val="000099"/>
              </a:buClr>
              <a:buSzPct val="100000"/>
              <a:buFont typeface="Wingdings" charset="2"/>
              <a:buChar char="§"/>
              <a:tabLst/>
              <a:defRPr/>
            </a:pPr>
            <a:r>
              <a:rPr kumimoji="0" lang="en-US" sz="2600" b="0" i="0" u="none" strike="noStrike" kern="0" cap="none" spc="0" normalizeH="0" baseline="0" noProof="0" dirty="0">
                <a:ln>
                  <a:noFill/>
                </a:ln>
                <a:solidFill>
                  <a:srgbClr val="000000"/>
                </a:solidFill>
                <a:effectLst/>
                <a:uLnTx/>
                <a:uFillTx/>
                <a:ea typeface="ＭＳ Ｐゴシック" charset="0"/>
              </a:rPr>
              <a:t>fast, simple, commodity switches implementing generalized data-plane forwarding</a:t>
            </a:r>
            <a:r>
              <a:rPr kumimoji="0" lang="en-US" sz="2600" b="0" i="0" u="none" strike="noStrike" kern="0" cap="none" spc="0" normalizeH="0" noProof="0" dirty="0">
                <a:ln>
                  <a:noFill/>
                </a:ln>
                <a:solidFill>
                  <a:srgbClr val="000000"/>
                </a:solidFill>
                <a:effectLst/>
                <a:uLnTx/>
                <a:uFillTx/>
                <a:ea typeface="ＭＳ Ｐゴシック" charset="0"/>
              </a:rPr>
              <a:t> </a:t>
            </a:r>
            <a:r>
              <a:rPr kumimoji="0" lang="en-US" sz="2600" b="0" i="0" u="none" strike="noStrike" kern="0" cap="none" spc="0" normalizeH="0" baseline="0" noProof="0" dirty="0">
                <a:ln>
                  <a:noFill/>
                </a:ln>
                <a:solidFill>
                  <a:srgbClr val="000000"/>
                </a:solidFill>
                <a:effectLst/>
                <a:uLnTx/>
                <a:uFillTx/>
                <a:ea typeface="ＭＳ Ｐゴシック" charset="0"/>
              </a:rPr>
              <a:t>in hardware</a:t>
            </a:r>
          </a:p>
          <a:p>
            <a:pPr marL="342900" marR="0" lvl="0" indent="-342900" algn="l" defTabSz="914400" rtl="0" eaLnBrk="0" fontAlgn="base" latinLnBrk="0" hangingPunct="0">
              <a:lnSpc>
                <a:spcPct val="95000"/>
              </a:lnSpc>
              <a:spcBef>
                <a:spcPct val="20000"/>
              </a:spcBef>
              <a:spcAft>
                <a:spcPct val="0"/>
              </a:spcAft>
              <a:buClr>
                <a:srgbClr val="000099"/>
              </a:buClr>
              <a:buSzPct val="100000"/>
              <a:buFont typeface="Wingdings" charset="2"/>
              <a:buChar char="§"/>
              <a:tabLst/>
              <a:defRPr/>
            </a:pPr>
            <a:r>
              <a:rPr kumimoji="0" lang="en-US" sz="2600" b="0" i="0" u="none" strike="noStrike" kern="0" cap="none" spc="0" normalizeH="0" baseline="0" noProof="0" dirty="0">
                <a:ln>
                  <a:noFill/>
                </a:ln>
                <a:solidFill>
                  <a:srgbClr val="000000"/>
                </a:solidFill>
                <a:effectLst/>
                <a:uLnTx/>
                <a:uFillTx/>
                <a:ea typeface="ＭＳ Ｐゴシック" charset="0"/>
              </a:rPr>
              <a:t>flow (forwarding)</a:t>
            </a:r>
            <a:r>
              <a:rPr kumimoji="0" lang="en-US" sz="2600" b="0" i="0" u="none" strike="noStrike" kern="0" cap="none" spc="0" normalizeH="0" noProof="0" dirty="0">
                <a:ln>
                  <a:noFill/>
                </a:ln>
                <a:solidFill>
                  <a:srgbClr val="000000"/>
                </a:solidFill>
                <a:effectLst/>
                <a:uLnTx/>
                <a:uFillTx/>
                <a:ea typeface="ＭＳ Ｐゴシック" charset="0"/>
              </a:rPr>
              <a:t> </a:t>
            </a:r>
            <a:r>
              <a:rPr kumimoji="0" lang="en-US" sz="2600" b="0" i="0" u="none" strike="noStrike" kern="0" cap="none" spc="0" normalizeH="0" baseline="0" noProof="0" dirty="0">
                <a:ln>
                  <a:noFill/>
                </a:ln>
                <a:solidFill>
                  <a:srgbClr val="000000"/>
                </a:solidFill>
                <a:effectLst/>
                <a:uLnTx/>
                <a:uFillTx/>
                <a:ea typeface="ＭＳ Ｐゴシック" charset="0"/>
              </a:rPr>
              <a:t>table computed, installed under controller supervision</a:t>
            </a:r>
          </a:p>
          <a:p>
            <a:pPr marL="342900" marR="0" lvl="0" indent="-342900" algn="l" defTabSz="914400" rtl="0" eaLnBrk="0" fontAlgn="base" latinLnBrk="0" hangingPunct="0">
              <a:lnSpc>
                <a:spcPct val="95000"/>
              </a:lnSpc>
              <a:spcBef>
                <a:spcPct val="20000"/>
              </a:spcBef>
              <a:spcAft>
                <a:spcPct val="0"/>
              </a:spcAft>
              <a:buClr>
                <a:srgbClr val="000099"/>
              </a:buClr>
              <a:buSzPct val="100000"/>
              <a:buFont typeface="Wingdings" charset="2"/>
              <a:buChar char="§"/>
              <a:tabLst/>
              <a:defRPr/>
            </a:pPr>
            <a:r>
              <a:rPr kumimoji="0" lang="en-US" sz="2600" b="0" i="0" u="none" strike="noStrike" kern="0" cap="none" spc="0" normalizeH="0" baseline="0" noProof="0" dirty="0">
                <a:ln>
                  <a:noFill/>
                </a:ln>
                <a:solidFill>
                  <a:srgbClr val="000000"/>
                </a:solidFill>
                <a:effectLst/>
                <a:uLnTx/>
                <a:uFillTx/>
                <a:ea typeface="ＭＳ Ｐゴシック" charset="0"/>
              </a:rPr>
              <a:t>API for table-based switch control (e.g., OpenFlow)</a:t>
            </a:r>
          </a:p>
          <a:p>
            <a:pPr marL="635000" marR="0" lvl="1" indent="-234950" algn="l" defTabSz="914400" rtl="0" eaLnBrk="0" fontAlgn="base" latinLnBrk="0" hangingPunct="0">
              <a:lnSpc>
                <a:spcPct val="95000"/>
              </a:lnSpc>
              <a:spcBef>
                <a:spcPct val="20000"/>
              </a:spcBef>
              <a:spcAft>
                <a:spcPct val="0"/>
              </a:spcAft>
              <a:buClr>
                <a:srgbClr val="000099"/>
              </a:buClr>
              <a:buSzTx/>
              <a:buFont typeface="Arial"/>
              <a:buChar char="•"/>
              <a:defRPr/>
            </a:pPr>
            <a:r>
              <a:rPr kumimoji="0" lang="en-US" b="0" i="0" u="none" strike="noStrike" kern="0" cap="none" spc="0" normalizeH="0" baseline="0" noProof="0" dirty="0">
                <a:ln>
                  <a:noFill/>
                </a:ln>
                <a:solidFill>
                  <a:srgbClr val="000000"/>
                </a:solidFill>
                <a:effectLst/>
                <a:uLnTx/>
                <a:uFillTx/>
                <a:ea typeface="ＭＳ Ｐゴシック" charset="0"/>
              </a:rPr>
              <a:t>defines what is controllable,</a:t>
            </a:r>
            <a:r>
              <a:rPr kumimoji="0" lang="en-US" b="0" i="0" u="none" strike="noStrike" kern="0" cap="none" spc="0" normalizeH="0" noProof="0" dirty="0">
                <a:ln>
                  <a:noFill/>
                </a:ln>
                <a:solidFill>
                  <a:srgbClr val="000000"/>
                </a:solidFill>
                <a:effectLst/>
                <a:uLnTx/>
                <a:uFillTx/>
                <a:ea typeface="ＭＳ Ｐゴシック" charset="0"/>
              </a:rPr>
              <a:t> </a:t>
            </a:r>
            <a:r>
              <a:rPr kumimoji="0" lang="en-US" b="0" i="0" u="none" strike="noStrike" kern="0" cap="none" spc="0" normalizeH="0" baseline="0" noProof="0" dirty="0">
                <a:ln>
                  <a:noFill/>
                </a:ln>
                <a:solidFill>
                  <a:srgbClr val="000000"/>
                </a:solidFill>
                <a:effectLst/>
                <a:uLnTx/>
                <a:uFillTx/>
                <a:ea typeface="ＭＳ Ｐゴシック" charset="0"/>
              </a:rPr>
              <a:t>what is not</a:t>
            </a:r>
          </a:p>
          <a:p>
            <a:pPr marL="342900" marR="0" lvl="0" indent="-342900" algn="l" defTabSz="914400" rtl="0" eaLnBrk="0" fontAlgn="base" latinLnBrk="0" hangingPunct="0">
              <a:lnSpc>
                <a:spcPct val="95000"/>
              </a:lnSpc>
              <a:spcBef>
                <a:spcPct val="20000"/>
              </a:spcBef>
              <a:spcAft>
                <a:spcPct val="0"/>
              </a:spcAft>
              <a:buClr>
                <a:srgbClr val="000099"/>
              </a:buClr>
              <a:buSzPct val="100000"/>
              <a:buFont typeface="Wingdings" charset="2"/>
              <a:buChar char="§"/>
              <a:tabLst/>
              <a:defRPr/>
            </a:pPr>
            <a:r>
              <a:rPr kumimoji="0" lang="en-US" sz="2600" b="0" i="0" u="none" strike="noStrike" kern="0" cap="none" spc="0" normalizeH="0" baseline="0" noProof="0" dirty="0">
                <a:ln>
                  <a:noFill/>
                </a:ln>
                <a:solidFill>
                  <a:srgbClr val="000000"/>
                </a:solidFill>
                <a:effectLst/>
                <a:uLnTx/>
                <a:uFillTx/>
                <a:ea typeface="ＭＳ Ｐゴシック" charset="0"/>
              </a:rPr>
              <a:t>protocol for communicating with controller (e.g., OpenFlow)</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endParaRPr>
          </a:p>
        </p:txBody>
      </p:sp>
      <p:grpSp>
        <p:nvGrpSpPr>
          <p:cNvPr id="851" name="Group 850">
            <a:extLst>
              <a:ext uri="{FF2B5EF4-FFF2-40B4-BE49-F238E27FC236}">
                <a16:creationId xmlns:a16="http://schemas.microsoft.com/office/drawing/2014/main" id="{CE55C0D3-06CC-DF41-88F6-A273370E03E8}"/>
              </a:ext>
            </a:extLst>
          </p:cNvPr>
          <p:cNvGrpSpPr/>
          <p:nvPr/>
        </p:nvGrpSpPr>
        <p:grpSpPr>
          <a:xfrm>
            <a:off x="6806501" y="1476134"/>
            <a:ext cx="3846765" cy="5169840"/>
            <a:chOff x="4990227" y="910464"/>
            <a:chExt cx="3846765" cy="5169840"/>
          </a:xfrm>
        </p:grpSpPr>
        <p:sp>
          <p:nvSpPr>
            <p:cNvPr id="852" name="TextBox 399">
              <a:extLst>
                <a:ext uri="{FF2B5EF4-FFF2-40B4-BE49-F238E27FC236}">
                  <a16:creationId xmlns:a16="http://schemas.microsoft.com/office/drawing/2014/main" id="{5EA34F1E-D60F-4E46-99D4-53221197BEEC}"/>
                </a:ext>
              </a:extLst>
            </p:cNvPr>
            <p:cNvSpPr txBox="1">
              <a:spLocks noChangeArrowheads="1"/>
            </p:cNvSpPr>
            <p:nvPr/>
          </p:nvSpPr>
          <p:spPr bwMode="auto">
            <a:xfrm>
              <a:off x="8518490" y="4936685"/>
              <a:ext cx="286930"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sp>
          <p:nvSpPr>
            <p:cNvPr id="853" name="TextBox 400">
              <a:extLst>
                <a:ext uri="{FF2B5EF4-FFF2-40B4-BE49-F238E27FC236}">
                  <a16:creationId xmlns:a16="http://schemas.microsoft.com/office/drawing/2014/main" id="{DE759E4F-F356-5946-9CC4-A4E5C9A1D6D9}"/>
                </a:ext>
              </a:extLst>
            </p:cNvPr>
            <p:cNvSpPr txBox="1">
              <a:spLocks noChangeArrowheads="1"/>
            </p:cNvSpPr>
            <p:nvPr/>
          </p:nvSpPr>
          <p:spPr bwMode="auto">
            <a:xfrm>
              <a:off x="8494972" y="2474327"/>
              <a:ext cx="342020"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cxnSp>
          <p:nvCxnSpPr>
            <p:cNvPr id="854" name="Straight Connector 853">
              <a:extLst>
                <a:ext uri="{FF2B5EF4-FFF2-40B4-BE49-F238E27FC236}">
                  <a16:creationId xmlns:a16="http://schemas.microsoft.com/office/drawing/2014/main" id="{1A2102D6-7949-1844-8DED-B73B0057D3CF}"/>
                </a:ext>
              </a:extLst>
            </p:cNvPr>
            <p:cNvCxnSpPr/>
            <p:nvPr/>
          </p:nvCxnSpPr>
          <p:spPr bwMode="auto">
            <a:xfrm flipV="1">
              <a:off x="5272718" y="4529666"/>
              <a:ext cx="2791783" cy="14329"/>
            </a:xfrm>
            <a:prstGeom prst="line">
              <a:avLst/>
            </a:prstGeom>
            <a:noFill/>
            <a:ln w="25400" cap="flat" cmpd="sng" algn="ctr">
              <a:solidFill>
                <a:srgbClr val="000000"/>
              </a:solidFill>
              <a:prstDash val="dash"/>
            </a:ln>
            <a:effectLst/>
          </p:spPr>
        </p:cxnSp>
        <p:cxnSp>
          <p:nvCxnSpPr>
            <p:cNvPr id="855" name="Straight Connector 854">
              <a:extLst>
                <a:ext uri="{FF2B5EF4-FFF2-40B4-BE49-F238E27FC236}">
                  <a16:creationId xmlns:a16="http://schemas.microsoft.com/office/drawing/2014/main" id="{41F5119B-91DF-204A-A96B-FEEB6C0969E0}"/>
                </a:ext>
              </a:extLst>
            </p:cNvPr>
            <p:cNvCxnSpPr/>
            <p:nvPr/>
          </p:nvCxnSpPr>
          <p:spPr bwMode="auto">
            <a:xfrm flipV="1">
              <a:off x="5192283" y="2709335"/>
              <a:ext cx="3041550" cy="18563"/>
            </a:xfrm>
            <a:prstGeom prst="line">
              <a:avLst/>
            </a:prstGeom>
            <a:noFill/>
            <a:ln w="25400" cap="flat" cmpd="sng" algn="ctr">
              <a:solidFill>
                <a:srgbClr val="000000"/>
              </a:solidFill>
              <a:prstDash val="dash"/>
            </a:ln>
            <a:effectLst/>
          </p:spPr>
        </p:cxnSp>
        <p:grpSp>
          <p:nvGrpSpPr>
            <p:cNvPr id="856" name="Group 855">
              <a:extLst>
                <a:ext uri="{FF2B5EF4-FFF2-40B4-BE49-F238E27FC236}">
                  <a16:creationId xmlns:a16="http://schemas.microsoft.com/office/drawing/2014/main" id="{4A072938-7333-B54B-8E85-AA4AB0118ED1}"/>
                </a:ext>
              </a:extLst>
            </p:cNvPr>
            <p:cNvGrpSpPr/>
            <p:nvPr/>
          </p:nvGrpSpPr>
          <p:grpSpPr>
            <a:xfrm>
              <a:off x="5164667" y="4826000"/>
              <a:ext cx="2979208" cy="973667"/>
              <a:chOff x="2592388" y="5601756"/>
              <a:chExt cx="4027487" cy="939800"/>
            </a:xfrm>
          </p:grpSpPr>
          <p:sp>
            <p:nvSpPr>
              <p:cNvPr id="912" name="Freeform 2">
                <a:extLst>
                  <a:ext uri="{FF2B5EF4-FFF2-40B4-BE49-F238E27FC236}">
                    <a16:creationId xmlns:a16="http://schemas.microsoft.com/office/drawing/2014/main" id="{71DEC372-158B-D843-AAA9-4449502790F7}"/>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913" name="Straight Connector 912">
                <a:extLst>
                  <a:ext uri="{FF2B5EF4-FFF2-40B4-BE49-F238E27FC236}">
                    <a16:creationId xmlns:a16="http://schemas.microsoft.com/office/drawing/2014/main" id="{B0A5E970-BE5B-924E-8E27-2F517326B70B}"/>
                  </a:ext>
                </a:extLst>
              </p:cNvPr>
              <p:cNvCxnSpPr/>
              <p:nvPr/>
            </p:nvCxnSpPr>
            <p:spPr>
              <a:xfrm flipV="1">
                <a:off x="3262941" y="5752569"/>
                <a:ext cx="1316038" cy="131762"/>
              </a:xfrm>
              <a:prstGeom prst="line">
                <a:avLst/>
              </a:prstGeom>
              <a:noFill/>
              <a:ln w="12700" cap="flat" cmpd="sng" algn="ctr">
                <a:solidFill>
                  <a:srgbClr val="000000"/>
                </a:solidFill>
                <a:prstDash val="solid"/>
              </a:ln>
              <a:effectLst/>
            </p:spPr>
          </p:cxnSp>
          <p:cxnSp>
            <p:nvCxnSpPr>
              <p:cNvPr id="914" name="Straight Connector 913">
                <a:extLst>
                  <a:ext uri="{FF2B5EF4-FFF2-40B4-BE49-F238E27FC236}">
                    <a16:creationId xmlns:a16="http://schemas.microsoft.com/office/drawing/2014/main" id="{4BCA3B8C-279D-E840-87D5-1E0642D09387}"/>
                  </a:ext>
                </a:extLst>
              </p:cNvPr>
              <p:cNvCxnSpPr/>
              <p:nvPr/>
            </p:nvCxnSpPr>
            <p:spPr>
              <a:xfrm>
                <a:off x="3151816" y="5939894"/>
                <a:ext cx="2259013" cy="298450"/>
              </a:xfrm>
              <a:prstGeom prst="line">
                <a:avLst/>
              </a:prstGeom>
              <a:noFill/>
              <a:ln w="12700" cap="flat" cmpd="sng" algn="ctr">
                <a:solidFill>
                  <a:srgbClr val="000000"/>
                </a:solidFill>
                <a:prstDash val="solid"/>
              </a:ln>
              <a:effectLst/>
            </p:spPr>
          </p:cxnSp>
          <p:cxnSp>
            <p:nvCxnSpPr>
              <p:cNvPr id="915" name="Straight Connector 914">
                <a:extLst>
                  <a:ext uri="{FF2B5EF4-FFF2-40B4-BE49-F238E27FC236}">
                    <a16:creationId xmlns:a16="http://schemas.microsoft.com/office/drawing/2014/main" id="{CD10DAC3-DC6D-E045-A194-1C410416865B}"/>
                  </a:ext>
                </a:extLst>
              </p:cNvPr>
              <p:cNvCxnSpPr/>
              <p:nvPr/>
            </p:nvCxnSpPr>
            <p:spPr>
              <a:xfrm>
                <a:off x="3164516" y="6044669"/>
                <a:ext cx="714375" cy="276225"/>
              </a:xfrm>
              <a:prstGeom prst="line">
                <a:avLst/>
              </a:prstGeom>
              <a:noFill/>
              <a:ln w="12700" cap="flat" cmpd="sng" algn="ctr">
                <a:solidFill>
                  <a:srgbClr val="000000"/>
                </a:solidFill>
                <a:prstDash val="solid"/>
              </a:ln>
              <a:effectLst/>
            </p:spPr>
          </p:cxnSp>
          <p:cxnSp>
            <p:nvCxnSpPr>
              <p:cNvPr id="916" name="Straight Connector 915">
                <a:extLst>
                  <a:ext uri="{FF2B5EF4-FFF2-40B4-BE49-F238E27FC236}">
                    <a16:creationId xmlns:a16="http://schemas.microsoft.com/office/drawing/2014/main" id="{E2A8FB26-91FF-3E4C-8347-A2AE524A00A4}"/>
                  </a:ext>
                </a:extLst>
              </p:cNvPr>
              <p:cNvCxnSpPr/>
              <p:nvPr/>
            </p:nvCxnSpPr>
            <p:spPr>
              <a:xfrm flipV="1">
                <a:off x="4182104" y="6238344"/>
                <a:ext cx="1247775" cy="82550"/>
              </a:xfrm>
              <a:prstGeom prst="line">
                <a:avLst/>
              </a:prstGeom>
              <a:noFill/>
              <a:ln w="12700" cap="flat" cmpd="sng" algn="ctr">
                <a:solidFill>
                  <a:srgbClr val="000000"/>
                </a:solidFill>
                <a:prstDash val="solid"/>
              </a:ln>
              <a:effectLst/>
            </p:spPr>
          </p:cxnSp>
          <p:cxnSp>
            <p:nvCxnSpPr>
              <p:cNvPr id="917" name="Straight Connector 916">
                <a:extLst>
                  <a:ext uri="{FF2B5EF4-FFF2-40B4-BE49-F238E27FC236}">
                    <a16:creationId xmlns:a16="http://schemas.microsoft.com/office/drawing/2014/main" id="{FC84CD0A-6A0B-954A-A0C2-9433ED84E08F}"/>
                  </a:ext>
                </a:extLst>
              </p:cNvPr>
              <p:cNvCxnSpPr/>
              <p:nvPr/>
            </p:nvCxnSpPr>
            <p:spPr>
              <a:xfrm>
                <a:off x="4842504" y="5785906"/>
                <a:ext cx="1057275" cy="123825"/>
              </a:xfrm>
              <a:prstGeom prst="line">
                <a:avLst/>
              </a:prstGeom>
              <a:noFill/>
              <a:ln w="12700" cap="flat" cmpd="sng" algn="ctr">
                <a:solidFill>
                  <a:srgbClr val="000000"/>
                </a:solidFill>
                <a:prstDash val="solid"/>
              </a:ln>
              <a:effectLst/>
            </p:spPr>
          </p:cxnSp>
          <p:cxnSp>
            <p:nvCxnSpPr>
              <p:cNvPr id="918" name="Straight Connector 917">
                <a:extLst>
                  <a:ext uri="{FF2B5EF4-FFF2-40B4-BE49-F238E27FC236}">
                    <a16:creationId xmlns:a16="http://schemas.microsoft.com/office/drawing/2014/main" id="{F20F73DF-CC1A-414D-AA37-5C7FA5314FCC}"/>
                  </a:ext>
                </a:extLst>
              </p:cNvPr>
              <p:cNvCxnSpPr/>
              <p:nvPr/>
            </p:nvCxnSpPr>
            <p:spPr>
              <a:xfrm flipV="1">
                <a:off x="4126541" y="5939894"/>
                <a:ext cx="1790700" cy="298450"/>
              </a:xfrm>
              <a:prstGeom prst="line">
                <a:avLst/>
              </a:prstGeom>
              <a:noFill/>
              <a:ln w="12700" cap="flat" cmpd="sng" algn="ctr">
                <a:solidFill>
                  <a:srgbClr val="000000"/>
                </a:solidFill>
                <a:prstDash val="solid"/>
              </a:ln>
              <a:effectLst/>
            </p:spPr>
          </p:cxnSp>
          <p:cxnSp>
            <p:nvCxnSpPr>
              <p:cNvPr id="919" name="Straight Connector 918">
                <a:extLst>
                  <a:ext uri="{FF2B5EF4-FFF2-40B4-BE49-F238E27FC236}">
                    <a16:creationId xmlns:a16="http://schemas.microsoft.com/office/drawing/2014/main" id="{AC31F3CF-B52D-E042-B7DB-4F44E715F9A8}"/>
                  </a:ext>
                </a:extLst>
              </p:cNvPr>
              <p:cNvCxnSpPr/>
              <p:nvPr/>
            </p:nvCxnSpPr>
            <p:spPr>
              <a:xfrm flipV="1">
                <a:off x="5453691" y="5968469"/>
                <a:ext cx="588963" cy="269875"/>
              </a:xfrm>
              <a:prstGeom prst="line">
                <a:avLst/>
              </a:prstGeom>
              <a:noFill/>
              <a:ln w="12700" cap="flat" cmpd="sng" algn="ctr">
                <a:solidFill>
                  <a:srgbClr val="000000"/>
                </a:solidFill>
                <a:prstDash val="solid"/>
              </a:ln>
              <a:effectLst/>
            </p:spPr>
          </p:cxnSp>
          <p:cxnSp>
            <p:nvCxnSpPr>
              <p:cNvPr id="920" name="Straight Connector 919">
                <a:extLst>
                  <a:ext uri="{FF2B5EF4-FFF2-40B4-BE49-F238E27FC236}">
                    <a16:creationId xmlns:a16="http://schemas.microsoft.com/office/drawing/2014/main" id="{48C7DC80-D2A7-B248-9A8F-1B651F5CEB39}"/>
                  </a:ext>
                </a:extLst>
              </p:cNvPr>
              <p:cNvCxnSpPr/>
              <p:nvPr/>
            </p:nvCxnSpPr>
            <p:spPr>
              <a:xfrm>
                <a:off x="4596441" y="5752569"/>
                <a:ext cx="814388" cy="401637"/>
              </a:xfrm>
              <a:prstGeom prst="line">
                <a:avLst/>
              </a:prstGeom>
              <a:noFill/>
              <a:ln w="12700" cap="flat" cmpd="sng" algn="ctr">
                <a:solidFill>
                  <a:srgbClr val="000000"/>
                </a:solidFill>
                <a:prstDash val="solid"/>
              </a:ln>
              <a:effectLst/>
            </p:spPr>
          </p:cxnSp>
          <p:grpSp>
            <p:nvGrpSpPr>
              <p:cNvPr id="921" name="Group 347">
                <a:extLst>
                  <a:ext uri="{FF2B5EF4-FFF2-40B4-BE49-F238E27FC236}">
                    <a16:creationId xmlns:a16="http://schemas.microsoft.com/office/drawing/2014/main" id="{A2DC2A2D-4327-FB49-8F37-6B6A7EBE1D0E}"/>
                  </a:ext>
                </a:extLst>
              </p:cNvPr>
              <p:cNvGrpSpPr>
                <a:grpSpLocks/>
              </p:cNvGrpSpPr>
              <p:nvPr/>
            </p:nvGrpSpPr>
            <p:grpSpPr bwMode="auto">
              <a:xfrm>
                <a:off x="5856401" y="5796097"/>
                <a:ext cx="588970" cy="242608"/>
                <a:chOff x="1871277" y="1576300"/>
                <a:chExt cx="1128371" cy="437861"/>
              </a:xfrm>
            </p:grpSpPr>
            <p:sp>
              <p:nvSpPr>
                <p:cNvPr id="962" name="Oval 961">
                  <a:extLst>
                    <a:ext uri="{FF2B5EF4-FFF2-40B4-BE49-F238E27FC236}">
                      <a16:creationId xmlns:a16="http://schemas.microsoft.com/office/drawing/2014/main" id="{9B6F5CD8-4D1E-1A4F-9507-95200A73998A}"/>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3" name="Rectangle 962">
                  <a:extLst>
                    <a:ext uri="{FF2B5EF4-FFF2-40B4-BE49-F238E27FC236}">
                      <a16:creationId xmlns:a16="http://schemas.microsoft.com/office/drawing/2014/main" id="{C28B8F5B-8431-1A46-AAE4-9B0ED530F2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4" name="Oval 963">
                  <a:extLst>
                    <a:ext uri="{FF2B5EF4-FFF2-40B4-BE49-F238E27FC236}">
                      <a16:creationId xmlns:a16="http://schemas.microsoft.com/office/drawing/2014/main" id="{F1F79620-841F-DD4E-87FC-51E7153EC00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5" name="Freeform 964">
                  <a:extLst>
                    <a:ext uri="{FF2B5EF4-FFF2-40B4-BE49-F238E27FC236}">
                      <a16:creationId xmlns:a16="http://schemas.microsoft.com/office/drawing/2014/main" id="{E98A7BEC-9D56-6B49-8125-0F5CDE1FC0B8}"/>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6" name="Freeform 965">
                  <a:extLst>
                    <a:ext uri="{FF2B5EF4-FFF2-40B4-BE49-F238E27FC236}">
                      <a16:creationId xmlns:a16="http://schemas.microsoft.com/office/drawing/2014/main" id="{6905DB74-EB71-3644-AC3F-2EDDA70861A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62D3DDB5-3EA7-214C-8C31-BA38971C9A7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8" name="Freeform 967">
                  <a:extLst>
                    <a:ext uri="{FF2B5EF4-FFF2-40B4-BE49-F238E27FC236}">
                      <a16:creationId xmlns:a16="http://schemas.microsoft.com/office/drawing/2014/main" id="{B71B4E2A-E351-6C49-9DFD-6BB4843D451F}"/>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9" name="Straight Connector 968">
                  <a:extLst>
                    <a:ext uri="{FF2B5EF4-FFF2-40B4-BE49-F238E27FC236}">
                      <a16:creationId xmlns:a16="http://schemas.microsoft.com/office/drawing/2014/main" id="{7146C111-B5B3-8141-95C1-2CADFE9B32BF}"/>
                    </a:ext>
                  </a:extLst>
                </p:cNvPr>
                <p:cNvCxnSpPr>
                  <a:endCxn id="964"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70" name="Straight Connector 969">
                  <a:extLst>
                    <a:ext uri="{FF2B5EF4-FFF2-40B4-BE49-F238E27FC236}">
                      <a16:creationId xmlns:a16="http://schemas.microsoft.com/office/drawing/2014/main" id="{DFA6A355-A08F-F241-92FA-D0E6992CE4F5}"/>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2" name="Group 347">
                <a:extLst>
                  <a:ext uri="{FF2B5EF4-FFF2-40B4-BE49-F238E27FC236}">
                    <a16:creationId xmlns:a16="http://schemas.microsoft.com/office/drawing/2014/main" id="{46EDC75E-59E6-4645-85A7-E2C58E545181}"/>
                  </a:ext>
                </a:extLst>
              </p:cNvPr>
              <p:cNvGrpSpPr>
                <a:grpSpLocks/>
              </p:cNvGrpSpPr>
              <p:nvPr/>
            </p:nvGrpSpPr>
            <p:grpSpPr bwMode="auto">
              <a:xfrm>
                <a:off x="4375328" y="5654000"/>
                <a:ext cx="588970" cy="242608"/>
                <a:chOff x="1871277" y="1576300"/>
                <a:chExt cx="1128371" cy="437861"/>
              </a:xfrm>
            </p:grpSpPr>
            <p:sp>
              <p:nvSpPr>
                <p:cNvPr id="953" name="Oval 952">
                  <a:extLst>
                    <a:ext uri="{FF2B5EF4-FFF2-40B4-BE49-F238E27FC236}">
                      <a16:creationId xmlns:a16="http://schemas.microsoft.com/office/drawing/2014/main" id="{9DACA189-A149-9949-BCF3-95B569BB647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4" name="Rectangle 953">
                  <a:extLst>
                    <a:ext uri="{FF2B5EF4-FFF2-40B4-BE49-F238E27FC236}">
                      <a16:creationId xmlns:a16="http://schemas.microsoft.com/office/drawing/2014/main" id="{08EC0937-ACA9-3840-8439-8223BB848980}"/>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5" name="Oval 954">
                  <a:extLst>
                    <a:ext uri="{FF2B5EF4-FFF2-40B4-BE49-F238E27FC236}">
                      <a16:creationId xmlns:a16="http://schemas.microsoft.com/office/drawing/2014/main" id="{E17B98F5-9CEF-6F4F-BBA9-BB8DE0D91B36}"/>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6" name="Freeform 955">
                  <a:extLst>
                    <a:ext uri="{FF2B5EF4-FFF2-40B4-BE49-F238E27FC236}">
                      <a16:creationId xmlns:a16="http://schemas.microsoft.com/office/drawing/2014/main" id="{61234B09-DC44-7342-A70C-06AC8A581E2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7" name="Freeform 956">
                  <a:extLst>
                    <a:ext uri="{FF2B5EF4-FFF2-40B4-BE49-F238E27FC236}">
                      <a16:creationId xmlns:a16="http://schemas.microsoft.com/office/drawing/2014/main" id="{03AF34FD-E240-F04C-9158-920D29213255}"/>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8" name="Freeform 957">
                  <a:extLst>
                    <a:ext uri="{FF2B5EF4-FFF2-40B4-BE49-F238E27FC236}">
                      <a16:creationId xmlns:a16="http://schemas.microsoft.com/office/drawing/2014/main" id="{526E50F3-60FD-0E45-BC3A-3C6066FB7D8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9" name="Freeform 958">
                  <a:extLst>
                    <a:ext uri="{FF2B5EF4-FFF2-40B4-BE49-F238E27FC236}">
                      <a16:creationId xmlns:a16="http://schemas.microsoft.com/office/drawing/2014/main" id="{FEE1E3A7-C090-734C-9180-457004D9D03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0" name="Straight Connector 959">
                  <a:extLst>
                    <a:ext uri="{FF2B5EF4-FFF2-40B4-BE49-F238E27FC236}">
                      <a16:creationId xmlns:a16="http://schemas.microsoft.com/office/drawing/2014/main" id="{99A3F99A-570C-8A42-9492-3585D770DA95}"/>
                    </a:ext>
                  </a:extLst>
                </p:cNvPr>
                <p:cNvCxnSpPr>
                  <a:endCxn id="955"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61" name="Straight Connector 960">
                  <a:extLst>
                    <a:ext uri="{FF2B5EF4-FFF2-40B4-BE49-F238E27FC236}">
                      <a16:creationId xmlns:a16="http://schemas.microsoft.com/office/drawing/2014/main" id="{5F18512F-CA24-4444-95DF-016FA49178D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3" name="Group 347">
                <a:extLst>
                  <a:ext uri="{FF2B5EF4-FFF2-40B4-BE49-F238E27FC236}">
                    <a16:creationId xmlns:a16="http://schemas.microsoft.com/office/drawing/2014/main" id="{4B02C431-99D3-6D48-8159-7B4877B83ADD}"/>
                  </a:ext>
                </a:extLst>
              </p:cNvPr>
              <p:cNvGrpSpPr>
                <a:grpSpLocks/>
              </p:cNvGrpSpPr>
              <p:nvPr/>
            </p:nvGrpSpPr>
            <p:grpSpPr bwMode="auto">
              <a:xfrm>
                <a:off x="2848241" y="5847813"/>
                <a:ext cx="588970" cy="242608"/>
                <a:chOff x="1871277" y="1576300"/>
                <a:chExt cx="1128371" cy="437861"/>
              </a:xfrm>
            </p:grpSpPr>
            <p:sp>
              <p:nvSpPr>
                <p:cNvPr id="944" name="Oval 943">
                  <a:extLst>
                    <a:ext uri="{FF2B5EF4-FFF2-40B4-BE49-F238E27FC236}">
                      <a16:creationId xmlns:a16="http://schemas.microsoft.com/office/drawing/2014/main" id="{0FF0DF6F-D87B-2346-B35F-0DD610115E22}"/>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5" name="Rectangle 944">
                  <a:extLst>
                    <a:ext uri="{FF2B5EF4-FFF2-40B4-BE49-F238E27FC236}">
                      <a16:creationId xmlns:a16="http://schemas.microsoft.com/office/drawing/2014/main" id="{0A88A3D0-6A43-9C4F-B2B8-C62A5B97547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6" name="Oval 945">
                  <a:extLst>
                    <a:ext uri="{FF2B5EF4-FFF2-40B4-BE49-F238E27FC236}">
                      <a16:creationId xmlns:a16="http://schemas.microsoft.com/office/drawing/2014/main" id="{A97EE425-A6D3-754D-B745-A46539A9BCE9}"/>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D4B205B1-4191-B84B-8CA4-DD171806AD2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8" name="Freeform 947">
                  <a:extLst>
                    <a:ext uri="{FF2B5EF4-FFF2-40B4-BE49-F238E27FC236}">
                      <a16:creationId xmlns:a16="http://schemas.microsoft.com/office/drawing/2014/main" id="{1BBBF1EF-3ED2-5848-B3F0-7F8463BE28C7}"/>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9" name="Freeform 948">
                  <a:extLst>
                    <a:ext uri="{FF2B5EF4-FFF2-40B4-BE49-F238E27FC236}">
                      <a16:creationId xmlns:a16="http://schemas.microsoft.com/office/drawing/2014/main" id="{AE727D85-0B80-AB43-A858-E12A22DEF74E}"/>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0" name="Freeform 949">
                  <a:extLst>
                    <a:ext uri="{FF2B5EF4-FFF2-40B4-BE49-F238E27FC236}">
                      <a16:creationId xmlns:a16="http://schemas.microsoft.com/office/drawing/2014/main" id="{E087DF11-E1FC-A24A-A90A-56EFAAF5ED3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1" name="Straight Connector 950">
                  <a:extLst>
                    <a:ext uri="{FF2B5EF4-FFF2-40B4-BE49-F238E27FC236}">
                      <a16:creationId xmlns:a16="http://schemas.microsoft.com/office/drawing/2014/main" id="{63B2769E-5BF0-4C43-BDCD-E08BBCA40A60}"/>
                    </a:ext>
                  </a:extLst>
                </p:cNvPr>
                <p:cNvCxnSpPr>
                  <a:endCxn id="946"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52" name="Straight Connector 951">
                  <a:extLst>
                    <a:ext uri="{FF2B5EF4-FFF2-40B4-BE49-F238E27FC236}">
                      <a16:creationId xmlns:a16="http://schemas.microsoft.com/office/drawing/2014/main" id="{D9643885-03AC-8C44-B9B3-97EEFAB93F7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4" name="Group 347">
                <a:extLst>
                  <a:ext uri="{FF2B5EF4-FFF2-40B4-BE49-F238E27FC236}">
                    <a16:creationId xmlns:a16="http://schemas.microsoft.com/office/drawing/2014/main" id="{59383640-B92E-3B49-9F91-B00C1816C4B2}"/>
                  </a:ext>
                </a:extLst>
              </p:cNvPr>
              <p:cNvGrpSpPr>
                <a:grpSpLocks/>
              </p:cNvGrpSpPr>
              <p:nvPr/>
            </p:nvGrpSpPr>
            <p:grpSpPr bwMode="auto">
              <a:xfrm>
                <a:off x="5166757" y="6114152"/>
                <a:ext cx="588970" cy="242608"/>
                <a:chOff x="1871277" y="1576300"/>
                <a:chExt cx="1128371" cy="437861"/>
              </a:xfrm>
            </p:grpSpPr>
            <p:sp>
              <p:nvSpPr>
                <p:cNvPr id="935" name="Oval 934">
                  <a:extLst>
                    <a:ext uri="{FF2B5EF4-FFF2-40B4-BE49-F238E27FC236}">
                      <a16:creationId xmlns:a16="http://schemas.microsoft.com/office/drawing/2014/main" id="{5018BF36-5D40-234D-B43E-166D4365DFC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6" name="Rectangle 935">
                  <a:extLst>
                    <a:ext uri="{FF2B5EF4-FFF2-40B4-BE49-F238E27FC236}">
                      <a16:creationId xmlns:a16="http://schemas.microsoft.com/office/drawing/2014/main" id="{F3CF2F53-1F91-DA4A-B9DD-A5E958F02DF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7" name="Oval 936">
                  <a:extLst>
                    <a:ext uri="{FF2B5EF4-FFF2-40B4-BE49-F238E27FC236}">
                      <a16:creationId xmlns:a16="http://schemas.microsoft.com/office/drawing/2014/main" id="{DE201E6A-02EE-B14D-8F1B-DC21CC87BE80}"/>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8" name="Freeform 937">
                  <a:extLst>
                    <a:ext uri="{FF2B5EF4-FFF2-40B4-BE49-F238E27FC236}">
                      <a16:creationId xmlns:a16="http://schemas.microsoft.com/office/drawing/2014/main" id="{FB05CF2E-83B0-2640-93AB-853D8763B115}"/>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9" name="Freeform 938">
                  <a:extLst>
                    <a:ext uri="{FF2B5EF4-FFF2-40B4-BE49-F238E27FC236}">
                      <a16:creationId xmlns:a16="http://schemas.microsoft.com/office/drawing/2014/main" id="{E2067AB0-285F-1D49-84B3-34E74A8258A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0" name="Freeform 939">
                  <a:extLst>
                    <a:ext uri="{FF2B5EF4-FFF2-40B4-BE49-F238E27FC236}">
                      <a16:creationId xmlns:a16="http://schemas.microsoft.com/office/drawing/2014/main" id="{E1588A39-233E-9A43-89F2-A2C023D3DD5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1" name="Freeform 940">
                  <a:extLst>
                    <a:ext uri="{FF2B5EF4-FFF2-40B4-BE49-F238E27FC236}">
                      <a16:creationId xmlns:a16="http://schemas.microsoft.com/office/drawing/2014/main" id="{7E4670CD-E442-5648-B94B-92AF3B894755}"/>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2" name="Straight Connector 941">
                  <a:extLst>
                    <a:ext uri="{FF2B5EF4-FFF2-40B4-BE49-F238E27FC236}">
                      <a16:creationId xmlns:a16="http://schemas.microsoft.com/office/drawing/2014/main" id="{759AD6F2-B641-0B45-9023-2F9E18420F9E}"/>
                    </a:ext>
                  </a:extLst>
                </p:cNvPr>
                <p:cNvCxnSpPr>
                  <a:endCxn id="937"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43" name="Straight Connector 942">
                  <a:extLst>
                    <a:ext uri="{FF2B5EF4-FFF2-40B4-BE49-F238E27FC236}">
                      <a16:creationId xmlns:a16="http://schemas.microsoft.com/office/drawing/2014/main" id="{BD308E44-0EFE-944D-83E1-D1B7C02C298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5" name="Group 347">
                <a:extLst>
                  <a:ext uri="{FF2B5EF4-FFF2-40B4-BE49-F238E27FC236}">
                    <a16:creationId xmlns:a16="http://schemas.microsoft.com/office/drawing/2014/main" id="{885312C2-0E07-194B-BEF1-237808F2C1B0}"/>
                  </a:ext>
                </a:extLst>
              </p:cNvPr>
              <p:cNvGrpSpPr>
                <a:grpSpLocks/>
              </p:cNvGrpSpPr>
              <p:nvPr/>
            </p:nvGrpSpPr>
            <p:grpSpPr bwMode="auto">
              <a:xfrm>
                <a:off x="3704088" y="6206732"/>
                <a:ext cx="588970" cy="242608"/>
                <a:chOff x="1871277" y="1576300"/>
                <a:chExt cx="1128371" cy="437861"/>
              </a:xfrm>
            </p:grpSpPr>
            <p:sp>
              <p:nvSpPr>
                <p:cNvPr id="926" name="Oval 925">
                  <a:extLst>
                    <a:ext uri="{FF2B5EF4-FFF2-40B4-BE49-F238E27FC236}">
                      <a16:creationId xmlns:a16="http://schemas.microsoft.com/office/drawing/2014/main" id="{DB1F6E96-DE25-304B-B7D0-FD1D59509C9D}"/>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7" name="Rectangle 926">
                  <a:extLst>
                    <a:ext uri="{FF2B5EF4-FFF2-40B4-BE49-F238E27FC236}">
                      <a16:creationId xmlns:a16="http://schemas.microsoft.com/office/drawing/2014/main" id="{C6F722AF-47B6-754C-8E9E-EFEB45831A8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8" name="Oval 927">
                  <a:extLst>
                    <a:ext uri="{FF2B5EF4-FFF2-40B4-BE49-F238E27FC236}">
                      <a16:creationId xmlns:a16="http://schemas.microsoft.com/office/drawing/2014/main" id="{B7EFF65E-E3E4-7743-90E8-6E0DED7FF48C}"/>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A6419AFD-CC26-B146-A541-B565AEA3805C}"/>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0147F8D3-CAD7-8542-B967-4F72DDDE3A54}"/>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AAF1E1A5-D576-1A4A-9BFD-6C323830CFC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2" name="Freeform 931">
                  <a:extLst>
                    <a:ext uri="{FF2B5EF4-FFF2-40B4-BE49-F238E27FC236}">
                      <a16:creationId xmlns:a16="http://schemas.microsoft.com/office/drawing/2014/main" id="{00B23D7F-A468-7B41-B882-C74692A46B5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3" name="Straight Connector 932">
                  <a:extLst>
                    <a:ext uri="{FF2B5EF4-FFF2-40B4-BE49-F238E27FC236}">
                      <a16:creationId xmlns:a16="http://schemas.microsoft.com/office/drawing/2014/main" id="{A710DADF-5A66-4E4D-9212-3DB6E5790B57}"/>
                    </a:ext>
                  </a:extLst>
                </p:cNvPr>
                <p:cNvCxnSpPr>
                  <a:endCxn id="928"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34" name="Straight Connector 933">
                  <a:extLst>
                    <a:ext uri="{FF2B5EF4-FFF2-40B4-BE49-F238E27FC236}">
                      <a16:creationId xmlns:a16="http://schemas.microsoft.com/office/drawing/2014/main" id="{59A3775F-4767-2F47-9662-6CCEC729A7A8}"/>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857" name="Group 856">
              <a:extLst>
                <a:ext uri="{FF2B5EF4-FFF2-40B4-BE49-F238E27FC236}">
                  <a16:creationId xmlns:a16="http://schemas.microsoft.com/office/drawing/2014/main" id="{54A52462-5258-B74E-939D-5568EFF6BF9A}"/>
                </a:ext>
              </a:extLst>
            </p:cNvPr>
            <p:cNvGrpSpPr/>
            <p:nvPr/>
          </p:nvGrpSpPr>
          <p:grpSpPr>
            <a:xfrm>
              <a:off x="4990227" y="3046752"/>
              <a:ext cx="3116606" cy="1053561"/>
              <a:chOff x="4990227" y="2877416"/>
              <a:chExt cx="3116606" cy="1053561"/>
            </a:xfrm>
          </p:grpSpPr>
          <p:sp>
            <p:nvSpPr>
              <p:cNvPr id="876" name="Rectangle 875">
                <a:extLst>
                  <a:ext uri="{FF2B5EF4-FFF2-40B4-BE49-F238E27FC236}">
                    <a16:creationId xmlns:a16="http://schemas.microsoft.com/office/drawing/2014/main" id="{A13ADE3B-72C2-1D43-B7E3-53ACC236F401}"/>
                  </a:ext>
                </a:extLst>
              </p:cNvPr>
              <p:cNvSpPr/>
              <p:nvPr/>
            </p:nvSpPr>
            <p:spPr bwMode="auto">
              <a:xfrm>
                <a:off x="5418665" y="2913389"/>
                <a:ext cx="2688168" cy="1017588"/>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7" name="Freeform 876">
                <a:extLst>
                  <a:ext uri="{FF2B5EF4-FFF2-40B4-BE49-F238E27FC236}">
                    <a16:creationId xmlns:a16="http://schemas.microsoft.com/office/drawing/2014/main" id="{8479C132-9D4A-964F-A8E8-7EB2EAA9863B}"/>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78" name="Group 950">
                <a:extLst>
                  <a:ext uri="{FF2B5EF4-FFF2-40B4-BE49-F238E27FC236}">
                    <a16:creationId xmlns:a16="http://schemas.microsoft.com/office/drawing/2014/main" id="{6265B51A-C625-0E46-B1CD-1B0CC4EAE2DF}"/>
                  </a:ext>
                </a:extLst>
              </p:cNvPr>
              <p:cNvGrpSpPr>
                <a:grpSpLocks/>
              </p:cNvGrpSpPr>
              <p:nvPr/>
            </p:nvGrpSpPr>
            <p:grpSpPr bwMode="auto">
              <a:xfrm>
                <a:off x="4990227" y="3351862"/>
                <a:ext cx="251561" cy="564103"/>
                <a:chOff x="4140" y="429"/>
                <a:chExt cx="1425" cy="2396"/>
              </a:xfrm>
            </p:grpSpPr>
            <p:sp>
              <p:nvSpPr>
                <p:cNvPr id="880" name="Freeform 951">
                  <a:extLst>
                    <a:ext uri="{FF2B5EF4-FFF2-40B4-BE49-F238E27FC236}">
                      <a16:creationId xmlns:a16="http://schemas.microsoft.com/office/drawing/2014/main" id="{A5BA354F-B231-C647-9049-264E94760E6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1" name="Rectangle 952">
                  <a:extLst>
                    <a:ext uri="{FF2B5EF4-FFF2-40B4-BE49-F238E27FC236}">
                      <a16:creationId xmlns:a16="http://schemas.microsoft.com/office/drawing/2014/main" id="{4CD802A5-F6DB-4B4A-9C9B-E57940A6AE2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2" name="Freeform 953">
                  <a:extLst>
                    <a:ext uri="{FF2B5EF4-FFF2-40B4-BE49-F238E27FC236}">
                      <a16:creationId xmlns:a16="http://schemas.microsoft.com/office/drawing/2014/main" id="{79259F7C-2EC8-F74E-9E7F-4095E5E5CFD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3" name="Freeform 954">
                  <a:extLst>
                    <a:ext uri="{FF2B5EF4-FFF2-40B4-BE49-F238E27FC236}">
                      <a16:creationId xmlns:a16="http://schemas.microsoft.com/office/drawing/2014/main" id="{451FA157-6D0F-9145-8122-26E1DA1A236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4" name="Rectangle 955">
                  <a:extLst>
                    <a:ext uri="{FF2B5EF4-FFF2-40B4-BE49-F238E27FC236}">
                      <a16:creationId xmlns:a16="http://schemas.microsoft.com/office/drawing/2014/main" id="{C2607605-6DA4-EE4D-8DD3-849C75A0567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5" name="Group 956">
                  <a:extLst>
                    <a:ext uri="{FF2B5EF4-FFF2-40B4-BE49-F238E27FC236}">
                      <a16:creationId xmlns:a16="http://schemas.microsoft.com/office/drawing/2014/main" id="{9869AF7B-AAFD-8D4B-8E7F-90CCD3755626}"/>
                    </a:ext>
                  </a:extLst>
                </p:cNvPr>
                <p:cNvGrpSpPr>
                  <a:grpSpLocks/>
                </p:cNvGrpSpPr>
                <p:nvPr/>
              </p:nvGrpSpPr>
              <p:grpSpPr bwMode="auto">
                <a:xfrm>
                  <a:off x="4749" y="668"/>
                  <a:ext cx="581" cy="145"/>
                  <a:chOff x="614" y="2568"/>
                  <a:chExt cx="725" cy="139"/>
                </a:xfrm>
              </p:grpSpPr>
              <p:sp>
                <p:nvSpPr>
                  <p:cNvPr id="910" name="AutoShape 957">
                    <a:extLst>
                      <a:ext uri="{FF2B5EF4-FFF2-40B4-BE49-F238E27FC236}">
                        <a16:creationId xmlns:a16="http://schemas.microsoft.com/office/drawing/2014/main" id="{C9AB02AE-DBB7-4942-87E6-03EAC872AF56}"/>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1" name="AutoShape 958">
                    <a:extLst>
                      <a:ext uri="{FF2B5EF4-FFF2-40B4-BE49-F238E27FC236}">
                        <a16:creationId xmlns:a16="http://schemas.microsoft.com/office/drawing/2014/main" id="{A1397CEF-8A99-9C43-984B-80BD60AFF6D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6" name="Rectangle 959">
                  <a:extLst>
                    <a:ext uri="{FF2B5EF4-FFF2-40B4-BE49-F238E27FC236}">
                      <a16:creationId xmlns:a16="http://schemas.microsoft.com/office/drawing/2014/main" id="{E8594A77-9042-2641-ABFC-F29E8FF40D5E}"/>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7" name="Group 960">
                  <a:extLst>
                    <a:ext uri="{FF2B5EF4-FFF2-40B4-BE49-F238E27FC236}">
                      <a16:creationId xmlns:a16="http://schemas.microsoft.com/office/drawing/2014/main" id="{1262AD39-4096-D741-A742-CED9CF146D7C}"/>
                    </a:ext>
                  </a:extLst>
                </p:cNvPr>
                <p:cNvGrpSpPr>
                  <a:grpSpLocks/>
                </p:cNvGrpSpPr>
                <p:nvPr/>
              </p:nvGrpSpPr>
              <p:grpSpPr bwMode="auto">
                <a:xfrm>
                  <a:off x="4747" y="994"/>
                  <a:ext cx="581" cy="134"/>
                  <a:chOff x="614" y="2568"/>
                  <a:chExt cx="725" cy="139"/>
                </a:xfrm>
              </p:grpSpPr>
              <p:sp>
                <p:nvSpPr>
                  <p:cNvPr id="908" name="AutoShape 961">
                    <a:extLst>
                      <a:ext uri="{FF2B5EF4-FFF2-40B4-BE49-F238E27FC236}">
                        <a16:creationId xmlns:a16="http://schemas.microsoft.com/office/drawing/2014/main" id="{59E4897D-95E8-2A4B-9BA9-0B7172ED7B8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9" name="AutoShape 962">
                    <a:extLst>
                      <a:ext uri="{FF2B5EF4-FFF2-40B4-BE49-F238E27FC236}">
                        <a16:creationId xmlns:a16="http://schemas.microsoft.com/office/drawing/2014/main" id="{2382242C-86DC-C04B-94D5-2B4545FC2AD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8" name="Rectangle 963">
                  <a:extLst>
                    <a:ext uri="{FF2B5EF4-FFF2-40B4-BE49-F238E27FC236}">
                      <a16:creationId xmlns:a16="http://schemas.microsoft.com/office/drawing/2014/main" id="{CBBEA7CF-B701-8748-AA95-11773F0862F7}"/>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9" name="Rectangle 964">
                  <a:extLst>
                    <a:ext uri="{FF2B5EF4-FFF2-40B4-BE49-F238E27FC236}">
                      <a16:creationId xmlns:a16="http://schemas.microsoft.com/office/drawing/2014/main" id="{2840794F-AC07-854C-A963-38CAEB859431}"/>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0" name="Group 965">
                  <a:extLst>
                    <a:ext uri="{FF2B5EF4-FFF2-40B4-BE49-F238E27FC236}">
                      <a16:creationId xmlns:a16="http://schemas.microsoft.com/office/drawing/2014/main" id="{00D85896-AE73-FC4F-A921-B401C2ABE627}"/>
                    </a:ext>
                  </a:extLst>
                </p:cNvPr>
                <p:cNvGrpSpPr>
                  <a:grpSpLocks/>
                </p:cNvGrpSpPr>
                <p:nvPr/>
              </p:nvGrpSpPr>
              <p:grpSpPr bwMode="auto">
                <a:xfrm>
                  <a:off x="4735" y="1627"/>
                  <a:ext cx="582" cy="151"/>
                  <a:chOff x="614" y="2568"/>
                  <a:chExt cx="725" cy="139"/>
                </a:xfrm>
              </p:grpSpPr>
              <p:sp>
                <p:nvSpPr>
                  <p:cNvPr id="906" name="AutoShape 966">
                    <a:extLst>
                      <a:ext uri="{FF2B5EF4-FFF2-40B4-BE49-F238E27FC236}">
                        <a16:creationId xmlns:a16="http://schemas.microsoft.com/office/drawing/2014/main" id="{924B40FA-21E3-834D-911F-D56CADE5ECA3}"/>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7" name="AutoShape 967">
                    <a:extLst>
                      <a:ext uri="{FF2B5EF4-FFF2-40B4-BE49-F238E27FC236}">
                        <a16:creationId xmlns:a16="http://schemas.microsoft.com/office/drawing/2014/main" id="{47F8F0C4-6D37-9543-9F00-43D5F28FB2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1" name="Freeform 968">
                  <a:extLst>
                    <a:ext uri="{FF2B5EF4-FFF2-40B4-BE49-F238E27FC236}">
                      <a16:creationId xmlns:a16="http://schemas.microsoft.com/office/drawing/2014/main" id="{1DAD0535-0585-3A48-B18F-8CFD540ADB7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2" name="Group 969">
                  <a:extLst>
                    <a:ext uri="{FF2B5EF4-FFF2-40B4-BE49-F238E27FC236}">
                      <a16:creationId xmlns:a16="http://schemas.microsoft.com/office/drawing/2014/main" id="{66D816ED-1F9A-D04E-95EE-62CBF7E44ED1}"/>
                    </a:ext>
                  </a:extLst>
                </p:cNvPr>
                <p:cNvGrpSpPr>
                  <a:grpSpLocks/>
                </p:cNvGrpSpPr>
                <p:nvPr/>
              </p:nvGrpSpPr>
              <p:grpSpPr bwMode="auto">
                <a:xfrm>
                  <a:off x="4739" y="1327"/>
                  <a:ext cx="582" cy="139"/>
                  <a:chOff x="614" y="2568"/>
                  <a:chExt cx="725" cy="139"/>
                </a:xfrm>
              </p:grpSpPr>
              <p:sp>
                <p:nvSpPr>
                  <p:cNvPr id="904" name="AutoShape 970">
                    <a:extLst>
                      <a:ext uri="{FF2B5EF4-FFF2-40B4-BE49-F238E27FC236}">
                        <a16:creationId xmlns:a16="http://schemas.microsoft.com/office/drawing/2014/main" id="{8C0B4415-0AC2-3945-92F3-A694CD6600DB}"/>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5" name="AutoShape 971">
                    <a:extLst>
                      <a:ext uri="{FF2B5EF4-FFF2-40B4-BE49-F238E27FC236}">
                        <a16:creationId xmlns:a16="http://schemas.microsoft.com/office/drawing/2014/main" id="{0B3FE1DC-EC1B-BE41-BD3D-DA207D617D5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3" name="Rectangle 972">
                  <a:extLst>
                    <a:ext uri="{FF2B5EF4-FFF2-40B4-BE49-F238E27FC236}">
                      <a16:creationId xmlns:a16="http://schemas.microsoft.com/office/drawing/2014/main" id="{D76687F0-DEBC-0F4A-B4AF-5C24DB379F8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4" name="Freeform 973">
                  <a:extLst>
                    <a:ext uri="{FF2B5EF4-FFF2-40B4-BE49-F238E27FC236}">
                      <a16:creationId xmlns:a16="http://schemas.microsoft.com/office/drawing/2014/main" id="{9E9FD877-5F4F-754A-87E4-3CF2A2B8681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5" name="Freeform 974">
                  <a:extLst>
                    <a:ext uri="{FF2B5EF4-FFF2-40B4-BE49-F238E27FC236}">
                      <a16:creationId xmlns:a16="http://schemas.microsoft.com/office/drawing/2014/main" id="{42A0B2EC-7CC7-B240-8E62-08161F36999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6" name="Oval 975">
                  <a:extLst>
                    <a:ext uri="{FF2B5EF4-FFF2-40B4-BE49-F238E27FC236}">
                      <a16:creationId xmlns:a16="http://schemas.microsoft.com/office/drawing/2014/main" id="{924FB68E-8166-014C-89D3-D4305C34F3C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7" name="Freeform 976">
                  <a:extLst>
                    <a:ext uri="{FF2B5EF4-FFF2-40B4-BE49-F238E27FC236}">
                      <a16:creationId xmlns:a16="http://schemas.microsoft.com/office/drawing/2014/main" id="{97FE5EBC-22BA-6044-8980-CAE030812074}"/>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8" name="AutoShape 977">
                  <a:extLst>
                    <a:ext uri="{FF2B5EF4-FFF2-40B4-BE49-F238E27FC236}">
                      <a16:creationId xmlns:a16="http://schemas.microsoft.com/office/drawing/2014/main" id="{A5F87333-9B58-984B-975F-83AEC148248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9" name="AutoShape 978">
                  <a:extLst>
                    <a:ext uri="{FF2B5EF4-FFF2-40B4-BE49-F238E27FC236}">
                      <a16:creationId xmlns:a16="http://schemas.microsoft.com/office/drawing/2014/main" id="{A819AAE6-0355-8D4F-8137-BD2B7A2B727C}"/>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0" name="Oval 979">
                  <a:extLst>
                    <a:ext uri="{FF2B5EF4-FFF2-40B4-BE49-F238E27FC236}">
                      <a16:creationId xmlns:a16="http://schemas.microsoft.com/office/drawing/2014/main" id="{7425A734-37C7-AE46-A20A-FA4A5976715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1" name="Oval 980">
                  <a:extLst>
                    <a:ext uri="{FF2B5EF4-FFF2-40B4-BE49-F238E27FC236}">
                      <a16:creationId xmlns:a16="http://schemas.microsoft.com/office/drawing/2014/main" id="{820B07E3-33AF-1341-B1D5-46C41ACB743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902" name="Oval 981">
                  <a:extLst>
                    <a:ext uri="{FF2B5EF4-FFF2-40B4-BE49-F238E27FC236}">
                      <a16:creationId xmlns:a16="http://schemas.microsoft.com/office/drawing/2014/main" id="{44036096-87EC-A746-8FE7-7773B3B32B1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3" name="Rectangle 982">
                  <a:extLst>
                    <a:ext uri="{FF2B5EF4-FFF2-40B4-BE49-F238E27FC236}">
                      <a16:creationId xmlns:a16="http://schemas.microsoft.com/office/drawing/2014/main" id="{4C8AA049-B48E-C24E-91A9-8455F582713C}"/>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79" name="TextBox 878">
                <a:extLst>
                  <a:ext uri="{FF2B5EF4-FFF2-40B4-BE49-F238E27FC236}">
                    <a16:creationId xmlns:a16="http://schemas.microsoft.com/office/drawing/2014/main" id="{BD391945-30B0-AF4B-9B16-8435026C785B}"/>
                  </a:ext>
                </a:extLst>
              </p:cNvPr>
              <p:cNvSpPr txBox="1"/>
              <p:nvPr/>
            </p:nvSpPr>
            <p:spPr>
              <a:xfrm>
                <a:off x="5377031" y="3090332"/>
                <a:ext cx="2659202" cy="615553"/>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SDN Controller</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(network operating system)</a:t>
                </a:r>
              </a:p>
            </p:txBody>
          </p:sp>
        </p:grpSp>
        <p:sp>
          <p:nvSpPr>
            <p:cNvPr id="858" name="TextBox 857">
              <a:extLst>
                <a:ext uri="{FF2B5EF4-FFF2-40B4-BE49-F238E27FC236}">
                  <a16:creationId xmlns:a16="http://schemas.microsoft.com/office/drawing/2014/main" id="{460A62D4-F61E-134D-905E-F48547E04AB7}"/>
                </a:ext>
              </a:extLst>
            </p:cNvPr>
            <p:cNvSpPr txBox="1"/>
            <p:nvPr/>
          </p:nvSpPr>
          <p:spPr>
            <a:xfrm>
              <a:off x="6837708" y="1058305"/>
              <a:ext cx="595035" cy="584776"/>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8000"/>
                  </a:solidFill>
                  <a:effectLst/>
                  <a:uLnTx/>
                  <a:uFillTx/>
                  <a:latin typeface="Arial" charset="0"/>
                  <a:ea typeface="ＭＳ Ｐゴシック" charset="0"/>
                </a:rPr>
                <a:t>…</a:t>
              </a:r>
            </a:p>
          </p:txBody>
        </p:sp>
        <p:grpSp>
          <p:nvGrpSpPr>
            <p:cNvPr id="859" name="Group 858">
              <a:extLst>
                <a:ext uri="{FF2B5EF4-FFF2-40B4-BE49-F238E27FC236}">
                  <a16:creationId xmlns:a16="http://schemas.microsoft.com/office/drawing/2014/main" id="{C04C3E74-140C-174C-86ED-F87FDFEFCDEE}"/>
                </a:ext>
              </a:extLst>
            </p:cNvPr>
            <p:cNvGrpSpPr/>
            <p:nvPr/>
          </p:nvGrpSpPr>
          <p:grpSpPr>
            <a:xfrm>
              <a:off x="5165914" y="1277466"/>
              <a:ext cx="1023471" cy="590176"/>
              <a:chOff x="4721412" y="1277470"/>
              <a:chExt cx="1023471" cy="590176"/>
            </a:xfrm>
          </p:grpSpPr>
          <p:sp>
            <p:nvSpPr>
              <p:cNvPr id="874" name="Oval 873">
                <a:extLst>
                  <a:ext uri="{FF2B5EF4-FFF2-40B4-BE49-F238E27FC236}">
                    <a16:creationId xmlns:a16="http://schemas.microsoft.com/office/drawing/2014/main" id="{4ECE1B24-7462-554F-B043-548B485E42D6}"/>
                  </a:ext>
                </a:extLst>
              </p:cNvPr>
              <p:cNvSpPr/>
              <p:nvPr/>
            </p:nvSpPr>
            <p:spPr bwMode="auto">
              <a:xfrm>
                <a:off x="4721412" y="1277470"/>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5" name="TextBox 874">
                <a:extLst>
                  <a:ext uri="{FF2B5EF4-FFF2-40B4-BE49-F238E27FC236}">
                    <a16:creationId xmlns:a16="http://schemas.microsoft.com/office/drawing/2014/main" id="{8832E712-F1F9-5E47-90F8-8A9C1FCF21E9}"/>
                  </a:ext>
                </a:extLst>
              </p:cNvPr>
              <p:cNvSpPr txBox="1"/>
              <p:nvPr/>
            </p:nvSpPr>
            <p:spPr>
              <a:xfrm>
                <a:off x="4792385" y="1374585"/>
                <a:ext cx="89046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routing</a:t>
                </a:r>
              </a:p>
            </p:txBody>
          </p:sp>
        </p:grpSp>
        <p:grpSp>
          <p:nvGrpSpPr>
            <p:cNvPr id="860" name="Group 859">
              <a:extLst>
                <a:ext uri="{FF2B5EF4-FFF2-40B4-BE49-F238E27FC236}">
                  <a16:creationId xmlns:a16="http://schemas.microsoft.com/office/drawing/2014/main" id="{94FF35AA-DC45-2445-BD7D-65CD25F3EB23}"/>
                </a:ext>
              </a:extLst>
            </p:cNvPr>
            <p:cNvGrpSpPr/>
            <p:nvPr/>
          </p:nvGrpSpPr>
          <p:grpSpPr>
            <a:xfrm>
              <a:off x="6000628" y="1798416"/>
              <a:ext cx="1023471" cy="590176"/>
              <a:chOff x="6106459" y="1967753"/>
              <a:chExt cx="1023471" cy="590176"/>
            </a:xfrm>
          </p:grpSpPr>
          <p:sp>
            <p:nvSpPr>
              <p:cNvPr id="872" name="Oval 871">
                <a:extLst>
                  <a:ext uri="{FF2B5EF4-FFF2-40B4-BE49-F238E27FC236}">
                    <a16:creationId xmlns:a16="http://schemas.microsoft.com/office/drawing/2014/main" id="{3821BD45-E196-1B47-B58A-8DE288ED4A33}"/>
                  </a:ext>
                </a:extLst>
              </p:cNvPr>
              <p:cNvSpPr/>
              <p:nvPr/>
            </p:nvSpPr>
            <p:spPr bwMode="auto">
              <a:xfrm>
                <a:off x="6106459" y="19677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3" name="TextBox 872">
                <a:extLst>
                  <a:ext uri="{FF2B5EF4-FFF2-40B4-BE49-F238E27FC236}">
                    <a16:creationId xmlns:a16="http://schemas.microsoft.com/office/drawing/2014/main" id="{09503A04-2C2E-F941-9ED5-3A37B498CDA9}"/>
                  </a:ext>
                </a:extLst>
              </p:cNvPr>
              <p:cNvSpPr txBox="1"/>
              <p:nvPr/>
            </p:nvSpPr>
            <p:spPr>
              <a:xfrm>
                <a:off x="6177429" y="1997637"/>
                <a:ext cx="903087"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access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control</a:t>
                </a:r>
              </a:p>
            </p:txBody>
          </p:sp>
        </p:grpSp>
        <p:grpSp>
          <p:nvGrpSpPr>
            <p:cNvPr id="861" name="Group 860">
              <a:extLst>
                <a:ext uri="{FF2B5EF4-FFF2-40B4-BE49-F238E27FC236}">
                  <a16:creationId xmlns:a16="http://schemas.microsoft.com/office/drawing/2014/main" id="{F4CEBF5F-0D71-6B41-996D-0354922EB612}"/>
                </a:ext>
              </a:extLst>
            </p:cNvPr>
            <p:cNvGrpSpPr/>
            <p:nvPr/>
          </p:nvGrpSpPr>
          <p:grpSpPr>
            <a:xfrm>
              <a:off x="7230837" y="1756871"/>
              <a:ext cx="1023471" cy="590176"/>
              <a:chOff x="6938682" y="977153"/>
              <a:chExt cx="1023471" cy="590176"/>
            </a:xfrm>
          </p:grpSpPr>
          <p:sp>
            <p:nvSpPr>
              <p:cNvPr id="870" name="Oval 869">
                <a:extLst>
                  <a:ext uri="{FF2B5EF4-FFF2-40B4-BE49-F238E27FC236}">
                    <a16:creationId xmlns:a16="http://schemas.microsoft.com/office/drawing/2014/main" id="{2D855133-90E2-7042-AF1B-8352C3CC5BF7}"/>
                  </a:ext>
                </a:extLst>
              </p:cNvPr>
              <p:cNvSpPr/>
              <p:nvPr/>
            </p:nvSpPr>
            <p:spPr bwMode="auto">
              <a:xfrm>
                <a:off x="6938682" y="9771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1" name="TextBox 870">
                <a:extLst>
                  <a:ext uri="{FF2B5EF4-FFF2-40B4-BE49-F238E27FC236}">
                    <a16:creationId xmlns:a16="http://schemas.microsoft.com/office/drawing/2014/main" id="{3D7D80F7-46BE-EC48-B7D7-3C763154D621}"/>
                  </a:ext>
                </a:extLst>
              </p:cNvPr>
              <p:cNvSpPr txBox="1"/>
              <p:nvPr/>
            </p:nvSpPr>
            <p:spPr>
              <a:xfrm>
                <a:off x="6964568" y="1007037"/>
                <a:ext cx="993256"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load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balance</a:t>
                </a:r>
              </a:p>
            </p:txBody>
          </p:sp>
        </p:grpSp>
        <p:cxnSp>
          <p:nvCxnSpPr>
            <p:cNvPr id="862" name="Straight Arrow Connector 861">
              <a:extLst>
                <a:ext uri="{FF2B5EF4-FFF2-40B4-BE49-F238E27FC236}">
                  <a16:creationId xmlns:a16="http://schemas.microsoft.com/office/drawing/2014/main" id="{7BDC462A-14A0-764C-A672-5D241FEED1DE}"/>
                </a:ext>
              </a:extLst>
            </p:cNvPr>
            <p:cNvCxnSpPr/>
            <p:nvPr/>
          </p:nvCxnSpPr>
          <p:spPr bwMode="auto">
            <a:xfrm flipV="1">
              <a:off x="8627245" y="1217948"/>
              <a:ext cx="0" cy="1248832"/>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3" name="Straight Arrow Connector 862">
              <a:extLst>
                <a:ext uri="{FF2B5EF4-FFF2-40B4-BE49-F238E27FC236}">
                  <a16:creationId xmlns:a16="http://schemas.microsoft.com/office/drawing/2014/main" id="{456B3B86-566B-B74B-A02C-E7472619477F}"/>
                </a:ext>
              </a:extLst>
            </p:cNvPr>
            <p:cNvCxnSpPr/>
            <p:nvPr/>
          </p:nvCxnSpPr>
          <p:spPr bwMode="auto">
            <a:xfrm>
              <a:off x="8652645" y="2966181"/>
              <a:ext cx="0" cy="152442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4" name="Straight Arrow Connector 863">
              <a:extLst>
                <a:ext uri="{FF2B5EF4-FFF2-40B4-BE49-F238E27FC236}">
                  <a16:creationId xmlns:a16="http://schemas.microsoft.com/office/drawing/2014/main" id="{8EE09DB2-3F15-2A46-A79B-D24A8CF3014A}"/>
                </a:ext>
              </a:extLst>
            </p:cNvPr>
            <p:cNvCxnSpPr/>
            <p:nvPr/>
          </p:nvCxnSpPr>
          <p:spPr bwMode="auto">
            <a:xfrm>
              <a:off x="8661016" y="5381629"/>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5" name="Straight Arrow Connector 864">
              <a:extLst>
                <a:ext uri="{FF2B5EF4-FFF2-40B4-BE49-F238E27FC236}">
                  <a16:creationId xmlns:a16="http://schemas.microsoft.com/office/drawing/2014/main" id="{602E5161-3933-E44A-A9CD-F172C848B87B}"/>
                </a:ext>
              </a:extLst>
            </p:cNvPr>
            <p:cNvCxnSpPr/>
            <p:nvPr/>
          </p:nvCxnSpPr>
          <p:spPr bwMode="auto">
            <a:xfrm flipV="1">
              <a:off x="8653320" y="4546025"/>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66" name="TextBox 399">
              <a:extLst>
                <a:ext uri="{FF2B5EF4-FFF2-40B4-BE49-F238E27FC236}">
                  <a16:creationId xmlns:a16="http://schemas.microsoft.com/office/drawing/2014/main" id="{7DE1AEF7-BBBD-CE47-95BE-236511149F52}"/>
                </a:ext>
              </a:extLst>
            </p:cNvPr>
            <p:cNvSpPr txBox="1">
              <a:spLocks noChangeArrowheads="1"/>
            </p:cNvSpPr>
            <p:nvPr/>
          </p:nvSpPr>
          <p:spPr bwMode="auto">
            <a:xfrm>
              <a:off x="6650715" y="4235599"/>
              <a:ext cx="163588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southbound API</a:t>
              </a:r>
            </a:p>
          </p:txBody>
        </p:sp>
        <p:sp>
          <p:nvSpPr>
            <p:cNvPr id="867" name="TextBox 399">
              <a:extLst>
                <a:ext uri="{FF2B5EF4-FFF2-40B4-BE49-F238E27FC236}">
                  <a16:creationId xmlns:a16="http://schemas.microsoft.com/office/drawing/2014/main" id="{033F372B-9E56-9B43-9893-2EBEDF887392}"/>
                </a:ext>
              </a:extLst>
            </p:cNvPr>
            <p:cNvSpPr txBox="1">
              <a:spLocks noChangeArrowheads="1"/>
            </p:cNvSpPr>
            <p:nvPr/>
          </p:nvSpPr>
          <p:spPr bwMode="auto">
            <a:xfrm>
              <a:off x="6646778" y="2717781"/>
              <a:ext cx="163588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northbound API</a:t>
              </a:r>
            </a:p>
          </p:txBody>
        </p:sp>
        <p:sp>
          <p:nvSpPr>
            <p:cNvPr id="868" name="TextBox 399">
              <a:extLst>
                <a:ext uri="{FF2B5EF4-FFF2-40B4-BE49-F238E27FC236}">
                  <a16:creationId xmlns:a16="http://schemas.microsoft.com/office/drawing/2014/main" id="{16B44057-72D3-5E46-935C-9EED28D7FDD3}"/>
                </a:ext>
              </a:extLst>
            </p:cNvPr>
            <p:cNvSpPr txBox="1">
              <a:spLocks noChangeArrowheads="1"/>
            </p:cNvSpPr>
            <p:nvPr/>
          </p:nvSpPr>
          <p:spPr bwMode="auto">
            <a:xfrm>
              <a:off x="5507651" y="5795718"/>
              <a:ext cx="2302688"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SDN-controlled switches</a:t>
              </a:r>
            </a:p>
          </p:txBody>
        </p:sp>
        <p:sp>
          <p:nvSpPr>
            <p:cNvPr id="869" name="TextBox 399">
              <a:extLst>
                <a:ext uri="{FF2B5EF4-FFF2-40B4-BE49-F238E27FC236}">
                  <a16:creationId xmlns:a16="http://schemas.microsoft.com/office/drawing/2014/main" id="{862C44EB-1706-6C4E-AFA2-ACADCAC1D4D1}"/>
                </a:ext>
              </a:extLst>
            </p:cNvPr>
            <p:cNvSpPr txBox="1">
              <a:spLocks noChangeArrowheads="1"/>
            </p:cNvSpPr>
            <p:nvPr/>
          </p:nvSpPr>
          <p:spPr bwMode="auto">
            <a:xfrm>
              <a:off x="5707907" y="910464"/>
              <a:ext cx="238165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network-control applications</a:t>
              </a:r>
            </a:p>
          </p:txBody>
        </p:sp>
      </p:grpSp>
      <p:sp>
        <p:nvSpPr>
          <p:cNvPr id="971" name="Rectangle 970">
            <a:extLst>
              <a:ext uri="{FF2B5EF4-FFF2-40B4-BE49-F238E27FC236}">
                <a16:creationId xmlns:a16="http://schemas.microsoft.com/office/drawing/2014/main" id="{CF79C9C5-C35F-9D4D-A4B3-C17F7845845A}"/>
              </a:ext>
            </a:extLst>
          </p:cNvPr>
          <p:cNvSpPr/>
          <p:nvPr/>
        </p:nvSpPr>
        <p:spPr bwMode="auto">
          <a:xfrm>
            <a:off x="6602169" y="1221758"/>
            <a:ext cx="4134334" cy="3901387"/>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Tree>
    <p:extLst>
      <p:ext uri="{BB962C8B-B14F-4D97-AF65-F5344CB8AC3E}">
        <p14:creationId xmlns:p14="http://schemas.microsoft.com/office/powerpoint/2010/main" val="415530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50">
                                            <p:txEl>
                                              <p:pRg st="1" end="1"/>
                                            </p:txEl>
                                          </p:spTgt>
                                        </p:tgtEl>
                                        <p:attrNameLst>
                                          <p:attrName>style.visibility</p:attrName>
                                        </p:attrNameLst>
                                      </p:cBhvr>
                                      <p:to>
                                        <p:strVal val="visible"/>
                                      </p:to>
                                    </p:set>
                                    <p:animEffect transition="in" filter="dissolve">
                                      <p:cBhvr>
                                        <p:cTn id="7" dur="500"/>
                                        <p:tgtEl>
                                          <p:spTgt spid="8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0">
                                            <p:txEl>
                                              <p:pRg st="2" end="2"/>
                                            </p:txEl>
                                          </p:spTgt>
                                        </p:tgtEl>
                                        <p:attrNameLst>
                                          <p:attrName>style.visibility</p:attrName>
                                        </p:attrNameLst>
                                      </p:cBhvr>
                                      <p:to>
                                        <p:strVal val="visible"/>
                                      </p:to>
                                    </p:set>
                                    <p:animEffect transition="in" filter="dissolve">
                                      <p:cBhvr>
                                        <p:cTn id="12" dur="500"/>
                                        <p:tgtEl>
                                          <p:spTgt spid="8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50">
                                            <p:txEl>
                                              <p:pRg st="3" end="3"/>
                                            </p:txEl>
                                          </p:spTgt>
                                        </p:tgtEl>
                                        <p:attrNameLst>
                                          <p:attrName>style.visibility</p:attrName>
                                        </p:attrNameLst>
                                      </p:cBhvr>
                                      <p:to>
                                        <p:strVal val="visible"/>
                                      </p:to>
                                    </p:set>
                                    <p:animEffect transition="in" filter="dissolve">
                                      <p:cBhvr>
                                        <p:cTn id="17" dur="500"/>
                                        <p:tgtEl>
                                          <p:spTgt spid="850">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850">
                                            <p:txEl>
                                              <p:pRg st="4" end="4"/>
                                            </p:txEl>
                                          </p:spTgt>
                                        </p:tgtEl>
                                        <p:attrNameLst>
                                          <p:attrName>style.visibility</p:attrName>
                                        </p:attrNameLst>
                                      </p:cBhvr>
                                      <p:to>
                                        <p:strVal val="visible"/>
                                      </p:to>
                                    </p:set>
                                    <p:animEffect transition="in" filter="dissolve">
                                      <p:cBhvr>
                                        <p:cTn id="20" dur="500"/>
                                        <p:tgtEl>
                                          <p:spTgt spid="85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50">
                                            <p:txEl>
                                              <p:pRg st="5" end="5"/>
                                            </p:txEl>
                                          </p:spTgt>
                                        </p:tgtEl>
                                        <p:attrNameLst>
                                          <p:attrName>style.visibility</p:attrName>
                                        </p:attrNameLst>
                                      </p:cBhvr>
                                      <p:to>
                                        <p:strVal val="visible"/>
                                      </p:to>
                                    </p:set>
                                    <p:animEffect transition="in" filter="dissolve">
                                      <p:cBhvr>
                                        <p:cTn id="25" dur="500"/>
                                        <p:tgtEl>
                                          <p:spTgt spid="8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68</a:t>
            </a:fld>
            <a:endParaRPr lang="en-US" dirty="0"/>
          </a:p>
        </p:txBody>
      </p:sp>
      <p:sp>
        <p:nvSpPr>
          <p:cNvPr id="850" name="Content Placeholder 6">
            <a:extLst>
              <a:ext uri="{FF2B5EF4-FFF2-40B4-BE49-F238E27FC236}">
                <a16:creationId xmlns:a16="http://schemas.microsoft.com/office/drawing/2014/main" id="{BCBBA01E-E6B7-6244-BCD8-8FA9A6E5AB79}"/>
              </a:ext>
            </a:extLst>
          </p:cNvPr>
          <p:cNvSpPr txBox="1">
            <a:spLocks/>
          </p:cNvSpPr>
          <p:nvPr/>
        </p:nvSpPr>
        <p:spPr bwMode="auto">
          <a:xfrm>
            <a:off x="826717" y="1581356"/>
            <a:ext cx="5643355" cy="5010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pPr>
            <a:r>
              <a:rPr lang="en-US" sz="3200" dirty="0">
                <a:solidFill>
                  <a:srgbClr val="0000A8"/>
                </a:solidFill>
              </a:rPr>
              <a:t>SDN controller (network OS): </a:t>
            </a:r>
          </a:p>
          <a:p>
            <a:pPr indent="-274638">
              <a:lnSpc>
                <a:spcPct val="95000"/>
              </a:lnSpc>
            </a:pPr>
            <a:r>
              <a:rPr lang="en-US" dirty="0"/>
              <a:t>maintain network state information</a:t>
            </a:r>
          </a:p>
          <a:p>
            <a:pPr indent="-274638">
              <a:lnSpc>
                <a:spcPct val="95000"/>
              </a:lnSpc>
            </a:pPr>
            <a:r>
              <a:rPr lang="en-US" dirty="0"/>
              <a:t>interacts with network control applications “above” via northbound API</a:t>
            </a:r>
          </a:p>
          <a:p>
            <a:pPr indent="-274638">
              <a:lnSpc>
                <a:spcPct val="95000"/>
              </a:lnSpc>
            </a:pPr>
            <a:r>
              <a:rPr lang="en-US" dirty="0"/>
              <a:t>interacts with network switches “below” via southbound API</a:t>
            </a:r>
          </a:p>
          <a:p>
            <a:pPr indent="-274638">
              <a:lnSpc>
                <a:spcPct val="95000"/>
              </a:lnSpc>
            </a:pPr>
            <a:r>
              <a:rPr lang="en-US" dirty="0"/>
              <a:t>implemented as distributed system for performance, scalability, fault-tolerance, robustness</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endParaRPr>
          </a:p>
        </p:txBody>
      </p:sp>
      <p:grpSp>
        <p:nvGrpSpPr>
          <p:cNvPr id="851" name="Group 850">
            <a:extLst>
              <a:ext uri="{FF2B5EF4-FFF2-40B4-BE49-F238E27FC236}">
                <a16:creationId xmlns:a16="http://schemas.microsoft.com/office/drawing/2014/main" id="{CE55C0D3-06CC-DF41-88F6-A273370E03E8}"/>
              </a:ext>
            </a:extLst>
          </p:cNvPr>
          <p:cNvGrpSpPr/>
          <p:nvPr/>
        </p:nvGrpSpPr>
        <p:grpSpPr>
          <a:xfrm>
            <a:off x="6806501" y="1476134"/>
            <a:ext cx="3846765" cy="5169840"/>
            <a:chOff x="4990227" y="910464"/>
            <a:chExt cx="3846765" cy="5169840"/>
          </a:xfrm>
        </p:grpSpPr>
        <p:sp>
          <p:nvSpPr>
            <p:cNvPr id="852" name="TextBox 399">
              <a:extLst>
                <a:ext uri="{FF2B5EF4-FFF2-40B4-BE49-F238E27FC236}">
                  <a16:creationId xmlns:a16="http://schemas.microsoft.com/office/drawing/2014/main" id="{5EA34F1E-D60F-4E46-99D4-53221197BEEC}"/>
                </a:ext>
              </a:extLst>
            </p:cNvPr>
            <p:cNvSpPr txBox="1">
              <a:spLocks noChangeArrowheads="1"/>
            </p:cNvSpPr>
            <p:nvPr/>
          </p:nvSpPr>
          <p:spPr bwMode="auto">
            <a:xfrm>
              <a:off x="8518490" y="4936685"/>
              <a:ext cx="286930"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sp>
          <p:nvSpPr>
            <p:cNvPr id="853" name="TextBox 400">
              <a:extLst>
                <a:ext uri="{FF2B5EF4-FFF2-40B4-BE49-F238E27FC236}">
                  <a16:creationId xmlns:a16="http://schemas.microsoft.com/office/drawing/2014/main" id="{DE759E4F-F356-5946-9CC4-A4E5C9A1D6D9}"/>
                </a:ext>
              </a:extLst>
            </p:cNvPr>
            <p:cNvSpPr txBox="1">
              <a:spLocks noChangeArrowheads="1"/>
            </p:cNvSpPr>
            <p:nvPr/>
          </p:nvSpPr>
          <p:spPr bwMode="auto">
            <a:xfrm>
              <a:off x="8494972" y="2474327"/>
              <a:ext cx="342020"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cxnSp>
          <p:nvCxnSpPr>
            <p:cNvPr id="854" name="Straight Connector 853">
              <a:extLst>
                <a:ext uri="{FF2B5EF4-FFF2-40B4-BE49-F238E27FC236}">
                  <a16:creationId xmlns:a16="http://schemas.microsoft.com/office/drawing/2014/main" id="{1A2102D6-7949-1844-8DED-B73B0057D3CF}"/>
                </a:ext>
              </a:extLst>
            </p:cNvPr>
            <p:cNvCxnSpPr/>
            <p:nvPr/>
          </p:nvCxnSpPr>
          <p:spPr bwMode="auto">
            <a:xfrm flipV="1">
              <a:off x="5272718" y="4529666"/>
              <a:ext cx="2791783" cy="14329"/>
            </a:xfrm>
            <a:prstGeom prst="line">
              <a:avLst/>
            </a:prstGeom>
            <a:noFill/>
            <a:ln w="25400" cap="flat" cmpd="sng" algn="ctr">
              <a:solidFill>
                <a:srgbClr val="000000"/>
              </a:solidFill>
              <a:prstDash val="dash"/>
            </a:ln>
            <a:effectLst/>
          </p:spPr>
        </p:cxnSp>
        <p:cxnSp>
          <p:nvCxnSpPr>
            <p:cNvPr id="855" name="Straight Connector 854">
              <a:extLst>
                <a:ext uri="{FF2B5EF4-FFF2-40B4-BE49-F238E27FC236}">
                  <a16:creationId xmlns:a16="http://schemas.microsoft.com/office/drawing/2014/main" id="{41F5119B-91DF-204A-A96B-FEEB6C0969E0}"/>
                </a:ext>
              </a:extLst>
            </p:cNvPr>
            <p:cNvCxnSpPr/>
            <p:nvPr/>
          </p:nvCxnSpPr>
          <p:spPr bwMode="auto">
            <a:xfrm flipV="1">
              <a:off x="5192283" y="2709335"/>
              <a:ext cx="3041550" cy="18563"/>
            </a:xfrm>
            <a:prstGeom prst="line">
              <a:avLst/>
            </a:prstGeom>
            <a:noFill/>
            <a:ln w="25400" cap="flat" cmpd="sng" algn="ctr">
              <a:solidFill>
                <a:srgbClr val="000000"/>
              </a:solidFill>
              <a:prstDash val="dash"/>
            </a:ln>
            <a:effectLst/>
          </p:spPr>
        </p:cxnSp>
        <p:grpSp>
          <p:nvGrpSpPr>
            <p:cNvPr id="856" name="Group 855">
              <a:extLst>
                <a:ext uri="{FF2B5EF4-FFF2-40B4-BE49-F238E27FC236}">
                  <a16:creationId xmlns:a16="http://schemas.microsoft.com/office/drawing/2014/main" id="{4A072938-7333-B54B-8E85-AA4AB0118ED1}"/>
                </a:ext>
              </a:extLst>
            </p:cNvPr>
            <p:cNvGrpSpPr/>
            <p:nvPr/>
          </p:nvGrpSpPr>
          <p:grpSpPr>
            <a:xfrm>
              <a:off x="5164667" y="4826000"/>
              <a:ext cx="2979208" cy="973667"/>
              <a:chOff x="2592388" y="5601756"/>
              <a:chExt cx="4027487" cy="939800"/>
            </a:xfrm>
          </p:grpSpPr>
          <p:sp>
            <p:nvSpPr>
              <p:cNvPr id="912" name="Freeform 2">
                <a:extLst>
                  <a:ext uri="{FF2B5EF4-FFF2-40B4-BE49-F238E27FC236}">
                    <a16:creationId xmlns:a16="http://schemas.microsoft.com/office/drawing/2014/main" id="{71DEC372-158B-D843-AAA9-4449502790F7}"/>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913" name="Straight Connector 912">
                <a:extLst>
                  <a:ext uri="{FF2B5EF4-FFF2-40B4-BE49-F238E27FC236}">
                    <a16:creationId xmlns:a16="http://schemas.microsoft.com/office/drawing/2014/main" id="{B0A5E970-BE5B-924E-8E27-2F517326B70B}"/>
                  </a:ext>
                </a:extLst>
              </p:cNvPr>
              <p:cNvCxnSpPr/>
              <p:nvPr/>
            </p:nvCxnSpPr>
            <p:spPr>
              <a:xfrm flipV="1">
                <a:off x="3262941" y="5752569"/>
                <a:ext cx="1316038" cy="131762"/>
              </a:xfrm>
              <a:prstGeom prst="line">
                <a:avLst/>
              </a:prstGeom>
              <a:noFill/>
              <a:ln w="12700" cap="flat" cmpd="sng" algn="ctr">
                <a:solidFill>
                  <a:srgbClr val="000000"/>
                </a:solidFill>
                <a:prstDash val="solid"/>
              </a:ln>
              <a:effectLst/>
            </p:spPr>
          </p:cxnSp>
          <p:cxnSp>
            <p:nvCxnSpPr>
              <p:cNvPr id="914" name="Straight Connector 913">
                <a:extLst>
                  <a:ext uri="{FF2B5EF4-FFF2-40B4-BE49-F238E27FC236}">
                    <a16:creationId xmlns:a16="http://schemas.microsoft.com/office/drawing/2014/main" id="{4BCA3B8C-279D-E840-87D5-1E0642D09387}"/>
                  </a:ext>
                </a:extLst>
              </p:cNvPr>
              <p:cNvCxnSpPr/>
              <p:nvPr/>
            </p:nvCxnSpPr>
            <p:spPr>
              <a:xfrm>
                <a:off x="3151816" y="5939894"/>
                <a:ext cx="2259013" cy="298450"/>
              </a:xfrm>
              <a:prstGeom prst="line">
                <a:avLst/>
              </a:prstGeom>
              <a:noFill/>
              <a:ln w="12700" cap="flat" cmpd="sng" algn="ctr">
                <a:solidFill>
                  <a:srgbClr val="000000"/>
                </a:solidFill>
                <a:prstDash val="solid"/>
              </a:ln>
              <a:effectLst/>
            </p:spPr>
          </p:cxnSp>
          <p:cxnSp>
            <p:nvCxnSpPr>
              <p:cNvPr id="915" name="Straight Connector 914">
                <a:extLst>
                  <a:ext uri="{FF2B5EF4-FFF2-40B4-BE49-F238E27FC236}">
                    <a16:creationId xmlns:a16="http://schemas.microsoft.com/office/drawing/2014/main" id="{CD10DAC3-DC6D-E045-A194-1C410416865B}"/>
                  </a:ext>
                </a:extLst>
              </p:cNvPr>
              <p:cNvCxnSpPr/>
              <p:nvPr/>
            </p:nvCxnSpPr>
            <p:spPr>
              <a:xfrm>
                <a:off x="3164516" y="6044669"/>
                <a:ext cx="714375" cy="276225"/>
              </a:xfrm>
              <a:prstGeom prst="line">
                <a:avLst/>
              </a:prstGeom>
              <a:noFill/>
              <a:ln w="12700" cap="flat" cmpd="sng" algn="ctr">
                <a:solidFill>
                  <a:srgbClr val="000000"/>
                </a:solidFill>
                <a:prstDash val="solid"/>
              </a:ln>
              <a:effectLst/>
            </p:spPr>
          </p:cxnSp>
          <p:cxnSp>
            <p:nvCxnSpPr>
              <p:cNvPr id="916" name="Straight Connector 915">
                <a:extLst>
                  <a:ext uri="{FF2B5EF4-FFF2-40B4-BE49-F238E27FC236}">
                    <a16:creationId xmlns:a16="http://schemas.microsoft.com/office/drawing/2014/main" id="{E2A8FB26-91FF-3E4C-8347-A2AE524A00A4}"/>
                  </a:ext>
                </a:extLst>
              </p:cNvPr>
              <p:cNvCxnSpPr/>
              <p:nvPr/>
            </p:nvCxnSpPr>
            <p:spPr>
              <a:xfrm flipV="1">
                <a:off x="4182104" y="6238344"/>
                <a:ext cx="1247775" cy="82550"/>
              </a:xfrm>
              <a:prstGeom prst="line">
                <a:avLst/>
              </a:prstGeom>
              <a:noFill/>
              <a:ln w="12700" cap="flat" cmpd="sng" algn="ctr">
                <a:solidFill>
                  <a:srgbClr val="000000"/>
                </a:solidFill>
                <a:prstDash val="solid"/>
              </a:ln>
              <a:effectLst/>
            </p:spPr>
          </p:cxnSp>
          <p:cxnSp>
            <p:nvCxnSpPr>
              <p:cNvPr id="917" name="Straight Connector 916">
                <a:extLst>
                  <a:ext uri="{FF2B5EF4-FFF2-40B4-BE49-F238E27FC236}">
                    <a16:creationId xmlns:a16="http://schemas.microsoft.com/office/drawing/2014/main" id="{FC84CD0A-6A0B-954A-A0C2-9433ED84E08F}"/>
                  </a:ext>
                </a:extLst>
              </p:cNvPr>
              <p:cNvCxnSpPr/>
              <p:nvPr/>
            </p:nvCxnSpPr>
            <p:spPr>
              <a:xfrm>
                <a:off x="4842504" y="5785906"/>
                <a:ext cx="1057275" cy="123825"/>
              </a:xfrm>
              <a:prstGeom prst="line">
                <a:avLst/>
              </a:prstGeom>
              <a:noFill/>
              <a:ln w="12700" cap="flat" cmpd="sng" algn="ctr">
                <a:solidFill>
                  <a:srgbClr val="000000"/>
                </a:solidFill>
                <a:prstDash val="solid"/>
              </a:ln>
              <a:effectLst/>
            </p:spPr>
          </p:cxnSp>
          <p:cxnSp>
            <p:nvCxnSpPr>
              <p:cNvPr id="918" name="Straight Connector 917">
                <a:extLst>
                  <a:ext uri="{FF2B5EF4-FFF2-40B4-BE49-F238E27FC236}">
                    <a16:creationId xmlns:a16="http://schemas.microsoft.com/office/drawing/2014/main" id="{F20F73DF-CC1A-414D-AA37-5C7FA5314FCC}"/>
                  </a:ext>
                </a:extLst>
              </p:cNvPr>
              <p:cNvCxnSpPr/>
              <p:nvPr/>
            </p:nvCxnSpPr>
            <p:spPr>
              <a:xfrm flipV="1">
                <a:off x="4126541" y="5939894"/>
                <a:ext cx="1790700" cy="298450"/>
              </a:xfrm>
              <a:prstGeom prst="line">
                <a:avLst/>
              </a:prstGeom>
              <a:noFill/>
              <a:ln w="12700" cap="flat" cmpd="sng" algn="ctr">
                <a:solidFill>
                  <a:srgbClr val="000000"/>
                </a:solidFill>
                <a:prstDash val="solid"/>
              </a:ln>
              <a:effectLst/>
            </p:spPr>
          </p:cxnSp>
          <p:cxnSp>
            <p:nvCxnSpPr>
              <p:cNvPr id="919" name="Straight Connector 918">
                <a:extLst>
                  <a:ext uri="{FF2B5EF4-FFF2-40B4-BE49-F238E27FC236}">
                    <a16:creationId xmlns:a16="http://schemas.microsoft.com/office/drawing/2014/main" id="{AC31F3CF-B52D-E042-B7DB-4F44E715F9A8}"/>
                  </a:ext>
                </a:extLst>
              </p:cNvPr>
              <p:cNvCxnSpPr/>
              <p:nvPr/>
            </p:nvCxnSpPr>
            <p:spPr>
              <a:xfrm flipV="1">
                <a:off x="5453691" y="5968469"/>
                <a:ext cx="588963" cy="269875"/>
              </a:xfrm>
              <a:prstGeom prst="line">
                <a:avLst/>
              </a:prstGeom>
              <a:noFill/>
              <a:ln w="12700" cap="flat" cmpd="sng" algn="ctr">
                <a:solidFill>
                  <a:srgbClr val="000000"/>
                </a:solidFill>
                <a:prstDash val="solid"/>
              </a:ln>
              <a:effectLst/>
            </p:spPr>
          </p:cxnSp>
          <p:cxnSp>
            <p:nvCxnSpPr>
              <p:cNvPr id="920" name="Straight Connector 919">
                <a:extLst>
                  <a:ext uri="{FF2B5EF4-FFF2-40B4-BE49-F238E27FC236}">
                    <a16:creationId xmlns:a16="http://schemas.microsoft.com/office/drawing/2014/main" id="{48C7DC80-D2A7-B248-9A8F-1B651F5CEB39}"/>
                  </a:ext>
                </a:extLst>
              </p:cNvPr>
              <p:cNvCxnSpPr/>
              <p:nvPr/>
            </p:nvCxnSpPr>
            <p:spPr>
              <a:xfrm>
                <a:off x="4596441" y="5752569"/>
                <a:ext cx="814388" cy="401637"/>
              </a:xfrm>
              <a:prstGeom prst="line">
                <a:avLst/>
              </a:prstGeom>
              <a:noFill/>
              <a:ln w="12700" cap="flat" cmpd="sng" algn="ctr">
                <a:solidFill>
                  <a:srgbClr val="000000"/>
                </a:solidFill>
                <a:prstDash val="solid"/>
              </a:ln>
              <a:effectLst/>
            </p:spPr>
          </p:cxnSp>
          <p:grpSp>
            <p:nvGrpSpPr>
              <p:cNvPr id="921" name="Group 347">
                <a:extLst>
                  <a:ext uri="{FF2B5EF4-FFF2-40B4-BE49-F238E27FC236}">
                    <a16:creationId xmlns:a16="http://schemas.microsoft.com/office/drawing/2014/main" id="{A2DC2A2D-4327-FB49-8F37-6B6A7EBE1D0E}"/>
                  </a:ext>
                </a:extLst>
              </p:cNvPr>
              <p:cNvGrpSpPr>
                <a:grpSpLocks/>
              </p:cNvGrpSpPr>
              <p:nvPr/>
            </p:nvGrpSpPr>
            <p:grpSpPr bwMode="auto">
              <a:xfrm>
                <a:off x="5856401" y="5796097"/>
                <a:ext cx="588970" cy="242608"/>
                <a:chOff x="1871277" y="1576300"/>
                <a:chExt cx="1128371" cy="437861"/>
              </a:xfrm>
            </p:grpSpPr>
            <p:sp>
              <p:nvSpPr>
                <p:cNvPr id="962" name="Oval 961">
                  <a:extLst>
                    <a:ext uri="{FF2B5EF4-FFF2-40B4-BE49-F238E27FC236}">
                      <a16:creationId xmlns:a16="http://schemas.microsoft.com/office/drawing/2014/main" id="{9B6F5CD8-4D1E-1A4F-9507-95200A73998A}"/>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3" name="Rectangle 962">
                  <a:extLst>
                    <a:ext uri="{FF2B5EF4-FFF2-40B4-BE49-F238E27FC236}">
                      <a16:creationId xmlns:a16="http://schemas.microsoft.com/office/drawing/2014/main" id="{C28B8F5B-8431-1A46-AAE4-9B0ED530F2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4" name="Oval 963">
                  <a:extLst>
                    <a:ext uri="{FF2B5EF4-FFF2-40B4-BE49-F238E27FC236}">
                      <a16:creationId xmlns:a16="http://schemas.microsoft.com/office/drawing/2014/main" id="{F1F79620-841F-DD4E-87FC-51E7153EC00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5" name="Freeform 964">
                  <a:extLst>
                    <a:ext uri="{FF2B5EF4-FFF2-40B4-BE49-F238E27FC236}">
                      <a16:creationId xmlns:a16="http://schemas.microsoft.com/office/drawing/2014/main" id="{E98A7BEC-9D56-6B49-8125-0F5CDE1FC0B8}"/>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6" name="Freeform 965">
                  <a:extLst>
                    <a:ext uri="{FF2B5EF4-FFF2-40B4-BE49-F238E27FC236}">
                      <a16:creationId xmlns:a16="http://schemas.microsoft.com/office/drawing/2014/main" id="{6905DB74-EB71-3644-AC3F-2EDDA70861A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62D3DDB5-3EA7-214C-8C31-BA38971C9A7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8" name="Freeform 967">
                  <a:extLst>
                    <a:ext uri="{FF2B5EF4-FFF2-40B4-BE49-F238E27FC236}">
                      <a16:creationId xmlns:a16="http://schemas.microsoft.com/office/drawing/2014/main" id="{B71B4E2A-E351-6C49-9DFD-6BB4843D451F}"/>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9" name="Straight Connector 968">
                  <a:extLst>
                    <a:ext uri="{FF2B5EF4-FFF2-40B4-BE49-F238E27FC236}">
                      <a16:creationId xmlns:a16="http://schemas.microsoft.com/office/drawing/2014/main" id="{7146C111-B5B3-8141-95C1-2CADFE9B32BF}"/>
                    </a:ext>
                  </a:extLst>
                </p:cNvPr>
                <p:cNvCxnSpPr>
                  <a:endCxn id="964"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70" name="Straight Connector 969">
                  <a:extLst>
                    <a:ext uri="{FF2B5EF4-FFF2-40B4-BE49-F238E27FC236}">
                      <a16:creationId xmlns:a16="http://schemas.microsoft.com/office/drawing/2014/main" id="{DFA6A355-A08F-F241-92FA-D0E6992CE4F5}"/>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2" name="Group 347">
                <a:extLst>
                  <a:ext uri="{FF2B5EF4-FFF2-40B4-BE49-F238E27FC236}">
                    <a16:creationId xmlns:a16="http://schemas.microsoft.com/office/drawing/2014/main" id="{46EDC75E-59E6-4645-85A7-E2C58E545181}"/>
                  </a:ext>
                </a:extLst>
              </p:cNvPr>
              <p:cNvGrpSpPr>
                <a:grpSpLocks/>
              </p:cNvGrpSpPr>
              <p:nvPr/>
            </p:nvGrpSpPr>
            <p:grpSpPr bwMode="auto">
              <a:xfrm>
                <a:off x="4375328" y="5654000"/>
                <a:ext cx="588970" cy="242608"/>
                <a:chOff x="1871277" y="1576300"/>
                <a:chExt cx="1128371" cy="437861"/>
              </a:xfrm>
            </p:grpSpPr>
            <p:sp>
              <p:nvSpPr>
                <p:cNvPr id="953" name="Oval 952">
                  <a:extLst>
                    <a:ext uri="{FF2B5EF4-FFF2-40B4-BE49-F238E27FC236}">
                      <a16:creationId xmlns:a16="http://schemas.microsoft.com/office/drawing/2014/main" id="{9DACA189-A149-9949-BCF3-95B569BB647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4" name="Rectangle 953">
                  <a:extLst>
                    <a:ext uri="{FF2B5EF4-FFF2-40B4-BE49-F238E27FC236}">
                      <a16:creationId xmlns:a16="http://schemas.microsoft.com/office/drawing/2014/main" id="{08EC0937-ACA9-3840-8439-8223BB848980}"/>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5" name="Oval 954">
                  <a:extLst>
                    <a:ext uri="{FF2B5EF4-FFF2-40B4-BE49-F238E27FC236}">
                      <a16:creationId xmlns:a16="http://schemas.microsoft.com/office/drawing/2014/main" id="{E17B98F5-9CEF-6F4F-BBA9-BB8DE0D91B36}"/>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6" name="Freeform 955">
                  <a:extLst>
                    <a:ext uri="{FF2B5EF4-FFF2-40B4-BE49-F238E27FC236}">
                      <a16:creationId xmlns:a16="http://schemas.microsoft.com/office/drawing/2014/main" id="{61234B09-DC44-7342-A70C-06AC8A581E2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7" name="Freeform 956">
                  <a:extLst>
                    <a:ext uri="{FF2B5EF4-FFF2-40B4-BE49-F238E27FC236}">
                      <a16:creationId xmlns:a16="http://schemas.microsoft.com/office/drawing/2014/main" id="{03AF34FD-E240-F04C-9158-920D29213255}"/>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8" name="Freeform 957">
                  <a:extLst>
                    <a:ext uri="{FF2B5EF4-FFF2-40B4-BE49-F238E27FC236}">
                      <a16:creationId xmlns:a16="http://schemas.microsoft.com/office/drawing/2014/main" id="{526E50F3-60FD-0E45-BC3A-3C6066FB7D8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9" name="Freeform 958">
                  <a:extLst>
                    <a:ext uri="{FF2B5EF4-FFF2-40B4-BE49-F238E27FC236}">
                      <a16:creationId xmlns:a16="http://schemas.microsoft.com/office/drawing/2014/main" id="{FEE1E3A7-C090-734C-9180-457004D9D03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0" name="Straight Connector 959">
                  <a:extLst>
                    <a:ext uri="{FF2B5EF4-FFF2-40B4-BE49-F238E27FC236}">
                      <a16:creationId xmlns:a16="http://schemas.microsoft.com/office/drawing/2014/main" id="{99A3F99A-570C-8A42-9492-3585D770DA95}"/>
                    </a:ext>
                  </a:extLst>
                </p:cNvPr>
                <p:cNvCxnSpPr>
                  <a:endCxn id="955"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61" name="Straight Connector 960">
                  <a:extLst>
                    <a:ext uri="{FF2B5EF4-FFF2-40B4-BE49-F238E27FC236}">
                      <a16:creationId xmlns:a16="http://schemas.microsoft.com/office/drawing/2014/main" id="{5F18512F-CA24-4444-95DF-016FA49178D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3" name="Group 347">
                <a:extLst>
                  <a:ext uri="{FF2B5EF4-FFF2-40B4-BE49-F238E27FC236}">
                    <a16:creationId xmlns:a16="http://schemas.microsoft.com/office/drawing/2014/main" id="{4B02C431-99D3-6D48-8159-7B4877B83ADD}"/>
                  </a:ext>
                </a:extLst>
              </p:cNvPr>
              <p:cNvGrpSpPr>
                <a:grpSpLocks/>
              </p:cNvGrpSpPr>
              <p:nvPr/>
            </p:nvGrpSpPr>
            <p:grpSpPr bwMode="auto">
              <a:xfrm>
                <a:off x="2848241" y="5847813"/>
                <a:ext cx="588970" cy="242608"/>
                <a:chOff x="1871277" y="1576300"/>
                <a:chExt cx="1128371" cy="437861"/>
              </a:xfrm>
            </p:grpSpPr>
            <p:sp>
              <p:nvSpPr>
                <p:cNvPr id="944" name="Oval 943">
                  <a:extLst>
                    <a:ext uri="{FF2B5EF4-FFF2-40B4-BE49-F238E27FC236}">
                      <a16:creationId xmlns:a16="http://schemas.microsoft.com/office/drawing/2014/main" id="{0FF0DF6F-D87B-2346-B35F-0DD610115E22}"/>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5" name="Rectangle 944">
                  <a:extLst>
                    <a:ext uri="{FF2B5EF4-FFF2-40B4-BE49-F238E27FC236}">
                      <a16:creationId xmlns:a16="http://schemas.microsoft.com/office/drawing/2014/main" id="{0A88A3D0-6A43-9C4F-B2B8-C62A5B97547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6" name="Oval 945">
                  <a:extLst>
                    <a:ext uri="{FF2B5EF4-FFF2-40B4-BE49-F238E27FC236}">
                      <a16:creationId xmlns:a16="http://schemas.microsoft.com/office/drawing/2014/main" id="{A97EE425-A6D3-754D-B745-A46539A9BCE9}"/>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D4B205B1-4191-B84B-8CA4-DD171806AD2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8" name="Freeform 947">
                  <a:extLst>
                    <a:ext uri="{FF2B5EF4-FFF2-40B4-BE49-F238E27FC236}">
                      <a16:creationId xmlns:a16="http://schemas.microsoft.com/office/drawing/2014/main" id="{1BBBF1EF-3ED2-5848-B3F0-7F8463BE28C7}"/>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9" name="Freeform 948">
                  <a:extLst>
                    <a:ext uri="{FF2B5EF4-FFF2-40B4-BE49-F238E27FC236}">
                      <a16:creationId xmlns:a16="http://schemas.microsoft.com/office/drawing/2014/main" id="{AE727D85-0B80-AB43-A858-E12A22DEF74E}"/>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0" name="Freeform 949">
                  <a:extLst>
                    <a:ext uri="{FF2B5EF4-FFF2-40B4-BE49-F238E27FC236}">
                      <a16:creationId xmlns:a16="http://schemas.microsoft.com/office/drawing/2014/main" id="{E087DF11-E1FC-A24A-A90A-56EFAAF5ED3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1" name="Straight Connector 950">
                  <a:extLst>
                    <a:ext uri="{FF2B5EF4-FFF2-40B4-BE49-F238E27FC236}">
                      <a16:creationId xmlns:a16="http://schemas.microsoft.com/office/drawing/2014/main" id="{63B2769E-5BF0-4C43-BDCD-E08BBCA40A60}"/>
                    </a:ext>
                  </a:extLst>
                </p:cNvPr>
                <p:cNvCxnSpPr>
                  <a:endCxn id="946"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52" name="Straight Connector 951">
                  <a:extLst>
                    <a:ext uri="{FF2B5EF4-FFF2-40B4-BE49-F238E27FC236}">
                      <a16:creationId xmlns:a16="http://schemas.microsoft.com/office/drawing/2014/main" id="{D9643885-03AC-8C44-B9B3-97EEFAB93F7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4" name="Group 347">
                <a:extLst>
                  <a:ext uri="{FF2B5EF4-FFF2-40B4-BE49-F238E27FC236}">
                    <a16:creationId xmlns:a16="http://schemas.microsoft.com/office/drawing/2014/main" id="{59383640-B92E-3B49-9F91-B00C1816C4B2}"/>
                  </a:ext>
                </a:extLst>
              </p:cNvPr>
              <p:cNvGrpSpPr>
                <a:grpSpLocks/>
              </p:cNvGrpSpPr>
              <p:nvPr/>
            </p:nvGrpSpPr>
            <p:grpSpPr bwMode="auto">
              <a:xfrm>
                <a:off x="5166757" y="6114152"/>
                <a:ext cx="588970" cy="242608"/>
                <a:chOff x="1871277" y="1576300"/>
                <a:chExt cx="1128371" cy="437861"/>
              </a:xfrm>
            </p:grpSpPr>
            <p:sp>
              <p:nvSpPr>
                <p:cNvPr id="935" name="Oval 934">
                  <a:extLst>
                    <a:ext uri="{FF2B5EF4-FFF2-40B4-BE49-F238E27FC236}">
                      <a16:creationId xmlns:a16="http://schemas.microsoft.com/office/drawing/2014/main" id="{5018BF36-5D40-234D-B43E-166D4365DFC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6" name="Rectangle 935">
                  <a:extLst>
                    <a:ext uri="{FF2B5EF4-FFF2-40B4-BE49-F238E27FC236}">
                      <a16:creationId xmlns:a16="http://schemas.microsoft.com/office/drawing/2014/main" id="{F3CF2F53-1F91-DA4A-B9DD-A5E958F02DF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7" name="Oval 936">
                  <a:extLst>
                    <a:ext uri="{FF2B5EF4-FFF2-40B4-BE49-F238E27FC236}">
                      <a16:creationId xmlns:a16="http://schemas.microsoft.com/office/drawing/2014/main" id="{DE201E6A-02EE-B14D-8F1B-DC21CC87BE80}"/>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8" name="Freeform 937">
                  <a:extLst>
                    <a:ext uri="{FF2B5EF4-FFF2-40B4-BE49-F238E27FC236}">
                      <a16:creationId xmlns:a16="http://schemas.microsoft.com/office/drawing/2014/main" id="{FB05CF2E-83B0-2640-93AB-853D8763B115}"/>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9" name="Freeform 938">
                  <a:extLst>
                    <a:ext uri="{FF2B5EF4-FFF2-40B4-BE49-F238E27FC236}">
                      <a16:creationId xmlns:a16="http://schemas.microsoft.com/office/drawing/2014/main" id="{E2067AB0-285F-1D49-84B3-34E74A8258A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0" name="Freeform 939">
                  <a:extLst>
                    <a:ext uri="{FF2B5EF4-FFF2-40B4-BE49-F238E27FC236}">
                      <a16:creationId xmlns:a16="http://schemas.microsoft.com/office/drawing/2014/main" id="{E1588A39-233E-9A43-89F2-A2C023D3DD5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1" name="Freeform 940">
                  <a:extLst>
                    <a:ext uri="{FF2B5EF4-FFF2-40B4-BE49-F238E27FC236}">
                      <a16:creationId xmlns:a16="http://schemas.microsoft.com/office/drawing/2014/main" id="{7E4670CD-E442-5648-B94B-92AF3B894755}"/>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2" name="Straight Connector 941">
                  <a:extLst>
                    <a:ext uri="{FF2B5EF4-FFF2-40B4-BE49-F238E27FC236}">
                      <a16:creationId xmlns:a16="http://schemas.microsoft.com/office/drawing/2014/main" id="{759AD6F2-B641-0B45-9023-2F9E18420F9E}"/>
                    </a:ext>
                  </a:extLst>
                </p:cNvPr>
                <p:cNvCxnSpPr>
                  <a:endCxn id="937"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43" name="Straight Connector 942">
                  <a:extLst>
                    <a:ext uri="{FF2B5EF4-FFF2-40B4-BE49-F238E27FC236}">
                      <a16:creationId xmlns:a16="http://schemas.microsoft.com/office/drawing/2014/main" id="{BD308E44-0EFE-944D-83E1-D1B7C02C298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5" name="Group 347">
                <a:extLst>
                  <a:ext uri="{FF2B5EF4-FFF2-40B4-BE49-F238E27FC236}">
                    <a16:creationId xmlns:a16="http://schemas.microsoft.com/office/drawing/2014/main" id="{885312C2-0E07-194B-BEF1-237808F2C1B0}"/>
                  </a:ext>
                </a:extLst>
              </p:cNvPr>
              <p:cNvGrpSpPr>
                <a:grpSpLocks/>
              </p:cNvGrpSpPr>
              <p:nvPr/>
            </p:nvGrpSpPr>
            <p:grpSpPr bwMode="auto">
              <a:xfrm>
                <a:off x="3704088" y="6206732"/>
                <a:ext cx="588970" cy="242608"/>
                <a:chOff x="1871277" y="1576300"/>
                <a:chExt cx="1128371" cy="437861"/>
              </a:xfrm>
            </p:grpSpPr>
            <p:sp>
              <p:nvSpPr>
                <p:cNvPr id="926" name="Oval 925">
                  <a:extLst>
                    <a:ext uri="{FF2B5EF4-FFF2-40B4-BE49-F238E27FC236}">
                      <a16:creationId xmlns:a16="http://schemas.microsoft.com/office/drawing/2014/main" id="{DB1F6E96-DE25-304B-B7D0-FD1D59509C9D}"/>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7" name="Rectangle 926">
                  <a:extLst>
                    <a:ext uri="{FF2B5EF4-FFF2-40B4-BE49-F238E27FC236}">
                      <a16:creationId xmlns:a16="http://schemas.microsoft.com/office/drawing/2014/main" id="{C6F722AF-47B6-754C-8E9E-EFEB45831A8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8" name="Oval 927">
                  <a:extLst>
                    <a:ext uri="{FF2B5EF4-FFF2-40B4-BE49-F238E27FC236}">
                      <a16:creationId xmlns:a16="http://schemas.microsoft.com/office/drawing/2014/main" id="{B7EFF65E-E3E4-7743-90E8-6E0DED7FF48C}"/>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A6419AFD-CC26-B146-A541-B565AEA3805C}"/>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0147F8D3-CAD7-8542-B967-4F72DDDE3A54}"/>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AAF1E1A5-D576-1A4A-9BFD-6C323830CFC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2" name="Freeform 931">
                  <a:extLst>
                    <a:ext uri="{FF2B5EF4-FFF2-40B4-BE49-F238E27FC236}">
                      <a16:creationId xmlns:a16="http://schemas.microsoft.com/office/drawing/2014/main" id="{00B23D7F-A468-7B41-B882-C74692A46B5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3" name="Straight Connector 932">
                  <a:extLst>
                    <a:ext uri="{FF2B5EF4-FFF2-40B4-BE49-F238E27FC236}">
                      <a16:creationId xmlns:a16="http://schemas.microsoft.com/office/drawing/2014/main" id="{A710DADF-5A66-4E4D-9212-3DB6E5790B57}"/>
                    </a:ext>
                  </a:extLst>
                </p:cNvPr>
                <p:cNvCxnSpPr>
                  <a:endCxn id="928"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34" name="Straight Connector 933">
                  <a:extLst>
                    <a:ext uri="{FF2B5EF4-FFF2-40B4-BE49-F238E27FC236}">
                      <a16:creationId xmlns:a16="http://schemas.microsoft.com/office/drawing/2014/main" id="{59A3775F-4767-2F47-9662-6CCEC729A7A8}"/>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857" name="Group 856">
              <a:extLst>
                <a:ext uri="{FF2B5EF4-FFF2-40B4-BE49-F238E27FC236}">
                  <a16:creationId xmlns:a16="http://schemas.microsoft.com/office/drawing/2014/main" id="{54A52462-5258-B74E-939D-5568EFF6BF9A}"/>
                </a:ext>
              </a:extLst>
            </p:cNvPr>
            <p:cNvGrpSpPr/>
            <p:nvPr/>
          </p:nvGrpSpPr>
          <p:grpSpPr>
            <a:xfrm>
              <a:off x="4990227" y="3046752"/>
              <a:ext cx="3116606" cy="1053561"/>
              <a:chOff x="4990227" y="2877416"/>
              <a:chExt cx="3116606" cy="1053561"/>
            </a:xfrm>
          </p:grpSpPr>
          <p:sp>
            <p:nvSpPr>
              <p:cNvPr id="876" name="Rectangle 875">
                <a:extLst>
                  <a:ext uri="{FF2B5EF4-FFF2-40B4-BE49-F238E27FC236}">
                    <a16:creationId xmlns:a16="http://schemas.microsoft.com/office/drawing/2014/main" id="{A13ADE3B-72C2-1D43-B7E3-53ACC236F401}"/>
                  </a:ext>
                </a:extLst>
              </p:cNvPr>
              <p:cNvSpPr/>
              <p:nvPr/>
            </p:nvSpPr>
            <p:spPr bwMode="auto">
              <a:xfrm>
                <a:off x="5418665" y="2913389"/>
                <a:ext cx="2688168" cy="1017588"/>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7" name="Freeform 876">
                <a:extLst>
                  <a:ext uri="{FF2B5EF4-FFF2-40B4-BE49-F238E27FC236}">
                    <a16:creationId xmlns:a16="http://schemas.microsoft.com/office/drawing/2014/main" id="{8479C132-9D4A-964F-A8E8-7EB2EAA9863B}"/>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78" name="Group 950">
                <a:extLst>
                  <a:ext uri="{FF2B5EF4-FFF2-40B4-BE49-F238E27FC236}">
                    <a16:creationId xmlns:a16="http://schemas.microsoft.com/office/drawing/2014/main" id="{6265B51A-C625-0E46-B1CD-1B0CC4EAE2DF}"/>
                  </a:ext>
                </a:extLst>
              </p:cNvPr>
              <p:cNvGrpSpPr>
                <a:grpSpLocks/>
              </p:cNvGrpSpPr>
              <p:nvPr/>
            </p:nvGrpSpPr>
            <p:grpSpPr bwMode="auto">
              <a:xfrm>
                <a:off x="4990227" y="3351862"/>
                <a:ext cx="251561" cy="564103"/>
                <a:chOff x="4140" y="429"/>
                <a:chExt cx="1425" cy="2396"/>
              </a:xfrm>
            </p:grpSpPr>
            <p:sp>
              <p:nvSpPr>
                <p:cNvPr id="880" name="Freeform 951">
                  <a:extLst>
                    <a:ext uri="{FF2B5EF4-FFF2-40B4-BE49-F238E27FC236}">
                      <a16:creationId xmlns:a16="http://schemas.microsoft.com/office/drawing/2014/main" id="{A5BA354F-B231-C647-9049-264E94760E6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1" name="Rectangle 952">
                  <a:extLst>
                    <a:ext uri="{FF2B5EF4-FFF2-40B4-BE49-F238E27FC236}">
                      <a16:creationId xmlns:a16="http://schemas.microsoft.com/office/drawing/2014/main" id="{4CD802A5-F6DB-4B4A-9C9B-E57940A6AE2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2" name="Freeform 953">
                  <a:extLst>
                    <a:ext uri="{FF2B5EF4-FFF2-40B4-BE49-F238E27FC236}">
                      <a16:creationId xmlns:a16="http://schemas.microsoft.com/office/drawing/2014/main" id="{79259F7C-2EC8-F74E-9E7F-4095E5E5CFD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3" name="Freeform 954">
                  <a:extLst>
                    <a:ext uri="{FF2B5EF4-FFF2-40B4-BE49-F238E27FC236}">
                      <a16:creationId xmlns:a16="http://schemas.microsoft.com/office/drawing/2014/main" id="{451FA157-6D0F-9145-8122-26E1DA1A236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4" name="Rectangle 955">
                  <a:extLst>
                    <a:ext uri="{FF2B5EF4-FFF2-40B4-BE49-F238E27FC236}">
                      <a16:creationId xmlns:a16="http://schemas.microsoft.com/office/drawing/2014/main" id="{C2607605-6DA4-EE4D-8DD3-849C75A0567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5" name="Group 956">
                  <a:extLst>
                    <a:ext uri="{FF2B5EF4-FFF2-40B4-BE49-F238E27FC236}">
                      <a16:creationId xmlns:a16="http://schemas.microsoft.com/office/drawing/2014/main" id="{9869AF7B-AAFD-8D4B-8E7F-90CCD3755626}"/>
                    </a:ext>
                  </a:extLst>
                </p:cNvPr>
                <p:cNvGrpSpPr>
                  <a:grpSpLocks/>
                </p:cNvGrpSpPr>
                <p:nvPr/>
              </p:nvGrpSpPr>
              <p:grpSpPr bwMode="auto">
                <a:xfrm>
                  <a:off x="4749" y="668"/>
                  <a:ext cx="581" cy="145"/>
                  <a:chOff x="614" y="2568"/>
                  <a:chExt cx="725" cy="139"/>
                </a:xfrm>
              </p:grpSpPr>
              <p:sp>
                <p:nvSpPr>
                  <p:cNvPr id="910" name="AutoShape 957">
                    <a:extLst>
                      <a:ext uri="{FF2B5EF4-FFF2-40B4-BE49-F238E27FC236}">
                        <a16:creationId xmlns:a16="http://schemas.microsoft.com/office/drawing/2014/main" id="{C9AB02AE-DBB7-4942-87E6-03EAC872AF56}"/>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1" name="AutoShape 958">
                    <a:extLst>
                      <a:ext uri="{FF2B5EF4-FFF2-40B4-BE49-F238E27FC236}">
                        <a16:creationId xmlns:a16="http://schemas.microsoft.com/office/drawing/2014/main" id="{A1397CEF-8A99-9C43-984B-80BD60AFF6D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6" name="Rectangle 959">
                  <a:extLst>
                    <a:ext uri="{FF2B5EF4-FFF2-40B4-BE49-F238E27FC236}">
                      <a16:creationId xmlns:a16="http://schemas.microsoft.com/office/drawing/2014/main" id="{E8594A77-9042-2641-ABFC-F29E8FF40D5E}"/>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7" name="Group 960">
                  <a:extLst>
                    <a:ext uri="{FF2B5EF4-FFF2-40B4-BE49-F238E27FC236}">
                      <a16:creationId xmlns:a16="http://schemas.microsoft.com/office/drawing/2014/main" id="{1262AD39-4096-D741-A742-CED9CF146D7C}"/>
                    </a:ext>
                  </a:extLst>
                </p:cNvPr>
                <p:cNvGrpSpPr>
                  <a:grpSpLocks/>
                </p:cNvGrpSpPr>
                <p:nvPr/>
              </p:nvGrpSpPr>
              <p:grpSpPr bwMode="auto">
                <a:xfrm>
                  <a:off x="4747" y="994"/>
                  <a:ext cx="581" cy="134"/>
                  <a:chOff x="614" y="2568"/>
                  <a:chExt cx="725" cy="139"/>
                </a:xfrm>
              </p:grpSpPr>
              <p:sp>
                <p:nvSpPr>
                  <p:cNvPr id="908" name="AutoShape 961">
                    <a:extLst>
                      <a:ext uri="{FF2B5EF4-FFF2-40B4-BE49-F238E27FC236}">
                        <a16:creationId xmlns:a16="http://schemas.microsoft.com/office/drawing/2014/main" id="{59E4897D-95E8-2A4B-9BA9-0B7172ED7B8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9" name="AutoShape 962">
                    <a:extLst>
                      <a:ext uri="{FF2B5EF4-FFF2-40B4-BE49-F238E27FC236}">
                        <a16:creationId xmlns:a16="http://schemas.microsoft.com/office/drawing/2014/main" id="{2382242C-86DC-C04B-94D5-2B4545FC2AD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8" name="Rectangle 963">
                  <a:extLst>
                    <a:ext uri="{FF2B5EF4-FFF2-40B4-BE49-F238E27FC236}">
                      <a16:creationId xmlns:a16="http://schemas.microsoft.com/office/drawing/2014/main" id="{CBBEA7CF-B701-8748-AA95-11773F0862F7}"/>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9" name="Rectangle 964">
                  <a:extLst>
                    <a:ext uri="{FF2B5EF4-FFF2-40B4-BE49-F238E27FC236}">
                      <a16:creationId xmlns:a16="http://schemas.microsoft.com/office/drawing/2014/main" id="{2840794F-AC07-854C-A963-38CAEB859431}"/>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0" name="Group 965">
                  <a:extLst>
                    <a:ext uri="{FF2B5EF4-FFF2-40B4-BE49-F238E27FC236}">
                      <a16:creationId xmlns:a16="http://schemas.microsoft.com/office/drawing/2014/main" id="{00D85896-AE73-FC4F-A921-B401C2ABE627}"/>
                    </a:ext>
                  </a:extLst>
                </p:cNvPr>
                <p:cNvGrpSpPr>
                  <a:grpSpLocks/>
                </p:cNvGrpSpPr>
                <p:nvPr/>
              </p:nvGrpSpPr>
              <p:grpSpPr bwMode="auto">
                <a:xfrm>
                  <a:off x="4735" y="1627"/>
                  <a:ext cx="582" cy="151"/>
                  <a:chOff x="614" y="2568"/>
                  <a:chExt cx="725" cy="139"/>
                </a:xfrm>
              </p:grpSpPr>
              <p:sp>
                <p:nvSpPr>
                  <p:cNvPr id="906" name="AutoShape 966">
                    <a:extLst>
                      <a:ext uri="{FF2B5EF4-FFF2-40B4-BE49-F238E27FC236}">
                        <a16:creationId xmlns:a16="http://schemas.microsoft.com/office/drawing/2014/main" id="{924B40FA-21E3-834D-911F-D56CADE5ECA3}"/>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7" name="AutoShape 967">
                    <a:extLst>
                      <a:ext uri="{FF2B5EF4-FFF2-40B4-BE49-F238E27FC236}">
                        <a16:creationId xmlns:a16="http://schemas.microsoft.com/office/drawing/2014/main" id="{47F8F0C4-6D37-9543-9F00-43D5F28FB2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1" name="Freeform 968">
                  <a:extLst>
                    <a:ext uri="{FF2B5EF4-FFF2-40B4-BE49-F238E27FC236}">
                      <a16:creationId xmlns:a16="http://schemas.microsoft.com/office/drawing/2014/main" id="{1DAD0535-0585-3A48-B18F-8CFD540ADB7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2" name="Group 969">
                  <a:extLst>
                    <a:ext uri="{FF2B5EF4-FFF2-40B4-BE49-F238E27FC236}">
                      <a16:creationId xmlns:a16="http://schemas.microsoft.com/office/drawing/2014/main" id="{66D816ED-1F9A-D04E-95EE-62CBF7E44ED1}"/>
                    </a:ext>
                  </a:extLst>
                </p:cNvPr>
                <p:cNvGrpSpPr>
                  <a:grpSpLocks/>
                </p:cNvGrpSpPr>
                <p:nvPr/>
              </p:nvGrpSpPr>
              <p:grpSpPr bwMode="auto">
                <a:xfrm>
                  <a:off x="4739" y="1327"/>
                  <a:ext cx="582" cy="139"/>
                  <a:chOff x="614" y="2568"/>
                  <a:chExt cx="725" cy="139"/>
                </a:xfrm>
              </p:grpSpPr>
              <p:sp>
                <p:nvSpPr>
                  <p:cNvPr id="904" name="AutoShape 970">
                    <a:extLst>
                      <a:ext uri="{FF2B5EF4-FFF2-40B4-BE49-F238E27FC236}">
                        <a16:creationId xmlns:a16="http://schemas.microsoft.com/office/drawing/2014/main" id="{8C0B4415-0AC2-3945-92F3-A694CD6600DB}"/>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5" name="AutoShape 971">
                    <a:extLst>
                      <a:ext uri="{FF2B5EF4-FFF2-40B4-BE49-F238E27FC236}">
                        <a16:creationId xmlns:a16="http://schemas.microsoft.com/office/drawing/2014/main" id="{0B3FE1DC-EC1B-BE41-BD3D-DA207D617D5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3" name="Rectangle 972">
                  <a:extLst>
                    <a:ext uri="{FF2B5EF4-FFF2-40B4-BE49-F238E27FC236}">
                      <a16:creationId xmlns:a16="http://schemas.microsoft.com/office/drawing/2014/main" id="{D76687F0-DEBC-0F4A-B4AF-5C24DB379F8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4" name="Freeform 973">
                  <a:extLst>
                    <a:ext uri="{FF2B5EF4-FFF2-40B4-BE49-F238E27FC236}">
                      <a16:creationId xmlns:a16="http://schemas.microsoft.com/office/drawing/2014/main" id="{9E9FD877-5F4F-754A-87E4-3CF2A2B8681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5" name="Freeform 974">
                  <a:extLst>
                    <a:ext uri="{FF2B5EF4-FFF2-40B4-BE49-F238E27FC236}">
                      <a16:creationId xmlns:a16="http://schemas.microsoft.com/office/drawing/2014/main" id="{42A0B2EC-7CC7-B240-8E62-08161F36999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6" name="Oval 975">
                  <a:extLst>
                    <a:ext uri="{FF2B5EF4-FFF2-40B4-BE49-F238E27FC236}">
                      <a16:creationId xmlns:a16="http://schemas.microsoft.com/office/drawing/2014/main" id="{924FB68E-8166-014C-89D3-D4305C34F3C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7" name="Freeform 976">
                  <a:extLst>
                    <a:ext uri="{FF2B5EF4-FFF2-40B4-BE49-F238E27FC236}">
                      <a16:creationId xmlns:a16="http://schemas.microsoft.com/office/drawing/2014/main" id="{97FE5EBC-22BA-6044-8980-CAE030812074}"/>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8" name="AutoShape 977">
                  <a:extLst>
                    <a:ext uri="{FF2B5EF4-FFF2-40B4-BE49-F238E27FC236}">
                      <a16:creationId xmlns:a16="http://schemas.microsoft.com/office/drawing/2014/main" id="{A5F87333-9B58-984B-975F-83AEC148248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9" name="AutoShape 978">
                  <a:extLst>
                    <a:ext uri="{FF2B5EF4-FFF2-40B4-BE49-F238E27FC236}">
                      <a16:creationId xmlns:a16="http://schemas.microsoft.com/office/drawing/2014/main" id="{A819AAE6-0355-8D4F-8137-BD2B7A2B727C}"/>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0" name="Oval 979">
                  <a:extLst>
                    <a:ext uri="{FF2B5EF4-FFF2-40B4-BE49-F238E27FC236}">
                      <a16:creationId xmlns:a16="http://schemas.microsoft.com/office/drawing/2014/main" id="{7425A734-37C7-AE46-A20A-FA4A5976715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1" name="Oval 980">
                  <a:extLst>
                    <a:ext uri="{FF2B5EF4-FFF2-40B4-BE49-F238E27FC236}">
                      <a16:creationId xmlns:a16="http://schemas.microsoft.com/office/drawing/2014/main" id="{820B07E3-33AF-1341-B1D5-46C41ACB743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902" name="Oval 981">
                  <a:extLst>
                    <a:ext uri="{FF2B5EF4-FFF2-40B4-BE49-F238E27FC236}">
                      <a16:creationId xmlns:a16="http://schemas.microsoft.com/office/drawing/2014/main" id="{44036096-87EC-A746-8FE7-7773B3B32B1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3" name="Rectangle 982">
                  <a:extLst>
                    <a:ext uri="{FF2B5EF4-FFF2-40B4-BE49-F238E27FC236}">
                      <a16:creationId xmlns:a16="http://schemas.microsoft.com/office/drawing/2014/main" id="{4C8AA049-B48E-C24E-91A9-8455F582713C}"/>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79" name="TextBox 878">
                <a:extLst>
                  <a:ext uri="{FF2B5EF4-FFF2-40B4-BE49-F238E27FC236}">
                    <a16:creationId xmlns:a16="http://schemas.microsoft.com/office/drawing/2014/main" id="{BD391945-30B0-AF4B-9B16-8435026C785B}"/>
                  </a:ext>
                </a:extLst>
              </p:cNvPr>
              <p:cNvSpPr txBox="1"/>
              <p:nvPr/>
            </p:nvSpPr>
            <p:spPr>
              <a:xfrm>
                <a:off x="5377031" y="3090332"/>
                <a:ext cx="2659202" cy="615553"/>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SDN Controller</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(network operating system)</a:t>
                </a:r>
              </a:p>
            </p:txBody>
          </p:sp>
        </p:grpSp>
        <p:sp>
          <p:nvSpPr>
            <p:cNvPr id="858" name="TextBox 857">
              <a:extLst>
                <a:ext uri="{FF2B5EF4-FFF2-40B4-BE49-F238E27FC236}">
                  <a16:creationId xmlns:a16="http://schemas.microsoft.com/office/drawing/2014/main" id="{460A62D4-F61E-134D-905E-F48547E04AB7}"/>
                </a:ext>
              </a:extLst>
            </p:cNvPr>
            <p:cNvSpPr txBox="1"/>
            <p:nvPr/>
          </p:nvSpPr>
          <p:spPr>
            <a:xfrm>
              <a:off x="6837708" y="1058305"/>
              <a:ext cx="595035" cy="584776"/>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8000"/>
                  </a:solidFill>
                  <a:effectLst/>
                  <a:uLnTx/>
                  <a:uFillTx/>
                  <a:latin typeface="Arial" charset="0"/>
                  <a:ea typeface="ＭＳ Ｐゴシック" charset="0"/>
                </a:rPr>
                <a:t>…</a:t>
              </a:r>
            </a:p>
          </p:txBody>
        </p:sp>
        <p:grpSp>
          <p:nvGrpSpPr>
            <p:cNvPr id="859" name="Group 858">
              <a:extLst>
                <a:ext uri="{FF2B5EF4-FFF2-40B4-BE49-F238E27FC236}">
                  <a16:creationId xmlns:a16="http://schemas.microsoft.com/office/drawing/2014/main" id="{C04C3E74-140C-174C-86ED-F87FDFEFCDEE}"/>
                </a:ext>
              </a:extLst>
            </p:cNvPr>
            <p:cNvGrpSpPr/>
            <p:nvPr/>
          </p:nvGrpSpPr>
          <p:grpSpPr>
            <a:xfrm>
              <a:off x="5165914" y="1277466"/>
              <a:ext cx="1023471" cy="590176"/>
              <a:chOff x="4721412" y="1277470"/>
              <a:chExt cx="1023471" cy="590176"/>
            </a:xfrm>
          </p:grpSpPr>
          <p:sp>
            <p:nvSpPr>
              <p:cNvPr id="874" name="Oval 873">
                <a:extLst>
                  <a:ext uri="{FF2B5EF4-FFF2-40B4-BE49-F238E27FC236}">
                    <a16:creationId xmlns:a16="http://schemas.microsoft.com/office/drawing/2014/main" id="{4ECE1B24-7462-554F-B043-548B485E42D6}"/>
                  </a:ext>
                </a:extLst>
              </p:cNvPr>
              <p:cNvSpPr/>
              <p:nvPr/>
            </p:nvSpPr>
            <p:spPr bwMode="auto">
              <a:xfrm>
                <a:off x="4721412" y="1277470"/>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5" name="TextBox 874">
                <a:extLst>
                  <a:ext uri="{FF2B5EF4-FFF2-40B4-BE49-F238E27FC236}">
                    <a16:creationId xmlns:a16="http://schemas.microsoft.com/office/drawing/2014/main" id="{8832E712-F1F9-5E47-90F8-8A9C1FCF21E9}"/>
                  </a:ext>
                </a:extLst>
              </p:cNvPr>
              <p:cNvSpPr txBox="1"/>
              <p:nvPr/>
            </p:nvSpPr>
            <p:spPr>
              <a:xfrm>
                <a:off x="4792385" y="1374585"/>
                <a:ext cx="89046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routing</a:t>
                </a:r>
              </a:p>
            </p:txBody>
          </p:sp>
        </p:grpSp>
        <p:grpSp>
          <p:nvGrpSpPr>
            <p:cNvPr id="860" name="Group 859">
              <a:extLst>
                <a:ext uri="{FF2B5EF4-FFF2-40B4-BE49-F238E27FC236}">
                  <a16:creationId xmlns:a16="http://schemas.microsoft.com/office/drawing/2014/main" id="{94FF35AA-DC45-2445-BD7D-65CD25F3EB23}"/>
                </a:ext>
              </a:extLst>
            </p:cNvPr>
            <p:cNvGrpSpPr/>
            <p:nvPr/>
          </p:nvGrpSpPr>
          <p:grpSpPr>
            <a:xfrm>
              <a:off x="6000628" y="1798416"/>
              <a:ext cx="1023471" cy="590176"/>
              <a:chOff x="6106459" y="1967753"/>
              <a:chExt cx="1023471" cy="590176"/>
            </a:xfrm>
          </p:grpSpPr>
          <p:sp>
            <p:nvSpPr>
              <p:cNvPr id="872" name="Oval 871">
                <a:extLst>
                  <a:ext uri="{FF2B5EF4-FFF2-40B4-BE49-F238E27FC236}">
                    <a16:creationId xmlns:a16="http://schemas.microsoft.com/office/drawing/2014/main" id="{3821BD45-E196-1B47-B58A-8DE288ED4A33}"/>
                  </a:ext>
                </a:extLst>
              </p:cNvPr>
              <p:cNvSpPr/>
              <p:nvPr/>
            </p:nvSpPr>
            <p:spPr bwMode="auto">
              <a:xfrm>
                <a:off x="6106459" y="19677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3" name="TextBox 872">
                <a:extLst>
                  <a:ext uri="{FF2B5EF4-FFF2-40B4-BE49-F238E27FC236}">
                    <a16:creationId xmlns:a16="http://schemas.microsoft.com/office/drawing/2014/main" id="{09503A04-2C2E-F941-9ED5-3A37B498CDA9}"/>
                  </a:ext>
                </a:extLst>
              </p:cNvPr>
              <p:cNvSpPr txBox="1"/>
              <p:nvPr/>
            </p:nvSpPr>
            <p:spPr>
              <a:xfrm>
                <a:off x="6177429" y="1997637"/>
                <a:ext cx="903087"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access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control</a:t>
                </a:r>
              </a:p>
            </p:txBody>
          </p:sp>
        </p:grpSp>
        <p:grpSp>
          <p:nvGrpSpPr>
            <p:cNvPr id="861" name="Group 860">
              <a:extLst>
                <a:ext uri="{FF2B5EF4-FFF2-40B4-BE49-F238E27FC236}">
                  <a16:creationId xmlns:a16="http://schemas.microsoft.com/office/drawing/2014/main" id="{F4CEBF5F-0D71-6B41-996D-0354922EB612}"/>
                </a:ext>
              </a:extLst>
            </p:cNvPr>
            <p:cNvGrpSpPr/>
            <p:nvPr/>
          </p:nvGrpSpPr>
          <p:grpSpPr>
            <a:xfrm>
              <a:off x="7230837" y="1756871"/>
              <a:ext cx="1023471" cy="590176"/>
              <a:chOff x="6938682" y="977153"/>
              <a:chExt cx="1023471" cy="590176"/>
            </a:xfrm>
          </p:grpSpPr>
          <p:sp>
            <p:nvSpPr>
              <p:cNvPr id="870" name="Oval 869">
                <a:extLst>
                  <a:ext uri="{FF2B5EF4-FFF2-40B4-BE49-F238E27FC236}">
                    <a16:creationId xmlns:a16="http://schemas.microsoft.com/office/drawing/2014/main" id="{2D855133-90E2-7042-AF1B-8352C3CC5BF7}"/>
                  </a:ext>
                </a:extLst>
              </p:cNvPr>
              <p:cNvSpPr/>
              <p:nvPr/>
            </p:nvSpPr>
            <p:spPr bwMode="auto">
              <a:xfrm>
                <a:off x="6938682" y="9771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1" name="TextBox 870">
                <a:extLst>
                  <a:ext uri="{FF2B5EF4-FFF2-40B4-BE49-F238E27FC236}">
                    <a16:creationId xmlns:a16="http://schemas.microsoft.com/office/drawing/2014/main" id="{3D7D80F7-46BE-EC48-B7D7-3C763154D621}"/>
                  </a:ext>
                </a:extLst>
              </p:cNvPr>
              <p:cNvSpPr txBox="1"/>
              <p:nvPr/>
            </p:nvSpPr>
            <p:spPr>
              <a:xfrm>
                <a:off x="6964568" y="1007037"/>
                <a:ext cx="993256"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load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balance</a:t>
                </a:r>
              </a:p>
            </p:txBody>
          </p:sp>
        </p:grpSp>
        <p:cxnSp>
          <p:nvCxnSpPr>
            <p:cNvPr id="862" name="Straight Arrow Connector 861">
              <a:extLst>
                <a:ext uri="{FF2B5EF4-FFF2-40B4-BE49-F238E27FC236}">
                  <a16:creationId xmlns:a16="http://schemas.microsoft.com/office/drawing/2014/main" id="{7BDC462A-14A0-764C-A672-5D241FEED1DE}"/>
                </a:ext>
              </a:extLst>
            </p:cNvPr>
            <p:cNvCxnSpPr/>
            <p:nvPr/>
          </p:nvCxnSpPr>
          <p:spPr bwMode="auto">
            <a:xfrm flipV="1">
              <a:off x="8627245" y="1217948"/>
              <a:ext cx="0" cy="1248832"/>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3" name="Straight Arrow Connector 862">
              <a:extLst>
                <a:ext uri="{FF2B5EF4-FFF2-40B4-BE49-F238E27FC236}">
                  <a16:creationId xmlns:a16="http://schemas.microsoft.com/office/drawing/2014/main" id="{456B3B86-566B-B74B-A02C-E7472619477F}"/>
                </a:ext>
              </a:extLst>
            </p:cNvPr>
            <p:cNvCxnSpPr/>
            <p:nvPr/>
          </p:nvCxnSpPr>
          <p:spPr bwMode="auto">
            <a:xfrm>
              <a:off x="8652645" y="2966181"/>
              <a:ext cx="0" cy="152442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4" name="Straight Arrow Connector 863">
              <a:extLst>
                <a:ext uri="{FF2B5EF4-FFF2-40B4-BE49-F238E27FC236}">
                  <a16:creationId xmlns:a16="http://schemas.microsoft.com/office/drawing/2014/main" id="{8EE09DB2-3F15-2A46-A79B-D24A8CF3014A}"/>
                </a:ext>
              </a:extLst>
            </p:cNvPr>
            <p:cNvCxnSpPr/>
            <p:nvPr/>
          </p:nvCxnSpPr>
          <p:spPr bwMode="auto">
            <a:xfrm>
              <a:off x="8661016" y="5381629"/>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5" name="Straight Arrow Connector 864">
              <a:extLst>
                <a:ext uri="{FF2B5EF4-FFF2-40B4-BE49-F238E27FC236}">
                  <a16:creationId xmlns:a16="http://schemas.microsoft.com/office/drawing/2014/main" id="{602E5161-3933-E44A-A9CD-F172C848B87B}"/>
                </a:ext>
              </a:extLst>
            </p:cNvPr>
            <p:cNvCxnSpPr/>
            <p:nvPr/>
          </p:nvCxnSpPr>
          <p:spPr bwMode="auto">
            <a:xfrm flipV="1">
              <a:off x="8653320" y="4546025"/>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66" name="TextBox 399">
              <a:extLst>
                <a:ext uri="{FF2B5EF4-FFF2-40B4-BE49-F238E27FC236}">
                  <a16:creationId xmlns:a16="http://schemas.microsoft.com/office/drawing/2014/main" id="{7DE1AEF7-BBBD-CE47-95BE-236511149F52}"/>
                </a:ext>
              </a:extLst>
            </p:cNvPr>
            <p:cNvSpPr txBox="1">
              <a:spLocks noChangeArrowheads="1"/>
            </p:cNvSpPr>
            <p:nvPr/>
          </p:nvSpPr>
          <p:spPr bwMode="auto">
            <a:xfrm>
              <a:off x="6650715" y="4235599"/>
              <a:ext cx="163588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southbound API</a:t>
              </a:r>
            </a:p>
          </p:txBody>
        </p:sp>
        <p:sp>
          <p:nvSpPr>
            <p:cNvPr id="867" name="TextBox 399">
              <a:extLst>
                <a:ext uri="{FF2B5EF4-FFF2-40B4-BE49-F238E27FC236}">
                  <a16:creationId xmlns:a16="http://schemas.microsoft.com/office/drawing/2014/main" id="{033F372B-9E56-9B43-9893-2EBEDF887392}"/>
                </a:ext>
              </a:extLst>
            </p:cNvPr>
            <p:cNvSpPr txBox="1">
              <a:spLocks noChangeArrowheads="1"/>
            </p:cNvSpPr>
            <p:nvPr/>
          </p:nvSpPr>
          <p:spPr bwMode="auto">
            <a:xfrm>
              <a:off x="6646778" y="2717781"/>
              <a:ext cx="163588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northbound API</a:t>
              </a:r>
            </a:p>
          </p:txBody>
        </p:sp>
        <p:sp>
          <p:nvSpPr>
            <p:cNvPr id="868" name="TextBox 399">
              <a:extLst>
                <a:ext uri="{FF2B5EF4-FFF2-40B4-BE49-F238E27FC236}">
                  <a16:creationId xmlns:a16="http://schemas.microsoft.com/office/drawing/2014/main" id="{16B44057-72D3-5E46-935C-9EED28D7FDD3}"/>
                </a:ext>
              </a:extLst>
            </p:cNvPr>
            <p:cNvSpPr txBox="1">
              <a:spLocks noChangeArrowheads="1"/>
            </p:cNvSpPr>
            <p:nvPr/>
          </p:nvSpPr>
          <p:spPr bwMode="auto">
            <a:xfrm>
              <a:off x="5507651" y="5795718"/>
              <a:ext cx="2302688"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SDN-controlled switches</a:t>
              </a:r>
            </a:p>
          </p:txBody>
        </p:sp>
        <p:sp>
          <p:nvSpPr>
            <p:cNvPr id="869" name="TextBox 399">
              <a:extLst>
                <a:ext uri="{FF2B5EF4-FFF2-40B4-BE49-F238E27FC236}">
                  <a16:creationId xmlns:a16="http://schemas.microsoft.com/office/drawing/2014/main" id="{862C44EB-1706-6C4E-AFA2-ACADCAC1D4D1}"/>
                </a:ext>
              </a:extLst>
            </p:cNvPr>
            <p:cNvSpPr txBox="1">
              <a:spLocks noChangeArrowheads="1"/>
            </p:cNvSpPr>
            <p:nvPr/>
          </p:nvSpPr>
          <p:spPr bwMode="auto">
            <a:xfrm>
              <a:off x="5707907" y="910464"/>
              <a:ext cx="238165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network-control applications</a:t>
              </a:r>
            </a:p>
          </p:txBody>
        </p:sp>
      </p:grpSp>
      <p:sp>
        <p:nvSpPr>
          <p:cNvPr id="971" name="Rectangle 970">
            <a:extLst>
              <a:ext uri="{FF2B5EF4-FFF2-40B4-BE49-F238E27FC236}">
                <a16:creationId xmlns:a16="http://schemas.microsoft.com/office/drawing/2014/main" id="{CF79C9C5-C35F-9D4D-A4B3-C17F7845845A}"/>
              </a:ext>
            </a:extLst>
          </p:cNvPr>
          <p:cNvSpPr/>
          <p:nvPr/>
        </p:nvSpPr>
        <p:spPr bwMode="auto">
          <a:xfrm>
            <a:off x="6602169" y="1209232"/>
            <a:ext cx="4134334" cy="1797015"/>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26" name="Rectangle 125">
            <a:extLst>
              <a:ext uri="{FF2B5EF4-FFF2-40B4-BE49-F238E27FC236}">
                <a16:creationId xmlns:a16="http://schemas.microsoft.com/office/drawing/2014/main" id="{C8ACC79C-3DA0-964D-9E40-DA4E67217D81}"/>
              </a:ext>
            </a:extLst>
          </p:cNvPr>
          <p:cNvSpPr/>
          <p:nvPr/>
        </p:nvSpPr>
        <p:spPr bwMode="auto">
          <a:xfrm>
            <a:off x="6929934" y="5060985"/>
            <a:ext cx="3767293" cy="1527705"/>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Tree>
    <p:extLst>
      <p:ext uri="{BB962C8B-B14F-4D97-AF65-F5344CB8AC3E}">
        <p14:creationId xmlns:p14="http://schemas.microsoft.com/office/powerpoint/2010/main" val="323029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50">
                                            <p:txEl>
                                              <p:pRg st="1" end="1"/>
                                            </p:txEl>
                                          </p:spTgt>
                                        </p:tgtEl>
                                        <p:attrNameLst>
                                          <p:attrName>style.visibility</p:attrName>
                                        </p:attrNameLst>
                                      </p:cBhvr>
                                      <p:to>
                                        <p:strVal val="visible"/>
                                      </p:to>
                                    </p:set>
                                    <p:animEffect transition="in" filter="dissolve">
                                      <p:cBhvr>
                                        <p:cTn id="7" dur="500"/>
                                        <p:tgtEl>
                                          <p:spTgt spid="8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0">
                                            <p:txEl>
                                              <p:pRg st="2" end="2"/>
                                            </p:txEl>
                                          </p:spTgt>
                                        </p:tgtEl>
                                        <p:attrNameLst>
                                          <p:attrName>style.visibility</p:attrName>
                                        </p:attrNameLst>
                                      </p:cBhvr>
                                      <p:to>
                                        <p:strVal val="visible"/>
                                      </p:to>
                                    </p:set>
                                    <p:animEffect transition="in" filter="dissolve">
                                      <p:cBhvr>
                                        <p:cTn id="12" dur="500"/>
                                        <p:tgtEl>
                                          <p:spTgt spid="8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50">
                                            <p:txEl>
                                              <p:pRg st="3" end="3"/>
                                            </p:txEl>
                                          </p:spTgt>
                                        </p:tgtEl>
                                        <p:attrNameLst>
                                          <p:attrName>style.visibility</p:attrName>
                                        </p:attrNameLst>
                                      </p:cBhvr>
                                      <p:to>
                                        <p:strVal val="visible"/>
                                      </p:to>
                                    </p:set>
                                    <p:animEffect transition="in" filter="dissolve">
                                      <p:cBhvr>
                                        <p:cTn id="17" dur="500"/>
                                        <p:tgtEl>
                                          <p:spTgt spid="85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50">
                                            <p:txEl>
                                              <p:pRg st="4" end="4"/>
                                            </p:txEl>
                                          </p:spTgt>
                                        </p:tgtEl>
                                        <p:attrNameLst>
                                          <p:attrName>style.visibility</p:attrName>
                                        </p:attrNameLst>
                                      </p:cBhvr>
                                      <p:to>
                                        <p:strVal val="visible"/>
                                      </p:to>
                                    </p:set>
                                    <p:animEffect transition="in" filter="dissolve">
                                      <p:cBhvr>
                                        <p:cTn id="22" dur="500"/>
                                        <p:tgtEl>
                                          <p:spTgt spid="8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69</a:t>
            </a:fld>
            <a:endParaRPr lang="en-US" dirty="0"/>
          </a:p>
        </p:txBody>
      </p:sp>
      <p:sp>
        <p:nvSpPr>
          <p:cNvPr id="850" name="Content Placeholder 6">
            <a:extLst>
              <a:ext uri="{FF2B5EF4-FFF2-40B4-BE49-F238E27FC236}">
                <a16:creationId xmlns:a16="http://schemas.microsoft.com/office/drawing/2014/main" id="{BCBBA01E-E6B7-6244-BCD8-8FA9A6E5AB79}"/>
              </a:ext>
            </a:extLst>
          </p:cNvPr>
          <p:cNvSpPr txBox="1">
            <a:spLocks/>
          </p:cNvSpPr>
          <p:nvPr/>
        </p:nvSpPr>
        <p:spPr bwMode="auto">
          <a:xfrm>
            <a:off x="826718" y="1581356"/>
            <a:ext cx="5010411" cy="3614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pPr>
            <a:r>
              <a:rPr lang="en-US" sz="3200" dirty="0">
                <a:solidFill>
                  <a:srgbClr val="0000A8"/>
                </a:solidFill>
              </a:rPr>
              <a:t>network-control apps:</a:t>
            </a:r>
          </a:p>
          <a:p>
            <a:pPr>
              <a:lnSpc>
                <a:spcPct val="100000"/>
              </a:lnSpc>
            </a:pPr>
            <a:r>
              <a:rPr lang="en-US" dirty="0"/>
              <a:t>“brains” of control:  implement control functions using lower-level services, API provided by SDN controller</a:t>
            </a:r>
          </a:p>
          <a:p>
            <a:pPr>
              <a:lnSpc>
                <a:spcPct val="100000"/>
              </a:lnSpc>
            </a:pPr>
            <a:r>
              <a:rPr lang="en-US" i="1" dirty="0">
                <a:solidFill>
                  <a:srgbClr val="000000"/>
                </a:solidFill>
              </a:rPr>
              <a:t>unbundled: </a:t>
            </a:r>
            <a:r>
              <a:rPr lang="en-US" dirty="0"/>
              <a:t>can be provided by 3</a:t>
            </a:r>
            <a:r>
              <a:rPr lang="en-US" baseline="30000" dirty="0"/>
              <a:t>rd</a:t>
            </a:r>
            <a:r>
              <a:rPr lang="en-US" dirty="0"/>
              <a:t> party: distinct from routing vendor, or SDN controller</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endParaRPr>
          </a:p>
        </p:txBody>
      </p:sp>
      <p:grpSp>
        <p:nvGrpSpPr>
          <p:cNvPr id="851" name="Group 850">
            <a:extLst>
              <a:ext uri="{FF2B5EF4-FFF2-40B4-BE49-F238E27FC236}">
                <a16:creationId xmlns:a16="http://schemas.microsoft.com/office/drawing/2014/main" id="{CE55C0D3-06CC-DF41-88F6-A273370E03E8}"/>
              </a:ext>
            </a:extLst>
          </p:cNvPr>
          <p:cNvGrpSpPr/>
          <p:nvPr/>
        </p:nvGrpSpPr>
        <p:grpSpPr>
          <a:xfrm>
            <a:off x="6806501" y="1476134"/>
            <a:ext cx="3846765" cy="5169840"/>
            <a:chOff x="4990227" y="910464"/>
            <a:chExt cx="3846765" cy="5169840"/>
          </a:xfrm>
        </p:grpSpPr>
        <p:sp>
          <p:nvSpPr>
            <p:cNvPr id="852" name="TextBox 399">
              <a:extLst>
                <a:ext uri="{FF2B5EF4-FFF2-40B4-BE49-F238E27FC236}">
                  <a16:creationId xmlns:a16="http://schemas.microsoft.com/office/drawing/2014/main" id="{5EA34F1E-D60F-4E46-99D4-53221197BEEC}"/>
                </a:ext>
              </a:extLst>
            </p:cNvPr>
            <p:cNvSpPr txBox="1">
              <a:spLocks noChangeArrowheads="1"/>
            </p:cNvSpPr>
            <p:nvPr/>
          </p:nvSpPr>
          <p:spPr bwMode="auto">
            <a:xfrm>
              <a:off x="8518490" y="4936685"/>
              <a:ext cx="286930"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sp>
          <p:nvSpPr>
            <p:cNvPr id="853" name="TextBox 400">
              <a:extLst>
                <a:ext uri="{FF2B5EF4-FFF2-40B4-BE49-F238E27FC236}">
                  <a16:creationId xmlns:a16="http://schemas.microsoft.com/office/drawing/2014/main" id="{DE759E4F-F356-5946-9CC4-A4E5C9A1D6D9}"/>
                </a:ext>
              </a:extLst>
            </p:cNvPr>
            <p:cNvSpPr txBox="1">
              <a:spLocks noChangeArrowheads="1"/>
            </p:cNvSpPr>
            <p:nvPr/>
          </p:nvSpPr>
          <p:spPr bwMode="auto">
            <a:xfrm>
              <a:off x="8494972" y="2474327"/>
              <a:ext cx="342020"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cxnSp>
          <p:nvCxnSpPr>
            <p:cNvPr id="854" name="Straight Connector 853">
              <a:extLst>
                <a:ext uri="{FF2B5EF4-FFF2-40B4-BE49-F238E27FC236}">
                  <a16:creationId xmlns:a16="http://schemas.microsoft.com/office/drawing/2014/main" id="{1A2102D6-7949-1844-8DED-B73B0057D3CF}"/>
                </a:ext>
              </a:extLst>
            </p:cNvPr>
            <p:cNvCxnSpPr/>
            <p:nvPr/>
          </p:nvCxnSpPr>
          <p:spPr bwMode="auto">
            <a:xfrm flipV="1">
              <a:off x="5272718" y="4529666"/>
              <a:ext cx="2791783" cy="14329"/>
            </a:xfrm>
            <a:prstGeom prst="line">
              <a:avLst/>
            </a:prstGeom>
            <a:noFill/>
            <a:ln w="25400" cap="flat" cmpd="sng" algn="ctr">
              <a:solidFill>
                <a:srgbClr val="000000"/>
              </a:solidFill>
              <a:prstDash val="dash"/>
            </a:ln>
            <a:effectLst/>
          </p:spPr>
        </p:cxnSp>
        <p:cxnSp>
          <p:nvCxnSpPr>
            <p:cNvPr id="855" name="Straight Connector 854">
              <a:extLst>
                <a:ext uri="{FF2B5EF4-FFF2-40B4-BE49-F238E27FC236}">
                  <a16:creationId xmlns:a16="http://schemas.microsoft.com/office/drawing/2014/main" id="{41F5119B-91DF-204A-A96B-FEEB6C0969E0}"/>
                </a:ext>
              </a:extLst>
            </p:cNvPr>
            <p:cNvCxnSpPr/>
            <p:nvPr/>
          </p:nvCxnSpPr>
          <p:spPr bwMode="auto">
            <a:xfrm flipV="1">
              <a:off x="5192283" y="2709335"/>
              <a:ext cx="3041550" cy="18563"/>
            </a:xfrm>
            <a:prstGeom prst="line">
              <a:avLst/>
            </a:prstGeom>
            <a:noFill/>
            <a:ln w="25400" cap="flat" cmpd="sng" algn="ctr">
              <a:solidFill>
                <a:srgbClr val="000000"/>
              </a:solidFill>
              <a:prstDash val="dash"/>
            </a:ln>
            <a:effectLst/>
          </p:spPr>
        </p:cxnSp>
        <p:grpSp>
          <p:nvGrpSpPr>
            <p:cNvPr id="856" name="Group 855">
              <a:extLst>
                <a:ext uri="{FF2B5EF4-FFF2-40B4-BE49-F238E27FC236}">
                  <a16:creationId xmlns:a16="http://schemas.microsoft.com/office/drawing/2014/main" id="{4A072938-7333-B54B-8E85-AA4AB0118ED1}"/>
                </a:ext>
              </a:extLst>
            </p:cNvPr>
            <p:cNvGrpSpPr/>
            <p:nvPr/>
          </p:nvGrpSpPr>
          <p:grpSpPr>
            <a:xfrm>
              <a:off x="5164667" y="4826000"/>
              <a:ext cx="2979208" cy="973667"/>
              <a:chOff x="2592388" y="5601756"/>
              <a:chExt cx="4027487" cy="939800"/>
            </a:xfrm>
          </p:grpSpPr>
          <p:sp>
            <p:nvSpPr>
              <p:cNvPr id="912" name="Freeform 2">
                <a:extLst>
                  <a:ext uri="{FF2B5EF4-FFF2-40B4-BE49-F238E27FC236}">
                    <a16:creationId xmlns:a16="http://schemas.microsoft.com/office/drawing/2014/main" id="{71DEC372-158B-D843-AAA9-4449502790F7}"/>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913" name="Straight Connector 912">
                <a:extLst>
                  <a:ext uri="{FF2B5EF4-FFF2-40B4-BE49-F238E27FC236}">
                    <a16:creationId xmlns:a16="http://schemas.microsoft.com/office/drawing/2014/main" id="{B0A5E970-BE5B-924E-8E27-2F517326B70B}"/>
                  </a:ext>
                </a:extLst>
              </p:cNvPr>
              <p:cNvCxnSpPr/>
              <p:nvPr/>
            </p:nvCxnSpPr>
            <p:spPr>
              <a:xfrm flipV="1">
                <a:off x="3262941" y="5752569"/>
                <a:ext cx="1316038" cy="131762"/>
              </a:xfrm>
              <a:prstGeom prst="line">
                <a:avLst/>
              </a:prstGeom>
              <a:noFill/>
              <a:ln w="12700" cap="flat" cmpd="sng" algn="ctr">
                <a:solidFill>
                  <a:srgbClr val="000000"/>
                </a:solidFill>
                <a:prstDash val="solid"/>
              </a:ln>
              <a:effectLst/>
            </p:spPr>
          </p:cxnSp>
          <p:cxnSp>
            <p:nvCxnSpPr>
              <p:cNvPr id="914" name="Straight Connector 913">
                <a:extLst>
                  <a:ext uri="{FF2B5EF4-FFF2-40B4-BE49-F238E27FC236}">
                    <a16:creationId xmlns:a16="http://schemas.microsoft.com/office/drawing/2014/main" id="{4BCA3B8C-279D-E840-87D5-1E0642D09387}"/>
                  </a:ext>
                </a:extLst>
              </p:cNvPr>
              <p:cNvCxnSpPr/>
              <p:nvPr/>
            </p:nvCxnSpPr>
            <p:spPr>
              <a:xfrm>
                <a:off x="3151816" y="5939894"/>
                <a:ext cx="2259013" cy="298450"/>
              </a:xfrm>
              <a:prstGeom prst="line">
                <a:avLst/>
              </a:prstGeom>
              <a:noFill/>
              <a:ln w="12700" cap="flat" cmpd="sng" algn="ctr">
                <a:solidFill>
                  <a:srgbClr val="000000"/>
                </a:solidFill>
                <a:prstDash val="solid"/>
              </a:ln>
              <a:effectLst/>
            </p:spPr>
          </p:cxnSp>
          <p:cxnSp>
            <p:nvCxnSpPr>
              <p:cNvPr id="915" name="Straight Connector 914">
                <a:extLst>
                  <a:ext uri="{FF2B5EF4-FFF2-40B4-BE49-F238E27FC236}">
                    <a16:creationId xmlns:a16="http://schemas.microsoft.com/office/drawing/2014/main" id="{CD10DAC3-DC6D-E045-A194-1C410416865B}"/>
                  </a:ext>
                </a:extLst>
              </p:cNvPr>
              <p:cNvCxnSpPr/>
              <p:nvPr/>
            </p:nvCxnSpPr>
            <p:spPr>
              <a:xfrm>
                <a:off x="3164516" y="6044669"/>
                <a:ext cx="714375" cy="276225"/>
              </a:xfrm>
              <a:prstGeom prst="line">
                <a:avLst/>
              </a:prstGeom>
              <a:noFill/>
              <a:ln w="12700" cap="flat" cmpd="sng" algn="ctr">
                <a:solidFill>
                  <a:srgbClr val="000000"/>
                </a:solidFill>
                <a:prstDash val="solid"/>
              </a:ln>
              <a:effectLst/>
            </p:spPr>
          </p:cxnSp>
          <p:cxnSp>
            <p:nvCxnSpPr>
              <p:cNvPr id="916" name="Straight Connector 915">
                <a:extLst>
                  <a:ext uri="{FF2B5EF4-FFF2-40B4-BE49-F238E27FC236}">
                    <a16:creationId xmlns:a16="http://schemas.microsoft.com/office/drawing/2014/main" id="{E2A8FB26-91FF-3E4C-8347-A2AE524A00A4}"/>
                  </a:ext>
                </a:extLst>
              </p:cNvPr>
              <p:cNvCxnSpPr/>
              <p:nvPr/>
            </p:nvCxnSpPr>
            <p:spPr>
              <a:xfrm flipV="1">
                <a:off x="4182104" y="6238344"/>
                <a:ext cx="1247775" cy="82550"/>
              </a:xfrm>
              <a:prstGeom prst="line">
                <a:avLst/>
              </a:prstGeom>
              <a:noFill/>
              <a:ln w="12700" cap="flat" cmpd="sng" algn="ctr">
                <a:solidFill>
                  <a:srgbClr val="000000"/>
                </a:solidFill>
                <a:prstDash val="solid"/>
              </a:ln>
              <a:effectLst/>
            </p:spPr>
          </p:cxnSp>
          <p:cxnSp>
            <p:nvCxnSpPr>
              <p:cNvPr id="917" name="Straight Connector 916">
                <a:extLst>
                  <a:ext uri="{FF2B5EF4-FFF2-40B4-BE49-F238E27FC236}">
                    <a16:creationId xmlns:a16="http://schemas.microsoft.com/office/drawing/2014/main" id="{FC84CD0A-6A0B-954A-A0C2-9433ED84E08F}"/>
                  </a:ext>
                </a:extLst>
              </p:cNvPr>
              <p:cNvCxnSpPr/>
              <p:nvPr/>
            </p:nvCxnSpPr>
            <p:spPr>
              <a:xfrm>
                <a:off x="4842504" y="5785906"/>
                <a:ext cx="1057275" cy="123825"/>
              </a:xfrm>
              <a:prstGeom prst="line">
                <a:avLst/>
              </a:prstGeom>
              <a:noFill/>
              <a:ln w="12700" cap="flat" cmpd="sng" algn="ctr">
                <a:solidFill>
                  <a:srgbClr val="000000"/>
                </a:solidFill>
                <a:prstDash val="solid"/>
              </a:ln>
              <a:effectLst/>
            </p:spPr>
          </p:cxnSp>
          <p:cxnSp>
            <p:nvCxnSpPr>
              <p:cNvPr id="918" name="Straight Connector 917">
                <a:extLst>
                  <a:ext uri="{FF2B5EF4-FFF2-40B4-BE49-F238E27FC236}">
                    <a16:creationId xmlns:a16="http://schemas.microsoft.com/office/drawing/2014/main" id="{F20F73DF-CC1A-414D-AA37-5C7FA5314FCC}"/>
                  </a:ext>
                </a:extLst>
              </p:cNvPr>
              <p:cNvCxnSpPr/>
              <p:nvPr/>
            </p:nvCxnSpPr>
            <p:spPr>
              <a:xfrm flipV="1">
                <a:off x="4126541" y="5939894"/>
                <a:ext cx="1790700" cy="298450"/>
              </a:xfrm>
              <a:prstGeom prst="line">
                <a:avLst/>
              </a:prstGeom>
              <a:noFill/>
              <a:ln w="12700" cap="flat" cmpd="sng" algn="ctr">
                <a:solidFill>
                  <a:srgbClr val="000000"/>
                </a:solidFill>
                <a:prstDash val="solid"/>
              </a:ln>
              <a:effectLst/>
            </p:spPr>
          </p:cxnSp>
          <p:cxnSp>
            <p:nvCxnSpPr>
              <p:cNvPr id="919" name="Straight Connector 918">
                <a:extLst>
                  <a:ext uri="{FF2B5EF4-FFF2-40B4-BE49-F238E27FC236}">
                    <a16:creationId xmlns:a16="http://schemas.microsoft.com/office/drawing/2014/main" id="{AC31F3CF-B52D-E042-B7DB-4F44E715F9A8}"/>
                  </a:ext>
                </a:extLst>
              </p:cNvPr>
              <p:cNvCxnSpPr/>
              <p:nvPr/>
            </p:nvCxnSpPr>
            <p:spPr>
              <a:xfrm flipV="1">
                <a:off x="5453691" y="5968469"/>
                <a:ext cx="588963" cy="269875"/>
              </a:xfrm>
              <a:prstGeom prst="line">
                <a:avLst/>
              </a:prstGeom>
              <a:noFill/>
              <a:ln w="12700" cap="flat" cmpd="sng" algn="ctr">
                <a:solidFill>
                  <a:srgbClr val="000000"/>
                </a:solidFill>
                <a:prstDash val="solid"/>
              </a:ln>
              <a:effectLst/>
            </p:spPr>
          </p:cxnSp>
          <p:cxnSp>
            <p:nvCxnSpPr>
              <p:cNvPr id="920" name="Straight Connector 919">
                <a:extLst>
                  <a:ext uri="{FF2B5EF4-FFF2-40B4-BE49-F238E27FC236}">
                    <a16:creationId xmlns:a16="http://schemas.microsoft.com/office/drawing/2014/main" id="{48C7DC80-D2A7-B248-9A8F-1B651F5CEB39}"/>
                  </a:ext>
                </a:extLst>
              </p:cNvPr>
              <p:cNvCxnSpPr/>
              <p:nvPr/>
            </p:nvCxnSpPr>
            <p:spPr>
              <a:xfrm>
                <a:off x="4596441" y="5752569"/>
                <a:ext cx="814388" cy="401637"/>
              </a:xfrm>
              <a:prstGeom prst="line">
                <a:avLst/>
              </a:prstGeom>
              <a:noFill/>
              <a:ln w="12700" cap="flat" cmpd="sng" algn="ctr">
                <a:solidFill>
                  <a:srgbClr val="000000"/>
                </a:solidFill>
                <a:prstDash val="solid"/>
              </a:ln>
              <a:effectLst/>
            </p:spPr>
          </p:cxnSp>
          <p:grpSp>
            <p:nvGrpSpPr>
              <p:cNvPr id="921" name="Group 347">
                <a:extLst>
                  <a:ext uri="{FF2B5EF4-FFF2-40B4-BE49-F238E27FC236}">
                    <a16:creationId xmlns:a16="http://schemas.microsoft.com/office/drawing/2014/main" id="{A2DC2A2D-4327-FB49-8F37-6B6A7EBE1D0E}"/>
                  </a:ext>
                </a:extLst>
              </p:cNvPr>
              <p:cNvGrpSpPr>
                <a:grpSpLocks/>
              </p:cNvGrpSpPr>
              <p:nvPr/>
            </p:nvGrpSpPr>
            <p:grpSpPr bwMode="auto">
              <a:xfrm>
                <a:off x="5856401" y="5796097"/>
                <a:ext cx="588970" cy="242608"/>
                <a:chOff x="1871277" y="1576300"/>
                <a:chExt cx="1128371" cy="437861"/>
              </a:xfrm>
            </p:grpSpPr>
            <p:sp>
              <p:nvSpPr>
                <p:cNvPr id="962" name="Oval 961">
                  <a:extLst>
                    <a:ext uri="{FF2B5EF4-FFF2-40B4-BE49-F238E27FC236}">
                      <a16:creationId xmlns:a16="http://schemas.microsoft.com/office/drawing/2014/main" id="{9B6F5CD8-4D1E-1A4F-9507-95200A73998A}"/>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3" name="Rectangle 962">
                  <a:extLst>
                    <a:ext uri="{FF2B5EF4-FFF2-40B4-BE49-F238E27FC236}">
                      <a16:creationId xmlns:a16="http://schemas.microsoft.com/office/drawing/2014/main" id="{C28B8F5B-8431-1A46-AAE4-9B0ED530F2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4" name="Oval 963">
                  <a:extLst>
                    <a:ext uri="{FF2B5EF4-FFF2-40B4-BE49-F238E27FC236}">
                      <a16:creationId xmlns:a16="http://schemas.microsoft.com/office/drawing/2014/main" id="{F1F79620-841F-DD4E-87FC-51E7153EC00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5" name="Freeform 964">
                  <a:extLst>
                    <a:ext uri="{FF2B5EF4-FFF2-40B4-BE49-F238E27FC236}">
                      <a16:creationId xmlns:a16="http://schemas.microsoft.com/office/drawing/2014/main" id="{E98A7BEC-9D56-6B49-8125-0F5CDE1FC0B8}"/>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6" name="Freeform 965">
                  <a:extLst>
                    <a:ext uri="{FF2B5EF4-FFF2-40B4-BE49-F238E27FC236}">
                      <a16:creationId xmlns:a16="http://schemas.microsoft.com/office/drawing/2014/main" id="{6905DB74-EB71-3644-AC3F-2EDDA70861A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62D3DDB5-3EA7-214C-8C31-BA38971C9A7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8" name="Freeform 967">
                  <a:extLst>
                    <a:ext uri="{FF2B5EF4-FFF2-40B4-BE49-F238E27FC236}">
                      <a16:creationId xmlns:a16="http://schemas.microsoft.com/office/drawing/2014/main" id="{B71B4E2A-E351-6C49-9DFD-6BB4843D451F}"/>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9" name="Straight Connector 968">
                  <a:extLst>
                    <a:ext uri="{FF2B5EF4-FFF2-40B4-BE49-F238E27FC236}">
                      <a16:creationId xmlns:a16="http://schemas.microsoft.com/office/drawing/2014/main" id="{7146C111-B5B3-8141-95C1-2CADFE9B32BF}"/>
                    </a:ext>
                  </a:extLst>
                </p:cNvPr>
                <p:cNvCxnSpPr>
                  <a:endCxn id="964"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70" name="Straight Connector 969">
                  <a:extLst>
                    <a:ext uri="{FF2B5EF4-FFF2-40B4-BE49-F238E27FC236}">
                      <a16:creationId xmlns:a16="http://schemas.microsoft.com/office/drawing/2014/main" id="{DFA6A355-A08F-F241-92FA-D0E6992CE4F5}"/>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2" name="Group 347">
                <a:extLst>
                  <a:ext uri="{FF2B5EF4-FFF2-40B4-BE49-F238E27FC236}">
                    <a16:creationId xmlns:a16="http://schemas.microsoft.com/office/drawing/2014/main" id="{46EDC75E-59E6-4645-85A7-E2C58E545181}"/>
                  </a:ext>
                </a:extLst>
              </p:cNvPr>
              <p:cNvGrpSpPr>
                <a:grpSpLocks/>
              </p:cNvGrpSpPr>
              <p:nvPr/>
            </p:nvGrpSpPr>
            <p:grpSpPr bwMode="auto">
              <a:xfrm>
                <a:off x="4375328" y="5654000"/>
                <a:ext cx="588970" cy="242608"/>
                <a:chOff x="1871277" y="1576300"/>
                <a:chExt cx="1128371" cy="437861"/>
              </a:xfrm>
            </p:grpSpPr>
            <p:sp>
              <p:nvSpPr>
                <p:cNvPr id="953" name="Oval 952">
                  <a:extLst>
                    <a:ext uri="{FF2B5EF4-FFF2-40B4-BE49-F238E27FC236}">
                      <a16:creationId xmlns:a16="http://schemas.microsoft.com/office/drawing/2014/main" id="{9DACA189-A149-9949-BCF3-95B569BB647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4" name="Rectangle 953">
                  <a:extLst>
                    <a:ext uri="{FF2B5EF4-FFF2-40B4-BE49-F238E27FC236}">
                      <a16:creationId xmlns:a16="http://schemas.microsoft.com/office/drawing/2014/main" id="{08EC0937-ACA9-3840-8439-8223BB848980}"/>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5" name="Oval 954">
                  <a:extLst>
                    <a:ext uri="{FF2B5EF4-FFF2-40B4-BE49-F238E27FC236}">
                      <a16:creationId xmlns:a16="http://schemas.microsoft.com/office/drawing/2014/main" id="{E17B98F5-9CEF-6F4F-BBA9-BB8DE0D91B36}"/>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6" name="Freeform 955">
                  <a:extLst>
                    <a:ext uri="{FF2B5EF4-FFF2-40B4-BE49-F238E27FC236}">
                      <a16:creationId xmlns:a16="http://schemas.microsoft.com/office/drawing/2014/main" id="{61234B09-DC44-7342-A70C-06AC8A581E2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7" name="Freeform 956">
                  <a:extLst>
                    <a:ext uri="{FF2B5EF4-FFF2-40B4-BE49-F238E27FC236}">
                      <a16:creationId xmlns:a16="http://schemas.microsoft.com/office/drawing/2014/main" id="{03AF34FD-E240-F04C-9158-920D29213255}"/>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8" name="Freeform 957">
                  <a:extLst>
                    <a:ext uri="{FF2B5EF4-FFF2-40B4-BE49-F238E27FC236}">
                      <a16:creationId xmlns:a16="http://schemas.microsoft.com/office/drawing/2014/main" id="{526E50F3-60FD-0E45-BC3A-3C6066FB7D8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9" name="Freeform 958">
                  <a:extLst>
                    <a:ext uri="{FF2B5EF4-FFF2-40B4-BE49-F238E27FC236}">
                      <a16:creationId xmlns:a16="http://schemas.microsoft.com/office/drawing/2014/main" id="{FEE1E3A7-C090-734C-9180-457004D9D03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0" name="Straight Connector 959">
                  <a:extLst>
                    <a:ext uri="{FF2B5EF4-FFF2-40B4-BE49-F238E27FC236}">
                      <a16:creationId xmlns:a16="http://schemas.microsoft.com/office/drawing/2014/main" id="{99A3F99A-570C-8A42-9492-3585D770DA95}"/>
                    </a:ext>
                  </a:extLst>
                </p:cNvPr>
                <p:cNvCxnSpPr>
                  <a:endCxn id="955"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61" name="Straight Connector 960">
                  <a:extLst>
                    <a:ext uri="{FF2B5EF4-FFF2-40B4-BE49-F238E27FC236}">
                      <a16:creationId xmlns:a16="http://schemas.microsoft.com/office/drawing/2014/main" id="{5F18512F-CA24-4444-95DF-016FA49178D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3" name="Group 347">
                <a:extLst>
                  <a:ext uri="{FF2B5EF4-FFF2-40B4-BE49-F238E27FC236}">
                    <a16:creationId xmlns:a16="http://schemas.microsoft.com/office/drawing/2014/main" id="{4B02C431-99D3-6D48-8159-7B4877B83ADD}"/>
                  </a:ext>
                </a:extLst>
              </p:cNvPr>
              <p:cNvGrpSpPr>
                <a:grpSpLocks/>
              </p:cNvGrpSpPr>
              <p:nvPr/>
            </p:nvGrpSpPr>
            <p:grpSpPr bwMode="auto">
              <a:xfrm>
                <a:off x="2848241" y="5847813"/>
                <a:ext cx="588970" cy="242608"/>
                <a:chOff x="1871277" y="1576300"/>
                <a:chExt cx="1128371" cy="437861"/>
              </a:xfrm>
            </p:grpSpPr>
            <p:sp>
              <p:nvSpPr>
                <p:cNvPr id="944" name="Oval 943">
                  <a:extLst>
                    <a:ext uri="{FF2B5EF4-FFF2-40B4-BE49-F238E27FC236}">
                      <a16:creationId xmlns:a16="http://schemas.microsoft.com/office/drawing/2014/main" id="{0FF0DF6F-D87B-2346-B35F-0DD610115E22}"/>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5" name="Rectangle 944">
                  <a:extLst>
                    <a:ext uri="{FF2B5EF4-FFF2-40B4-BE49-F238E27FC236}">
                      <a16:creationId xmlns:a16="http://schemas.microsoft.com/office/drawing/2014/main" id="{0A88A3D0-6A43-9C4F-B2B8-C62A5B97547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6" name="Oval 945">
                  <a:extLst>
                    <a:ext uri="{FF2B5EF4-FFF2-40B4-BE49-F238E27FC236}">
                      <a16:creationId xmlns:a16="http://schemas.microsoft.com/office/drawing/2014/main" id="{A97EE425-A6D3-754D-B745-A46539A9BCE9}"/>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D4B205B1-4191-B84B-8CA4-DD171806AD2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8" name="Freeform 947">
                  <a:extLst>
                    <a:ext uri="{FF2B5EF4-FFF2-40B4-BE49-F238E27FC236}">
                      <a16:creationId xmlns:a16="http://schemas.microsoft.com/office/drawing/2014/main" id="{1BBBF1EF-3ED2-5848-B3F0-7F8463BE28C7}"/>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9" name="Freeform 948">
                  <a:extLst>
                    <a:ext uri="{FF2B5EF4-FFF2-40B4-BE49-F238E27FC236}">
                      <a16:creationId xmlns:a16="http://schemas.microsoft.com/office/drawing/2014/main" id="{AE727D85-0B80-AB43-A858-E12A22DEF74E}"/>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0" name="Freeform 949">
                  <a:extLst>
                    <a:ext uri="{FF2B5EF4-FFF2-40B4-BE49-F238E27FC236}">
                      <a16:creationId xmlns:a16="http://schemas.microsoft.com/office/drawing/2014/main" id="{E087DF11-E1FC-A24A-A90A-56EFAAF5ED3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1" name="Straight Connector 950">
                  <a:extLst>
                    <a:ext uri="{FF2B5EF4-FFF2-40B4-BE49-F238E27FC236}">
                      <a16:creationId xmlns:a16="http://schemas.microsoft.com/office/drawing/2014/main" id="{63B2769E-5BF0-4C43-BDCD-E08BBCA40A60}"/>
                    </a:ext>
                  </a:extLst>
                </p:cNvPr>
                <p:cNvCxnSpPr>
                  <a:endCxn id="946"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52" name="Straight Connector 951">
                  <a:extLst>
                    <a:ext uri="{FF2B5EF4-FFF2-40B4-BE49-F238E27FC236}">
                      <a16:creationId xmlns:a16="http://schemas.microsoft.com/office/drawing/2014/main" id="{D9643885-03AC-8C44-B9B3-97EEFAB93F7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4" name="Group 347">
                <a:extLst>
                  <a:ext uri="{FF2B5EF4-FFF2-40B4-BE49-F238E27FC236}">
                    <a16:creationId xmlns:a16="http://schemas.microsoft.com/office/drawing/2014/main" id="{59383640-B92E-3B49-9F91-B00C1816C4B2}"/>
                  </a:ext>
                </a:extLst>
              </p:cNvPr>
              <p:cNvGrpSpPr>
                <a:grpSpLocks/>
              </p:cNvGrpSpPr>
              <p:nvPr/>
            </p:nvGrpSpPr>
            <p:grpSpPr bwMode="auto">
              <a:xfrm>
                <a:off x="5166757" y="6114152"/>
                <a:ext cx="588970" cy="242608"/>
                <a:chOff x="1871277" y="1576300"/>
                <a:chExt cx="1128371" cy="437861"/>
              </a:xfrm>
            </p:grpSpPr>
            <p:sp>
              <p:nvSpPr>
                <p:cNvPr id="935" name="Oval 934">
                  <a:extLst>
                    <a:ext uri="{FF2B5EF4-FFF2-40B4-BE49-F238E27FC236}">
                      <a16:creationId xmlns:a16="http://schemas.microsoft.com/office/drawing/2014/main" id="{5018BF36-5D40-234D-B43E-166D4365DFC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6" name="Rectangle 935">
                  <a:extLst>
                    <a:ext uri="{FF2B5EF4-FFF2-40B4-BE49-F238E27FC236}">
                      <a16:creationId xmlns:a16="http://schemas.microsoft.com/office/drawing/2014/main" id="{F3CF2F53-1F91-DA4A-B9DD-A5E958F02DF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7" name="Oval 936">
                  <a:extLst>
                    <a:ext uri="{FF2B5EF4-FFF2-40B4-BE49-F238E27FC236}">
                      <a16:creationId xmlns:a16="http://schemas.microsoft.com/office/drawing/2014/main" id="{DE201E6A-02EE-B14D-8F1B-DC21CC87BE80}"/>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8" name="Freeform 937">
                  <a:extLst>
                    <a:ext uri="{FF2B5EF4-FFF2-40B4-BE49-F238E27FC236}">
                      <a16:creationId xmlns:a16="http://schemas.microsoft.com/office/drawing/2014/main" id="{FB05CF2E-83B0-2640-93AB-853D8763B115}"/>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9" name="Freeform 938">
                  <a:extLst>
                    <a:ext uri="{FF2B5EF4-FFF2-40B4-BE49-F238E27FC236}">
                      <a16:creationId xmlns:a16="http://schemas.microsoft.com/office/drawing/2014/main" id="{E2067AB0-285F-1D49-84B3-34E74A8258A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0" name="Freeform 939">
                  <a:extLst>
                    <a:ext uri="{FF2B5EF4-FFF2-40B4-BE49-F238E27FC236}">
                      <a16:creationId xmlns:a16="http://schemas.microsoft.com/office/drawing/2014/main" id="{E1588A39-233E-9A43-89F2-A2C023D3DD5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1" name="Freeform 940">
                  <a:extLst>
                    <a:ext uri="{FF2B5EF4-FFF2-40B4-BE49-F238E27FC236}">
                      <a16:creationId xmlns:a16="http://schemas.microsoft.com/office/drawing/2014/main" id="{7E4670CD-E442-5648-B94B-92AF3B894755}"/>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2" name="Straight Connector 941">
                  <a:extLst>
                    <a:ext uri="{FF2B5EF4-FFF2-40B4-BE49-F238E27FC236}">
                      <a16:creationId xmlns:a16="http://schemas.microsoft.com/office/drawing/2014/main" id="{759AD6F2-B641-0B45-9023-2F9E18420F9E}"/>
                    </a:ext>
                  </a:extLst>
                </p:cNvPr>
                <p:cNvCxnSpPr>
                  <a:endCxn id="937"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43" name="Straight Connector 942">
                  <a:extLst>
                    <a:ext uri="{FF2B5EF4-FFF2-40B4-BE49-F238E27FC236}">
                      <a16:creationId xmlns:a16="http://schemas.microsoft.com/office/drawing/2014/main" id="{BD308E44-0EFE-944D-83E1-D1B7C02C298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5" name="Group 347">
                <a:extLst>
                  <a:ext uri="{FF2B5EF4-FFF2-40B4-BE49-F238E27FC236}">
                    <a16:creationId xmlns:a16="http://schemas.microsoft.com/office/drawing/2014/main" id="{885312C2-0E07-194B-BEF1-237808F2C1B0}"/>
                  </a:ext>
                </a:extLst>
              </p:cNvPr>
              <p:cNvGrpSpPr>
                <a:grpSpLocks/>
              </p:cNvGrpSpPr>
              <p:nvPr/>
            </p:nvGrpSpPr>
            <p:grpSpPr bwMode="auto">
              <a:xfrm>
                <a:off x="3704088" y="6206732"/>
                <a:ext cx="588970" cy="242608"/>
                <a:chOff x="1871277" y="1576300"/>
                <a:chExt cx="1128371" cy="437861"/>
              </a:xfrm>
            </p:grpSpPr>
            <p:sp>
              <p:nvSpPr>
                <p:cNvPr id="926" name="Oval 925">
                  <a:extLst>
                    <a:ext uri="{FF2B5EF4-FFF2-40B4-BE49-F238E27FC236}">
                      <a16:creationId xmlns:a16="http://schemas.microsoft.com/office/drawing/2014/main" id="{DB1F6E96-DE25-304B-B7D0-FD1D59509C9D}"/>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7" name="Rectangle 926">
                  <a:extLst>
                    <a:ext uri="{FF2B5EF4-FFF2-40B4-BE49-F238E27FC236}">
                      <a16:creationId xmlns:a16="http://schemas.microsoft.com/office/drawing/2014/main" id="{C6F722AF-47B6-754C-8E9E-EFEB45831A8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8" name="Oval 927">
                  <a:extLst>
                    <a:ext uri="{FF2B5EF4-FFF2-40B4-BE49-F238E27FC236}">
                      <a16:creationId xmlns:a16="http://schemas.microsoft.com/office/drawing/2014/main" id="{B7EFF65E-E3E4-7743-90E8-6E0DED7FF48C}"/>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A6419AFD-CC26-B146-A541-B565AEA3805C}"/>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0147F8D3-CAD7-8542-B967-4F72DDDE3A54}"/>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AAF1E1A5-D576-1A4A-9BFD-6C323830CFC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2" name="Freeform 931">
                  <a:extLst>
                    <a:ext uri="{FF2B5EF4-FFF2-40B4-BE49-F238E27FC236}">
                      <a16:creationId xmlns:a16="http://schemas.microsoft.com/office/drawing/2014/main" id="{00B23D7F-A468-7B41-B882-C74692A46B5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3" name="Straight Connector 932">
                  <a:extLst>
                    <a:ext uri="{FF2B5EF4-FFF2-40B4-BE49-F238E27FC236}">
                      <a16:creationId xmlns:a16="http://schemas.microsoft.com/office/drawing/2014/main" id="{A710DADF-5A66-4E4D-9212-3DB6E5790B57}"/>
                    </a:ext>
                  </a:extLst>
                </p:cNvPr>
                <p:cNvCxnSpPr>
                  <a:endCxn id="928"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34" name="Straight Connector 933">
                  <a:extLst>
                    <a:ext uri="{FF2B5EF4-FFF2-40B4-BE49-F238E27FC236}">
                      <a16:creationId xmlns:a16="http://schemas.microsoft.com/office/drawing/2014/main" id="{59A3775F-4767-2F47-9662-6CCEC729A7A8}"/>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857" name="Group 856">
              <a:extLst>
                <a:ext uri="{FF2B5EF4-FFF2-40B4-BE49-F238E27FC236}">
                  <a16:creationId xmlns:a16="http://schemas.microsoft.com/office/drawing/2014/main" id="{54A52462-5258-B74E-939D-5568EFF6BF9A}"/>
                </a:ext>
              </a:extLst>
            </p:cNvPr>
            <p:cNvGrpSpPr/>
            <p:nvPr/>
          </p:nvGrpSpPr>
          <p:grpSpPr>
            <a:xfrm>
              <a:off x="4990227" y="3046752"/>
              <a:ext cx="3116606" cy="1053561"/>
              <a:chOff x="4990227" y="2877416"/>
              <a:chExt cx="3116606" cy="1053561"/>
            </a:xfrm>
          </p:grpSpPr>
          <p:sp>
            <p:nvSpPr>
              <p:cNvPr id="876" name="Rectangle 875">
                <a:extLst>
                  <a:ext uri="{FF2B5EF4-FFF2-40B4-BE49-F238E27FC236}">
                    <a16:creationId xmlns:a16="http://schemas.microsoft.com/office/drawing/2014/main" id="{A13ADE3B-72C2-1D43-B7E3-53ACC236F401}"/>
                  </a:ext>
                </a:extLst>
              </p:cNvPr>
              <p:cNvSpPr/>
              <p:nvPr/>
            </p:nvSpPr>
            <p:spPr bwMode="auto">
              <a:xfrm>
                <a:off x="5418665" y="2913389"/>
                <a:ext cx="2688168" cy="1017588"/>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7" name="Freeform 876">
                <a:extLst>
                  <a:ext uri="{FF2B5EF4-FFF2-40B4-BE49-F238E27FC236}">
                    <a16:creationId xmlns:a16="http://schemas.microsoft.com/office/drawing/2014/main" id="{8479C132-9D4A-964F-A8E8-7EB2EAA9863B}"/>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78" name="Group 950">
                <a:extLst>
                  <a:ext uri="{FF2B5EF4-FFF2-40B4-BE49-F238E27FC236}">
                    <a16:creationId xmlns:a16="http://schemas.microsoft.com/office/drawing/2014/main" id="{6265B51A-C625-0E46-B1CD-1B0CC4EAE2DF}"/>
                  </a:ext>
                </a:extLst>
              </p:cNvPr>
              <p:cNvGrpSpPr>
                <a:grpSpLocks/>
              </p:cNvGrpSpPr>
              <p:nvPr/>
            </p:nvGrpSpPr>
            <p:grpSpPr bwMode="auto">
              <a:xfrm>
                <a:off x="4990227" y="3351862"/>
                <a:ext cx="251561" cy="564103"/>
                <a:chOff x="4140" y="429"/>
                <a:chExt cx="1425" cy="2396"/>
              </a:xfrm>
            </p:grpSpPr>
            <p:sp>
              <p:nvSpPr>
                <p:cNvPr id="880" name="Freeform 951">
                  <a:extLst>
                    <a:ext uri="{FF2B5EF4-FFF2-40B4-BE49-F238E27FC236}">
                      <a16:creationId xmlns:a16="http://schemas.microsoft.com/office/drawing/2014/main" id="{A5BA354F-B231-C647-9049-264E94760E6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1" name="Rectangle 952">
                  <a:extLst>
                    <a:ext uri="{FF2B5EF4-FFF2-40B4-BE49-F238E27FC236}">
                      <a16:creationId xmlns:a16="http://schemas.microsoft.com/office/drawing/2014/main" id="{4CD802A5-F6DB-4B4A-9C9B-E57940A6AE2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2" name="Freeform 953">
                  <a:extLst>
                    <a:ext uri="{FF2B5EF4-FFF2-40B4-BE49-F238E27FC236}">
                      <a16:creationId xmlns:a16="http://schemas.microsoft.com/office/drawing/2014/main" id="{79259F7C-2EC8-F74E-9E7F-4095E5E5CFD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3" name="Freeform 954">
                  <a:extLst>
                    <a:ext uri="{FF2B5EF4-FFF2-40B4-BE49-F238E27FC236}">
                      <a16:creationId xmlns:a16="http://schemas.microsoft.com/office/drawing/2014/main" id="{451FA157-6D0F-9145-8122-26E1DA1A236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4" name="Rectangle 955">
                  <a:extLst>
                    <a:ext uri="{FF2B5EF4-FFF2-40B4-BE49-F238E27FC236}">
                      <a16:creationId xmlns:a16="http://schemas.microsoft.com/office/drawing/2014/main" id="{C2607605-6DA4-EE4D-8DD3-849C75A0567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5" name="Group 956">
                  <a:extLst>
                    <a:ext uri="{FF2B5EF4-FFF2-40B4-BE49-F238E27FC236}">
                      <a16:creationId xmlns:a16="http://schemas.microsoft.com/office/drawing/2014/main" id="{9869AF7B-AAFD-8D4B-8E7F-90CCD3755626}"/>
                    </a:ext>
                  </a:extLst>
                </p:cNvPr>
                <p:cNvGrpSpPr>
                  <a:grpSpLocks/>
                </p:cNvGrpSpPr>
                <p:nvPr/>
              </p:nvGrpSpPr>
              <p:grpSpPr bwMode="auto">
                <a:xfrm>
                  <a:off x="4749" y="668"/>
                  <a:ext cx="581" cy="145"/>
                  <a:chOff x="614" y="2568"/>
                  <a:chExt cx="725" cy="139"/>
                </a:xfrm>
              </p:grpSpPr>
              <p:sp>
                <p:nvSpPr>
                  <p:cNvPr id="910" name="AutoShape 957">
                    <a:extLst>
                      <a:ext uri="{FF2B5EF4-FFF2-40B4-BE49-F238E27FC236}">
                        <a16:creationId xmlns:a16="http://schemas.microsoft.com/office/drawing/2014/main" id="{C9AB02AE-DBB7-4942-87E6-03EAC872AF56}"/>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1" name="AutoShape 958">
                    <a:extLst>
                      <a:ext uri="{FF2B5EF4-FFF2-40B4-BE49-F238E27FC236}">
                        <a16:creationId xmlns:a16="http://schemas.microsoft.com/office/drawing/2014/main" id="{A1397CEF-8A99-9C43-984B-80BD60AFF6D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6" name="Rectangle 959">
                  <a:extLst>
                    <a:ext uri="{FF2B5EF4-FFF2-40B4-BE49-F238E27FC236}">
                      <a16:creationId xmlns:a16="http://schemas.microsoft.com/office/drawing/2014/main" id="{E8594A77-9042-2641-ABFC-F29E8FF40D5E}"/>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7" name="Group 960">
                  <a:extLst>
                    <a:ext uri="{FF2B5EF4-FFF2-40B4-BE49-F238E27FC236}">
                      <a16:creationId xmlns:a16="http://schemas.microsoft.com/office/drawing/2014/main" id="{1262AD39-4096-D741-A742-CED9CF146D7C}"/>
                    </a:ext>
                  </a:extLst>
                </p:cNvPr>
                <p:cNvGrpSpPr>
                  <a:grpSpLocks/>
                </p:cNvGrpSpPr>
                <p:nvPr/>
              </p:nvGrpSpPr>
              <p:grpSpPr bwMode="auto">
                <a:xfrm>
                  <a:off x="4747" y="994"/>
                  <a:ext cx="581" cy="134"/>
                  <a:chOff x="614" y="2568"/>
                  <a:chExt cx="725" cy="139"/>
                </a:xfrm>
              </p:grpSpPr>
              <p:sp>
                <p:nvSpPr>
                  <p:cNvPr id="908" name="AutoShape 961">
                    <a:extLst>
                      <a:ext uri="{FF2B5EF4-FFF2-40B4-BE49-F238E27FC236}">
                        <a16:creationId xmlns:a16="http://schemas.microsoft.com/office/drawing/2014/main" id="{59E4897D-95E8-2A4B-9BA9-0B7172ED7B8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9" name="AutoShape 962">
                    <a:extLst>
                      <a:ext uri="{FF2B5EF4-FFF2-40B4-BE49-F238E27FC236}">
                        <a16:creationId xmlns:a16="http://schemas.microsoft.com/office/drawing/2014/main" id="{2382242C-86DC-C04B-94D5-2B4545FC2AD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8" name="Rectangle 963">
                  <a:extLst>
                    <a:ext uri="{FF2B5EF4-FFF2-40B4-BE49-F238E27FC236}">
                      <a16:creationId xmlns:a16="http://schemas.microsoft.com/office/drawing/2014/main" id="{CBBEA7CF-B701-8748-AA95-11773F0862F7}"/>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9" name="Rectangle 964">
                  <a:extLst>
                    <a:ext uri="{FF2B5EF4-FFF2-40B4-BE49-F238E27FC236}">
                      <a16:creationId xmlns:a16="http://schemas.microsoft.com/office/drawing/2014/main" id="{2840794F-AC07-854C-A963-38CAEB859431}"/>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0" name="Group 965">
                  <a:extLst>
                    <a:ext uri="{FF2B5EF4-FFF2-40B4-BE49-F238E27FC236}">
                      <a16:creationId xmlns:a16="http://schemas.microsoft.com/office/drawing/2014/main" id="{00D85896-AE73-FC4F-A921-B401C2ABE627}"/>
                    </a:ext>
                  </a:extLst>
                </p:cNvPr>
                <p:cNvGrpSpPr>
                  <a:grpSpLocks/>
                </p:cNvGrpSpPr>
                <p:nvPr/>
              </p:nvGrpSpPr>
              <p:grpSpPr bwMode="auto">
                <a:xfrm>
                  <a:off x="4735" y="1627"/>
                  <a:ext cx="582" cy="151"/>
                  <a:chOff x="614" y="2568"/>
                  <a:chExt cx="725" cy="139"/>
                </a:xfrm>
              </p:grpSpPr>
              <p:sp>
                <p:nvSpPr>
                  <p:cNvPr id="906" name="AutoShape 966">
                    <a:extLst>
                      <a:ext uri="{FF2B5EF4-FFF2-40B4-BE49-F238E27FC236}">
                        <a16:creationId xmlns:a16="http://schemas.microsoft.com/office/drawing/2014/main" id="{924B40FA-21E3-834D-911F-D56CADE5ECA3}"/>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7" name="AutoShape 967">
                    <a:extLst>
                      <a:ext uri="{FF2B5EF4-FFF2-40B4-BE49-F238E27FC236}">
                        <a16:creationId xmlns:a16="http://schemas.microsoft.com/office/drawing/2014/main" id="{47F8F0C4-6D37-9543-9F00-43D5F28FB2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1" name="Freeform 968">
                  <a:extLst>
                    <a:ext uri="{FF2B5EF4-FFF2-40B4-BE49-F238E27FC236}">
                      <a16:creationId xmlns:a16="http://schemas.microsoft.com/office/drawing/2014/main" id="{1DAD0535-0585-3A48-B18F-8CFD540ADB7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2" name="Group 969">
                  <a:extLst>
                    <a:ext uri="{FF2B5EF4-FFF2-40B4-BE49-F238E27FC236}">
                      <a16:creationId xmlns:a16="http://schemas.microsoft.com/office/drawing/2014/main" id="{66D816ED-1F9A-D04E-95EE-62CBF7E44ED1}"/>
                    </a:ext>
                  </a:extLst>
                </p:cNvPr>
                <p:cNvGrpSpPr>
                  <a:grpSpLocks/>
                </p:cNvGrpSpPr>
                <p:nvPr/>
              </p:nvGrpSpPr>
              <p:grpSpPr bwMode="auto">
                <a:xfrm>
                  <a:off x="4739" y="1327"/>
                  <a:ext cx="582" cy="139"/>
                  <a:chOff x="614" y="2568"/>
                  <a:chExt cx="725" cy="139"/>
                </a:xfrm>
              </p:grpSpPr>
              <p:sp>
                <p:nvSpPr>
                  <p:cNvPr id="904" name="AutoShape 970">
                    <a:extLst>
                      <a:ext uri="{FF2B5EF4-FFF2-40B4-BE49-F238E27FC236}">
                        <a16:creationId xmlns:a16="http://schemas.microsoft.com/office/drawing/2014/main" id="{8C0B4415-0AC2-3945-92F3-A694CD6600DB}"/>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5" name="AutoShape 971">
                    <a:extLst>
                      <a:ext uri="{FF2B5EF4-FFF2-40B4-BE49-F238E27FC236}">
                        <a16:creationId xmlns:a16="http://schemas.microsoft.com/office/drawing/2014/main" id="{0B3FE1DC-EC1B-BE41-BD3D-DA207D617D5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3" name="Rectangle 972">
                  <a:extLst>
                    <a:ext uri="{FF2B5EF4-FFF2-40B4-BE49-F238E27FC236}">
                      <a16:creationId xmlns:a16="http://schemas.microsoft.com/office/drawing/2014/main" id="{D76687F0-DEBC-0F4A-B4AF-5C24DB379F8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4" name="Freeform 973">
                  <a:extLst>
                    <a:ext uri="{FF2B5EF4-FFF2-40B4-BE49-F238E27FC236}">
                      <a16:creationId xmlns:a16="http://schemas.microsoft.com/office/drawing/2014/main" id="{9E9FD877-5F4F-754A-87E4-3CF2A2B8681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5" name="Freeform 974">
                  <a:extLst>
                    <a:ext uri="{FF2B5EF4-FFF2-40B4-BE49-F238E27FC236}">
                      <a16:creationId xmlns:a16="http://schemas.microsoft.com/office/drawing/2014/main" id="{42A0B2EC-7CC7-B240-8E62-08161F36999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6" name="Oval 975">
                  <a:extLst>
                    <a:ext uri="{FF2B5EF4-FFF2-40B4-BE49-F238E27FC236}">
                      <a16:creationId xmlns:a16="http://schemas.microsoft.com/office/drawing/2014/main" id="{924FB68E-8166-014C-89D3-D4305C34F3C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7" name="Freeform 976">
                  <a:extLst>
                    <a:ext uri="{FF2B5EF4-FFF2-40B4-BE49-F238E27FC236}">
                      <a16:creationId xmlns:a16="http://schemas.microsoft.com/office/drawing/2014/main" id="{97FE5EBC-22BA-6044-8980-CAE030812074}"/>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8" name="AutoShape 977">
                  <a:extLst>
                    <a:ext uri="{FF2B5EF4-FFF2-40B4-BE49-F238E27FC236}">
                      <a16:creationId xmlns:a16="http://schemas.microsoft.com/office/drawing/2014/main" id="{A5F87333-9B58-984B-975F-83AEC148248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9" name="AutoShape 978">
                  <a:extLst>
                    <a:ext uri="{FF2B5EF4-FFF2-40B4-BE49-F238E27FC236}">
                      <a16:creationId xmlns:a16="http://schemas.microsoft.com/office/drawing/2014/main" id="{A819AAE6-0355-8D4F-8137-BD2B7A2B727C}"/>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0" name="Oval 979">
                  <a:extLst>
                    <a:ext uri="{FF2B5EF4-FFF2-40B4-BE49-F238E27FC236}">
                      <a16:creationId xmlns:a16="http://schemas.microsoft.com/office/drawing/2014/main" id="{7425A734-37C7-AE46-A20A-FA4A5976715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1" name="Oval 980">
                  <a:extLst>
                    <a:ext uri="{FF2B5EF4-FFF2-40B4-BE49-F238E27FC236}">
                      <a16:creationId xmlns:a16="http://schemas.microsoft.com/office/drawing/2014/main" id="{820B07E3-33AF-1341-B1D5-46C41ACB743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902" name="Oval 981">
                  <a:extLst>
                    <a:ext uri="{FF2B5EF4-FFF2-40B4-BE49-F238E27FC236}">
                      <a16:creationId xmlns:a16="http://schemas.microsoft.com/office/drawing/2014/main" id="{44036096-87EC-A746-8FE7-7773B3B32B1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3" name="Rectangle 982">
                  <a:extLst>
                    <a:ext uri="{FF2B5EF4-FFF2-40B4-BE49-F238E27FC236}">
                      <a16:creationId xmlns:a16="http://schemas.microsoft.com/office/drawing/2014/main" id="{4C8AA049-B48E-C24E-91A9-8455F582713C}"/>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79" name="TextBox 878">
                <a:extLst>
                  <a:ext uri="{FF2B5EF4-FFF2-40B4-BE49-F238E27FC236}">
                    <a16:creationId xmlns:a16="http://schemas.microsoft.com/office/drawing/2014/main" id="{BD391945-30B0-AF4B-9B16-8435026C785B}"/>
                  </a:ext>
                </a:extLst>
              </p:cNvPr>
              <p:cNvSpPr txBox="1"/>
              <p:nvPr/>
            </p:nvSpPr>
            <p:spPr>
              <a:xfrm>
                <a:off x="5377031" y="3090332"/>
                <a:ext cx="2659202" cy="615553"/>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SDN Controller</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(network operating system)</a:t>
                </a:r>
              </a:p>
            </p:txBody>
          </p:sp>
        </p:grpSp>
        <p:sp>
          <p:nvSpPr>
            <p:cNvPr id="858" name="TextBox 857">
              <a:extLst>
                <a:ext uri="{FF2B5EF4-FFF2-40B4-BE49-F238E27FC236}">
                  <a16:creationId xmlns:a16="http://schemas.microsoft.com/office/drawing/2014/main" id="{460A62D4-F61E-134D-905E-F48547E04AB7}"/>
                </a:ext>
              </a:extLst>
            </p:cNvPr>
            <p:cNvSpPr txBox="1"/>
            <p:nvPr/>
          </p:nvSpPr>
          <p:spPr>
            <a:xfrm>
              <a:off x="6837708" y="1058305"/>
              <a:ext cx="595035" cy="584776"/>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8000"/>
                  </a:solidFill>
                  <a:effectLst/>
                  <a:uLnTx/>
                  <a:uFillTx/>
                  <a:latin typeface="Arial" charset="0"/>
                  <a:ea typeface="ＭＳ Ｐゴシック" charset="0"/>
                </a:rPr>
                <a:t>…</a:t>
              </a:r>
            </a:p>
          </p:txBody>
        </p:sp>
        <p:grpSp>
          <p:nvGrpSpPr>
            <p:cNvPr id="859" name="Group 858">
              <a:extLst>
                <a:ext uri="{FF2B5EF4-FFF2-40B4-BE49-F238E27FC236}">
                  <a16:creationId xmlns:a16="http://schemas.microsoft.com/office/drawing/2014/main" id="{C04C3E74-140C-174C-86ED-F87FDFEFCDEE}"/>
                </a:ext>
              </a:extLst>
            </p:cNvPr>
            <p:cNvGrpSpPr/>
            <p:nvPr/>
          </p:nvGrpSpPr>
          <p:grpSpPr>
            <a:xfrm>
              <a:off x="5165914" y="1277466"/>
              <a:ext cx="1023471" cy="590176"/>
              <a:chOff x="4721412" y="1277470"/>
              <a:chExt cx="1023471" cy="590176"/>
            </a:xfrm>
          </p:grpSpPr>
          <p:sp>
            <p:nvSpPr>
              <p:cNvPr id="874" name="Oval 873">
                <a:extLst>
                  <a:ext uri="{FF2B5EF4-FFF2-40B4-BE49-F238E27FC236}">
                    <a16:creationId xmlns:a16="http://schemas.microsoft.com/office/drawing/2014/main" id="{4ECE1B24-7462-554F-B043-548B485E42D6}"/>
                  </a:ext>
                </a:extLst>
              </p:cNvPr>
              <p:cNvSpPr/>
              <p:nvPr/>
            </p:nvSpPr>
            <p:spPr bwMode="auto">
              <a:xfrm>
                <a:off x="4721412" y="1277470"/>
                <a:ext cx="1023471" cy="590176"/>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5" name="TextBox 874">
                <a:extLst>
                  <a:ext uri="{FF2B5EF4-FFF2-40B4-BE49-F238E27FC236}">
                    <a16:creationId xmlns:a16="http://schemas.microsoft.com/office/drawing/2014/main" id="{8832E712-F1F9-5E47-90F8-8A9C1FCF21E9}"/>
                  </a:ext>
                </a:extLst>
              </p:cNvPr>
              <p:cNvSpPr txBox="1"/>
              <p:nvPr/>
            </p:nvSpPr>
            <p:spPr>
              <a:xfrm>
                <a:off x="4792385" y="1374585"/>
                <a:ext cx="89046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routing</a:t>
                </a:r>
              </a:p>
            </p:txBody>
          </p:sp>
        </p:grpSp>
        <p:grpSp>
          <p:nvGrpSpPr>
            <p:cNvPr id="860" name="Group 859">
              <a:extLst>
                <a:ext uri="{FF2B5EF4-FFF2-40B4-BE49-F238E27FC236}">
                  <a16:creationId xmlns:a16="http://schemas.microsoft.com/office/drawing/2014/main" id="{94FF35AA-DC45-2445-BD7D-65CD25F3EB23}"/>
                </a:ext>
              </a:extLst>
            </p:cNvPr>
            <p:cNvGrpSpPr/>
            <p:nvPr/>
          </p:nvGrpSpPr>
          <p:grpSpPr>
            <a:xfrm>
              <a:off x="6000628" y="1798416"/>
              <a:ext cx="1023471" cy="590176"/>
              <a:chOff x="6106459" y="1967753"/>
              <a:chExt cx="1023471" cy="590176"/>
            </a:xfrm>
          </p:grpSpPr>
          <p:sp>
            <p:nvSpPr>
              <p:cNvPr id="872" name="Oval 871">
                <a:extLst>
                  <a:ext uri="{FF2B5EF4-FFF2-40B4-BE49-F238E27FC236}">
                    <a16:creationId xmlns:a16="http://schemas.microsoft.com/office/drawing/2014/main" id="{3821BD45-E196-1B47-B58A-8DE288ED4A33}"/>
                  </a:ext>
                </a:extLst>
              </p:cNvPr>
              <p:cNvSpPr/>
              <p:nvPr/>
            </p:nvSpPr>
            <p:spPr bwMode="auto">
              <a:xfrm>
                <a:off x="6106459" y="1967753"/>
                <a:ext cx="1023471" cy="590176"/>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3" name="TextBox 872">
                <a:extLst>
                  <a:ext uri="{FF2B5EF4-FFF2-40B4-BE49-F238E27FC236}">
                    <a16:creationId xmlns:a16="http://schemas.microsoft.com/office/drawing/2014/main" id="{09503A04-2C2E-F941-9ED5-3A37B498CDA9}"/>
                  </a:ext>
                </a:extLst>
              </p:cNvPr>
              <p:cNvSpPr txBox="1"/>
              <p:nvPr/>
            </p:nvSpPr>
            <p:spPr>
              <a:xfrm>
                <a:off x="6177429" y="1997637"/>
                <a:ext cx="903087"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access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control</a:t>
                </a:r>
              </a:p>
            </p:txBody>
          </p:sp>
        </p:grpSp>
        <p:grpSp>
          <p:nvGrpSpPr>
            <p:cNvPr id="861" name="Group 860">
              <a:extLst>
                <a:ext uri="{FF2B5EF4-FFF2-40B4-BE49-F238E27FC236}">
                  <a16:creationId xmlns:a16="http://schemas.microsoft.com/office/drawing/2014/main" id="{F4CEBF5F-0D71-6B41-996D-0354922EB612}"/>
                </a:ext>
              </a:extLst>
            </p:cNvPr>
            <p:cNvGrpSpPr/>
            <p:nvPr/>
          </p:nvGrpSpPr>
          <p:grpSpPr>
            <a:xfrm>
              <a:off x="7230837" y="1756871"/>
              <a:ext cx="1023471" cy="590176"/>
              <a:chOff x="6938682" y="977153"/>
              <a:chExt cx="1023471" cy="590176"/>
            </a:xfrm>
          </p:grpSpPr>
          <p:sp>
            <p:nvSpPr>
              <p:cNvPr id="870" name="Oval 869">
                <a:extLst>
                  <a:ext uri="{FF2B5EF4-FFF2-40B4-BE49-F238E27FC236}">
                    <a16:creationId xmlns:a16="http://schemas.microsoft.com/office/drawing/2014/main" id="{2D855133-90E2-7042-AF1B-8352C3CC5BF7}"/>
                  </a:ext>
                </a:extLst>
              </p:cNvPr>
              <p:cNvSpPr/>
              <p:nvPr/>
            </p:nvSpPr>
            <p:spPr bwMode="auto">
              <a:xfrm>
                <a:off x="6938682" y="977153"/>
                <a:ext cx="1023471" cy="590176"/>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1" name="TextBox 870">
                <a:extLst>
                  <a:ext uri="{FF2B5EF4-FFF2-40B4-BE49-F238E27FC236}">
                    <a16:creationId xmlns:a16="http://schemas.microsoft.com/office/drawing/2014/main" id="{3D7D80F7-46BE-EC48-B7D7-3C763154D621}"/>
                  </a:ext>
                </a:extLst>
              </p:cNvPr>
              <p:cNvSpPr txBox="1"/>
              <p:nvPr/>
            </p:nvSpPr>
            <p:spPr>
              <a:xfrm>
                <a:off x="6964568" y="1007037"/>
                <a:ext cx="993256"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load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balance</a:t>
                </a:r>
              </a:p>
            </p:txBody>
          </p:sp>
        </p:grpSp>
        <p:cxnSp>
          <p:nvCxnSpPr>
            <p:cNvPr id="862" name="Straight Arrow Connector 861">
              <a:extLst>
                <a:ext uri="{FF2B5EF4-FFF2-40B4-BE49-F238E27FC236}">
                  <a16:creationId xmlns:a16="http://schemas.microsoft.com/office/drawing/2014/main" id="{7BDC462A-14A0-764C-A672-5D241FEED1DE}"/>
                </a:ext>
              </a:extLst>
            </p:cNvPr>
            <p:cNvCxnSpPr/>
            <p:nvPr/>
          </p:nvCxnSpPr>
          <p:spPr bwMode="auto">
            <a:xfrm flipV="1">
              <a:off x="8627245" y="1217948"/>
              <a:ext cx="0" cy="1248832"/>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3" name="Straight Arrow Connector 862">
              <a:extLst>
                <a:ext uri="{FF2B5EF4-FFF2-40B4-BE49-F238E27FC236}">
                  <a16:creationId xmlns:a16="http://schemas.microsoft.com/office/drawing/2014/main" id="{456B3B86-566B-B74B-A02C-E7472619477F}"/>
                </a:ext>
              </a:extLst>
            </p:cNvPr>
            <p:cNvCxnSpPr/>
            <p:nvPr/>
          </p:nvCxnSpPr>
          <p:spPr bwMode="auto">
            <a:xfrm>
              <a:off x="8652645" y="2966181"/>
              <a:ext cx="0" cy="152442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4" name="Straight Arrow Connector 863">
              <a:extLst>
                <a:ext uri="{FF2B5EF4-FFF2-40B4-BE49-F238E27FC236}">
                  <a16:creationId xmlns:a16="http://schemas.microsoft.com/office/drawing/2014/main" id="{8EE09DB2-3F15-2A46-A79B-D24A8CF3014A}"/>
                </a:ext>
              </a:extLst>
            </p:cNvPr>
            <p:cNvCxnSpPr/>
            <p:nvPr/>
          </p:nvCxnSpPr>
          <p:spPr bwMode="auto">
            <a:xfrm>
              <a:off x="8661016" y="5381629"/>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5" name="Straight Arrow Connector 864">
              <a:extLst>
                <a:ext uri="{FF2B5EF4-FFF2-40B4-BE49-F238E27FC236}">
                  <a16:creationId xmlns:a16="http://schemas.microsoft.com/office/drawing/2014/main" id="{602E5161-3933-E44A-A9CD-F172C848B87B}"/>
                </a:ext>
              </a:extLst>
            </p:cNvPr>
            <p:cNvCxnSpPr/>
            <p:nvPr/>
          </p:nvCxnSpPr>
          <p:spPr bwMode="auto">
            <a:xfrm flipV="1">
              <a:off x="8653320" y="4546025"/>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66" name="TextBox 399">
              <a:extLst>
                <a:ext uri="{FF2B5EF4-FFF2-40B4-BE49-F238E27FC236}">
                  <a16:creationId xmlns:a16="http://schemas.microsoft.com/office/drawing/2014/main" id="{7DE1AEF7-BBBD-CE47-95BE-236511149F52}"/>
                </a:ext>
              </a:extLst>
            </p:cNvPr>
            <p:cNvSpPr txBox="1">
              <a:spLocks noChangeArrowheads="1"/>
            </p:cNvSpPr>
            <p:nvPr/>
          </p:nvSpPr>
          <p:spPr bwMode="auto">
            <a:xfrm>
              <a:off x="6650715" y="4235599"/>
              <a:ext cx="163588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southbound API</a:t>
              </a:r>
            </a:p>
          </p:txBody>
        </p:sp>
        <p:sp>
          <p:nvSpPr>
            <p:cNvPr id="867" name="TextBox 399">
              <a:extLst>
                <a:ext uri="{FF2B5EF4-FFF2-40B4-BE49-F238E27FC236}">
                  <a16:creationId xmlns:a16="http://schemas.microsoft.com/office/drawing/2014/main" id="{033F372B-9E56-9B43-9893-2EBEDF887392}"/>
                </a:ext>
              </a:extLst>
            </p:cNvPr>
            <p:cNvSpPr txBox="1">
              <a:spLocks noChangeArrowheads="1"/>
            </p:cNvSpPr>
            <p:nvPr/>
          </p:nvSpPr>
          <p:spPr bwMode="auto">
            <a:xfrm>
              <a:off x="6646778" y="2717781"/>
              <a:ext cx="163588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northbound API</a:t>
              </a:r>
            </a:p>
          </p:txBody>
        </p:sp>
        <p:sp>
          <p:nvSpPr>
            <p:cNvPr id="868" name="TextBox 399">
              <a:extLst>
                <a:ext uri="{FF2B5EF4-FFF2-40B4-BE49-F238E27FC236}">
                  <a16:creationId xmlns:a16="http://schemas.microsoft.com/office/drawing/2014/main" id="{16B44057-72D3-5E46-935C-9EED28D7FDD3}"/>
                </a:ext>
              </a:extLst>
            </p:cNvPr>
            <p:cNvSpPr txBox="1">
              <a:spLocks noChangeArrowheads="1"/>
            </p:cNvSpPr>
            <p:nvPr/>
          </p:nvSpPr>
          <p:spPr bwMode="auto">
            <a:xfrm>
              <a:off x="5507651" y="5795718"/>
              <a:ext cx="2302688"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SDN-controlled switches</a:t>
              </a:r>
            </a:p>
          </p:txBody>
        </p:sp>
        <p:sp>
          <p:nvSpPr>
            <p:cNvPr id="869" name="TextBox 399">
              <a:extLst>
                <a:ext uri="{FF2B5EF4-FFF2-40B4-BE49-F238E27FC236}">
                  <a16:creationId xmlns:a16="http://schemas.microsoft.com/office/drawing/2014/main" id="{862C44EB-1706-6C4E-AFA2-ACADCAC1D4D1}"/>
                </a:ext>
              </a:extLst>
            </p:cNvPr>
            <p:cNvSpPr txBox="1">
              <a:spLocks noChangeArrowheads="1"/>
            </p:cNvSpPr>
            <p:nvPr/>
          </p:nvSpPr>
          <p:spPr bwMode="auto">
            <a:xfrm>
              <a:off x="5707907" y="910464"/>
              <a:ext cx="238165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network-control applications</a:t>
              </a:r>
            </a:p>
          </p:txBody>
        </p:sp>
      </p:grpSp>
      <p:sp>
        <p:nvSpPr>
          <p:cNvPr id="971" name="Rectangle 970">
            <a:extLst>
              <a:ext uri="{FF2B5EF4-FFF2-40B4-BE49-F238E27FC236}">
                <a16:creationId xmlns:a16="http://schemas.microsoft.com/office/drawing/2014/main" id="{CF79C9C5-C35F-9D4D-A4B3-C17F7845845A}"/>
              </a:ext>
            </a:extLst>
          </p:cNvPr>
          <p:cNvSpPr/>
          <p:nvPr/>
        </p:nvSpPr>
        <p:spPr bwMode="auto">
          <a:xfrm>
            <a:off x="6727429" y="3557392"/>
            <a:ext cx="4134334" cy="1167008"/>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26" name="Rectangle 125">
            <a:extLst>
              <a:ext uri="{FF2B5EF4-FFF2-40B4-BE49-F238E27FC236}">
                <a16:creationId xmlns:a16="http://schemas.microsoft.com/office/drawing/2014/main" id="{C8ACC79C-3DA0-964D-9E40-DA4E67217D81}"/>
              </a:ext>
            </a:extLst>
          </p:cNvPr>
          <p:cNvSpPr/>
          <p:nvPr/>
        </p:nvSpPr>
        <p:spPr bwMode="auto">
          <a:xfrm>
            <a:off x="6929934" y="5060985"/>
            <a:ext cx="3767293" cy="1527705"/>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Tree>
    <p:extLst>
      <p:ext uri="{BB962C8B-B14F-4D97-AF65-F5344CB8AC3E}">
        <p14:creationId xmlns:p14="http://schemas.microsoft.com/office/powerpoint/2010/main" val="17548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50">
                                            <p:txEl>
                                              <p:pRg st="1" end="1"/>
                                            </p:txEl>
                                          </p:spTgt>
                                        </p:tgtEl>
                                        <p:attrNameLst>
                                          <p:attrName>style.visibility</p:attrName>
                                        </p:attrNameLst>
                                      </p:cBhvr>
                                      <p:to>
                                        <p:strVal val="visible"/>
                                      </p:to>
                                    </p:set>
                                    <p:animEffect transition="in" filter="dissolve">
                                      <p:cBhvr>
                                        <p:cTn id="7" dur="500"/>
                                        <p:tgtEl>
                                          <p:spTgt spid="8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0">
                                            <p:txEl>
                                              <p:pRg st="2" end="2"/>
                                            </p:txEl>
                                          </p:spTgt>
                                        </p:tgtEl>
                                        <p:attrNameLst>
                                          <p:attrName>style.visibility</p:attrName>
                                        </p:attrNameLst>
                                      </p:cBhvr>
                                      <p:to>
                                        <p:strVal val="visible"/>
                                      </p:to>
                                    </p:set>
                                    <p:animEffect transition="in" filter="dissolve">
                                      <p:cBhvr>
                                        <p:cTn id="12" dur="500"/>
                                        <p:tgtEl>
                                          <p:spTgt spid="8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US" altLang="en-US" dirty="0">
              <a:latin typeface="Tahoma" pitchFamily="34" charset="0"/>
            </a:endParaRPr>
          </a:p>
        </p:txBody>
      </p:sp>
      <p:pic>
        <p:nvPicPr>
          <p:cNvPr id="4" name="Picture 3">
            <a:extLst>
              <a:ext uri="{FF2B5EF4-FFF2-40B4-BE49-F238E27FC236}">
                <a16:creationId xmlns:a16="http://schemas.microsoft.com/office/drawing/2014/main" id="{EC6BF312-E624-7D49-8B77-C452489B8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310" y="2511260"/>
            <a:ext cx="5990541" cy="4192113"/>
          </a:xfrm>
          <a:prstGeom prst="rect">
            <a:avLst/>
          </a:prstGeom>
        </p:spPr>
      </p:pic>
      <p:sp>
        <p:nvSpPr>
          <p:cNvPr id="18" name="Rectangle 3">
            <a:extLst>
              <a:ext uri="{FF2B5EF4-FFF2-40B4-BE49-F238E27FC236}">
                <a16:creationId xmlns:a16="http://schemas.microsoft.com/office/drawing/2014/main" id="{34C4672F-48CA-FD4C-B0D2-DA6031583F38}"/>
              </a:ext>
            </a:extLst>
          </p:cNvPr>
          <p:cNvSpPr txBox="1">
            <a:spLocks noChangeArrowheads="1"/>
          </p:cNvSpPr>
          <p:nvPr/>
        </p:nvSpPr>
        <p:spPr bwMode="auto">
          <a:xfrm>
            <a:off x="8612955" y="4748335"/>
            <a:ext cx="1979628" cy="167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r">
              <a:buNone/>
            </a:pPr>
            <a:r>
              <a:rPr lang="en-US" sz="1600" b="1" dirty="0">
                <a:solidFill>
                  <a:srgbClr val="00B9FA"/>
                </a:solidFill>
                <a:latin typeface="Arial"/>
                <a:ea typeface="ＭＳ Ｐゴシック" pitchFamily="34" charset="-128"/>
                <a:cs typeface="Arial"/>
              </a:rPr>
              <a:t>Figure</a:t>
            </a:r>
            <a:r>
              <a:rPr lang="en-US" sz="1600" dirty="0">
                <a:latin typeface="Arial"/>
                <a:ea typeface="ＭＳ Ｐゴシック" pitchFamily="34" charset="-128"/>
                <a:cs typeface="Arial"/>
              </a:rPr>
              <a:t>: </a:t>
            </a:r>
          </a:p>
          <a:p>
            <a:pPr marL="0" indent="0" algn="r">
              <a:buNone/>
            </a:pPr>
            <a:r>
              <a:rPr lang="en-MY" sz="1600" dirty="0">
                <a:latin typeface="Arial"/>
                <a:ea typeface="ＭＳ Ｐゴシック" pitchFamily="34" charset="-128"/>
                <a:cs typeface="Arial"/>
              </a:rPr>
              <a:t>Per-router control: Individual routing algorithm components interact in the control plane</a:t>
            </a:r>
          </a:p>
        </p:txBody>
      </p:sp>
      <p:sp>
        <p:nvSpPr>
          <p:cNvPr id="19" name="TextBox 18">
            <a:extLst>
              <a:ext uri="{FF2B5EF4-FFF2-40B4-BE49-F238E27FC236}">
                <a16:creationId xmlns:a16="http://schemas.microsoft.com/office/drawing/2014/main" id="{3E17026D-B00F-084C-8A5C-9192F3624D80}"/>
              </a:ext>
            </a:extLst>
          </p:cNvPr>
          <p:cNvSpPr txBox="1"/>
          <p:nvPr/>
        </p:nvSpPr>
        <p:spPr>
          <a:xfrm>
            <a:off x="1524000" y="6649357"/>
            <a:ext cx="9144000" cy="215444"/>
          </a:xfrm>
          <a:prstGeom prst="rect">
            <a:avLst/>
          </a:prstGeom>
          <a:noFill/>
        </p:spPr>
        <p:txBody>
          <a:bodyPr wrap="square" rtlCol="0">
            <a:spAutoFit/>
          </a:bodyPr>
          <a:lstStyle/>
          <a:p>
            <a:pPr algn="l"/>
            <a:r>
              <a:rPr lang="en-US" sz="800" dirty="0">
                <a:latin typeface="Times New Roman" panose="02020603050405020304" pitchFamily="18" charset="0"/>
                <a:cs typeface="Times New Roman" panose="02020603050405020304" pitchFamily="18" charset="0"/>
              </a:rPr>
              <a:t>Kurose, J.F. and Ross, K.W. (2021). Computer Networking: A Top-Down Approach (8</a:t>
            </a:r>
            <a:r>
              <a:rPr lang="en-US" sz="800" baseline="30000" dirty="0">
                <a:latin typeface="Times New Roman" panose="02020603050405020304" pitchFamily="18" charset="0"/>
                <a:cs typeface="Times New Roman" panose="02020603050405020304" pitchFamily="18" charset="0"/>
              </a:rPr>
              <a:t>th</a:t>
            </a:r>
            <a:r>
              <a:rPr lang="en-US" sz="800" dirty="0">
                <a:latin typeface="Times New Roman" panose="02020603050405020304" pitchFamily="18" charset="0"/>
                <a:cs typeface="Times New Roman" panose="02020603050405020304" pitchFamily="18" charset="0"/>
              </a:rPr>
              <a:t> Edition). </a:t>
            </a:r>
            <a:r>
              <a:rPr lang="en-MY" sz="800" dirty="0">
                <a:latin typeface="Times New Roman" panose="02020603050405020304" pitchFamily="18" charset="0"/>
                <a:cs typeface="Times New Roman" panose="02020603050405020304" pitchFamily="18" charset="0"/>
              </a:rPr>
              <a:t>Pearson Education Limited, England. (pp. 378)</a:t>
            </a:r>
          </a:p>
        </p:txBody>
      </p:sp>
      <p:cxnSp>
        <p:nvCxnSpPr>
          <p:cNvPr id="20" name="Straight Connector 19">
            <a:extLst>
              <a:ext uri="{FF2B5EF4-FFF2-40B4-BE49-F238E27FC236}">
                <a16:creationId xmlns:a16="http://schemas.microsoft.com/office/drawing/2014/main" id="{C4829F86-7AD7-B24F-B0C9-47A0F53F2610}"/>
              </a:ext>
            </a:extLst>
          </p:cNvPr>
          <p:cNvCxnSpPr/>
          <p:nvPr/>
        </p:nvCxnSpPr>
        <p:spPr bwMode="auto">
          <a:xfrm>
            <a:off x="1524000" y="6663455"/>
            <a:ext cx="8324850" cy="0"/>
          </a:xfrm>
          <a:prstGeom prst="line">
            <a:avLst/>
          </a:prstGeom>
          <a:noFill/>
          <a:ln w="12700" cap="flat" cmpd="sng" algn="ctr">
            <a:solidFill>
              <a:srgbClr val="00B0F0"/>
            </a:solidFill>
            <a:prstDash val="solid"/>
            <a:round/>
            <a:headEnd type="none" w="med" len="med"/>
            <a:tailEnd type="none"/>
          </a:ln>
          <a:effectLst/>
        </p:spPr>
      </p:cxnSp>
      <p:sp>
        <p:nvSpPr>
          <p:cNvPr id="5" name="Oval 4">
            <a:extLst>
              <a:ext uri="{FF2B5EF4-FFF2-40B4-BE49-F238E27FC236}">
                <a16:creationId xmlns:a16="http://schemas.microsoft.com/office/drawing/2014/main" id="{E549A536-7990-5042-8D6F-BB3A2EB6501D}"/>
              </a:ext>
            </a:extLst>
          </p:cNvPr>
          <p:cNvSpPr/>
          <p:nvPr/>
        </p:nvSpPr>
        <p:spPr bwMode="auto">
          <a:xfrm>
            <a:off x="4458160" y="509737"/>
            <a:ext cx="3275679" cy="196160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21" name="Group 20">
            <a:extLst>
              <a:ext uri="{FF2B5EF4-FFF2-40B4-BE49-F238E27FC236}">
                <a16:creationId xmlns:a16="http://schemas.microsoft.com/office/drawing/2014/main" id="{D273450F-9D9A-B940-9832-74081262EC12}"/>
              </a:ext>
            </a:extLst>
          </p:cNvPr>
          <p:cNvGrpSpPr/>
          <p:nvPr/>
        </p:nvGrpSpPr>
        <p:grpSpPr>
          <a:xfrm>
            <a:off x="4458161" y="509737"/>
            <a:ext cx="3275679" cy="1926040"/>
            <a:chOff x="3209960" y="4681454"/>
            <a:chExt cx="3275679" cy="1926040"/>
          </a:xfrm>
        </p:grpSpPr>
        <p:sp>
          <p:nvSpPr>
            <p:cNvPr id="26" name="Oval Callout 25">
              <a:extLst>
                <a:ext uri="{FF2B5EF4-FFF2-40B4-BE49-F238E27FC236}">
                  <a16:creationId xmlns:a16="http://schemas.microsoft.com/office/drawing/2014/main" id="{E5F6CE2D-EBF9-9E43-9501-BF88D586FD59}"/>
                </a:ext>
              </a:extLst>
            </p:cNvPr>
            <p:cNvSpPr/>
            <p:nvPr/>
          </p:nvSpPr>
          <p:spPr bwMode="auto">
            <a:xfrm>
              <a:off x="3209960" y="4681454"/>
              <a:ext cx="3275679" cy="1926040"/>
            </a:xfrm>
            <a:prstGeom prst="wedgeEllipseCallout">
              <a:avLst>
                <a:gd name="adj1" fmla="val -51220"/>
                <a:gd name="adj2" fmla="val 87474"/>
              </a:avLst>
            </a:prstGeom>
            <a:solidFill>
              <a:srgbClr val="FFFF00">
                <a:alpha val="30000"/>
              </a:srgbClr>
            </a:solidFill>
            <a:ln w="9525"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800" dirty="0">
                <a:latin typeface="Arial" charset="0"/>
              </a:endParaRPr>
            </a:p>
            <a:p>
              <a:pPr algn="ctr" eaLnBrk="0" fontAlgn="base" hangingPunct="0">
                <a:spcBef>
                  <a:spcPct val="0"/>
                </a:spcBef>
                <a:spcAft>
                  <a:spcPct val="0"/>
                </a:spcAft>
              </a:pPr>
              <a:endParaRPr lang="en-US" dirty="0">
                <a:latin typeface="Arial" charset="0"/>
              </a:endParaRPr>
            </a:p>
          </p:txBody>
        </p:sp>
        <p:sp>
          <p:nvSpPr>
            <p:cNvPr id="24" name="Rectangle 23">
              <a:extLst>
                <a:ext uri="{FF2B5EF4-FFF2-40B4-BE49-F238E27FC236}">
                  <a16:creationId xmlns:a16="http://schemas.microsoft.com/office/drawing/2014/main" id="{F2CB2974-4F19-D74B-B214-9EEFDDEEFFDC}"/>
                </a:ext>
              </a:extLst>
            </p:cNvPr>
            <p:cNvSpPr/>
            <p:nvPr/>
          </p:nvSpPr>
          <p:spPr>
            <a:xfrm>
              <a:off x="3469043" y="4912937"/>
              <a:ext cx="2893571" cy="369332"/>
            </a:xfrm>
            <a:prstGeom prst="rect">
              <a:avLst/>
            </a:prstGeom>
          </p:spPr>
          <p:txBody>
            <a:bodyPr wrap="square">
              <a:spAutoFit/>
            </a:bodyPr>
            <a:lstStyle/>
            <a:p>
              <a:pPr algn="ctr"/>
              <a:r>
                <a:rPr lang="en-MY" b="1" dirty="0">
                  <a:solidFill>
                    <a:srgbClr val="00B0F0"/>
                  </a:solidFill>
                  <a:latin typeface="TimesLTPro"/>
                </a:rPr>
                <a:t>(a) Per-router control:  </a:t>
              </a:r>
            </a:p>
          </p:txBody>
        </p:sp>
      </p:grpSp>
      <p:sp>
        <p:nvSpPr>
          <p:cNvPr id="27" name="Title 41">
            <a:extLst>
              <a:ext uri="{FF2B5EF4-FFF2-40B4-BE49-F238E27FC236}">
                <a16:creationId xmlns:a16="http://schemas.microsoft.com/office/drawing/2014/main" id="{E7651B83-4BAE-A740-B763-509CB7247020}"/>
              </a:ext>
            </a:extLst>
          </p:cNvPr>
          <p:cNvSpPr txBox="1">
            <a:spLocks/>
          </p:cNvSpPr>
          <p:nvPr/>
        </p:nvSpPr>
        <p:spPr bwMode="auto">
          <a:xfrm>
            <a:off x="7869897" y="933766"/>
            <a:ext cx="2798103" cy="47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a:solidFill>
                  <a:srgbClr val="00B9FA"/>
                </a:solidFill>
                <a:latin typeface="Arial"/>
                <a:ea typeface="ＭＳ Ｐゴシック" pitchFamily="34" charset="-128"/>
                <a:cs typeface="Arial"/>
              </a:rPr>
              <a:t>Two Approaches</a:t>
            </a:r>
          </a:p>
        </p:txBody>
      </p:sp>
      <p:sp>
        <p:nvSpPr>
          <p:cNvPr id="6" name="Rectangle 5">
            <a:extLst>
              <a:ext uri="{FF2B5EF4-FFF2-40B4-BE49-F238E27FC236}">
                <a16:creationId xmlns:a16="http://schemas.microsoft.com/office/drawing/2014/main" id="{0E8F292B-7A31-FF4A-AB86-FD6858089B2F}"/>
              </a:ext>
            </a:extLst>
          </p:cNvPr>
          <p:cNvSpPr/>
          <p:nvPr/>
        </p:nvSpPr>
        <p:spPr>
          <a:xfrm>
            <a:off x="4717244" y="1201846"/>
            <a:ext cx="3016595" cy="369332"/>
          </a:xfrm>
          <a:prstGeom prst="rect">
            <a:avLst/>
          </a:prstGeom>
        </p:spPr>
        <p:txBody>
          <a:bodyPr wrap="none">
            <a:spAutoFit/>
          </a:bodyPr>
          <a:lstStyle/>
          <a:p>
            <a:r>
              <a:rPr lang="en-MY" dirty="0">
                <a:latin typeface="TimesLTPro"/>
              </a:rPr>
              <a:t>The OSPF and BGP protocols </a:t>
            </a:r>
            <a:endParaRPr lang="en-MY" dirty="0"/>
          </a:p>
        </p:txBody>
      </p:sp>
      <p:sp>
        <p:nvSpPr>
          <p:cNvPr id="11" name="TextBox 10">
            <a:extLst>
              <a:ext uri="{FF2B5EF4-FFF2-40B4-BE49-F238E27FC236}">
                <a16:creationId xmlns:a16="http://schemas.microsoft.com/office/drawing/2014/main" id="{FD6F8648-C416-0A4F-8ADB-8E239BC0C1B0}"/>
              </a:ext>
            </a:extLst>
          </p:cNvPr>
          <p:cNvSpPr txBox="1"/>
          <p:nvPr/>
        </p:nvSpPr>
        <p:spPr>
          <a:xfrm>
            <a:off x="5490705" y="1715650"/>
            <a:ext cx="1210588" cy="338554"/>
          </a:xfrm>
          <a:prstGeom prst="rect">
            <a:avLst/>
          </a:prstGeom>
          <a:solidFill>
            <a:srgbClr val="00B0F0"/>
          </a:solidFill>
          <a:effectLst>
            <a:outerShdw blurRad="50800" dist="88900" dir="2700000" algn="tl" rotWithShape="0">
              <a:prstClr val="black">
                <a:alpha val="40000"/>
              </a:prstClr>
            </a:outerShdw>
          </a:effectLst>
        </p:spPr>
        <p:txBody>
          <a:bodyPr wrap="none" rtlCol="0">
            <a:spAutoFit/>
          </a:bodyPr>
          <a:lstStyle/>
          <a:p>
            <a:pPr algn="ctr"/>
            <a:r>
              <a:rPr lang="en-US" sz="1600" dirty="0">
                <a:solidFill>
                  <a:schemeClr val="bg1"/>
                </a:solidFill>
                <a:latin typeface="Arial"/>
                <a:cs typeface="Arial"/>
              </a:rPr>
              <a:t>Section 5.3</a:t>
            </a:r>
          </a:p>
        </p:txBody>
      </p:sp>
      <p:sp>
        <p:nvSpPr>
          <p:cNvPr id="29" name="Rectangle 28">
            <a:extLst>
              <a:ext uri="{FF2B5EF4-FFF2-40B4-BE49-F238E27FC236}">
                <a16:creationId xmlns:a16="http://schemas.microsoft.com/office/drawing/2014/main" id="{F52B75B7-C06E-704D-B76B-1EABADB9D857}"/>
              </a:ext>
            </a:extLst>
          </p:cNvPr>
          <p:cNvSpPr/>
          <p:nvPr/>
        </p:nvSpPr>
        <p:spPr>
          <a:xfrm>
            <a:off x="1524000" y="6270887"/>
            <a:ext cx="1574470" cy="338554"/>
          </a:xfrm>
          <a:prstGeom prst="rect">
            <a:avLst/>
          </a:prstGeom>
        </p:spPr>
        <p:txBody>
          <a:bodyPr wrap="none">
            <a:spAutoFit/>
          </a:bodyPr>
          <a:lstStyle/>
          <a:p>
            <a:r>
              <a:rPr lang="en-US" sz="800" i="1" dirty="0">
                <a:solidFill>
                  <a:schemeClr val="bg1">
                    <a:lumMod val="65000"/>
                  </a:schemeClr>
                </a:solidFill>
                <a:latin typeface="Times New Roman" panose="02020603050405020304" pitchFamily="18" charset="0"/>
                <a:cs typeface="Times New Roman" panose="02020603050405020304" pitchFamily="18" charset="0"/>
              </a:rPr>
              <a:t>OSPF (Open Shortest Part First)</a:t>
            </a:r>
          </a:p>
          <a:p>
            <a:r>
              <a:rPr lang="en-US" altLang="en-US" sz="800" i="1" dirty="0">
                <a:solidFill>
                  <a:schemeClr val="bg1">
                    <a:lumMod val="65000"/>
                  </a:schemeClr>
                </a:solidFill>
                <a:latin typeface="Times New Roman" panose="02020603050405020304" pitchFamily="18" charset="0"/>
                <a:cs typeface="Times New Roman" panose="02020603050405020304" pitchFamily="18" charset="0"/>
              </a:rPr>
              <a:t>BGP (Border Gateway Protocol):</a:t>
            </a:r>
            <a:endParaRPr lang="en-US" sz="800" i="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22" name="Rectangle 2">
            <a:extLst>
              <a:ext uri="{FF2B5EF4-FFF2-40B4-BE49-F238E27FC236}">
                <a16:creationId xmlns:a16="http://schemas.microsoft.com/office/drawing/2014/main" id="{6A2B528D-079F-4F40-B12E-B8F1697AE5CA}"/>
              </a:ext>
            </a:extLst>
          </p:cNvPr>
          <p:cNvSpPr txBox="1">
            <a:spLocks noChangeArrowheads="1"/>
          </p:cNvSpPr>
          <p:nvPr/>
        </p:nvSpPr>
        <p:spPr bwMode="auto">
          <a:xfrm>
            <a:off x="3347168" y="89794"/>
            <a:ext cx="7320835" cy="538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tx1"/>
                </a:solidFill>
                <a:latin typeface="Arial"/>
                <a:ea typeface="ＭＳ Ｐゴシック" pitchFamily="34" charset="-128"/>
                <a:cs typeface="Arial"/>
              </a:rPr>
              <a:t>Introduction</a:t>
            </a:r>
          </a:p>
        </p:txBody>
      </p:sp>
      <p:sp>
        <p:nvSpPr>
          <p:cNvPr id="1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7</a:t>
            </a:fld>
            <a:endParaRPr lang="en-US" dirty="0"/>
          </a:p>
        </p:txBody>
      </p:sp>
    </p:spTree>
    <p:extLst>
      <p:ext uri="{BB962C8B-B14F-4D97-AF65-F5344CB8AC3E}">
        <p14:creationId xmlns:p14="http://schemas.microsoft.com/office/powerpoint/2010/main" val="205182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Components of SDN controller</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70</a:t>
            </a:fld>
            <a:endParaRPr lang="en-US" dirty="0"/>
          </a:p>
        </p:txBody>
      </p:sp>
      <p:sp>
        <p:nvSpPr>
          <p:cNvPr id="285" name="Rectangle 284">
            <a:extLst>
              <a:ext uri="{FF2B5EF4-FFF2-40B4-BE49-F238E27FC236}">
                <a16:creationId xmlns:a16="http://schemas.microsoft.com/office/drawing/2014/main" id="{944E854B-8227-5B4D-85A7-A109A955A3A0}"/>
              </a:ext>
            </a:extLst>
          </p:cNvPr>
          <p:cNvSpPr/>
          <p:nvPr/>
        </p:nvSpPr>
        <p:spPr bwMode="auto">
          <a:xfrm>
            <a:off x="4808857" y="2082088"/>
            <a:ext cx="5228030" cy="3568673"/>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86" name="Straight Connector 285">
            <a:extLst>
              <a:ext uri="{FF2B5EF4-FFF2-40B4-BE49-F238E27FC236}">
                <a16:creationId xmlns:a16="http://schemas.microsoft.com/office/drawing/2014/main" id="{DCAD6B67-C824-F345-91DB-5A5B5F846C20}"/>
              </a:ext>
            </a:extLst>
          </p:cNvPr>
          <p:cNvCxnSpPr>
            <a:endCxn id="401" idx="4"/>
          </p:cNvCxnSpPr>
          <p:nvPr/>
        </p:nvCxnSpPr>
        <p:spPr bwMode="auto">
          <a:xfrm flipH="1" flipV="1">
            <a:off x="8244907" y="1910774"/>
            <a:ext cx="605" cy="407737"/>
          </a:xfrm>
          <a:prstGeom prst="line">
            <a:avLst/>
          </a:prstGeom>
          <a:solidFill>
            <a:srgbClr val="00CC99"/>
          </a:solidFill>
          <a:ln w="9525" cap="flat" cmpd="sng" algn="ctr">
            <a:solidFill>
              <a:srgbClr val="808080">
                <a:lumMod val="75000"/>
              </a:srgbClr>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87" name="Rounded Rectangle 286">
            <a:extLst>
              <a:ext uri="{FF2B5EF4-FFF2-40B4-BE49-F238E27FC236}">
                <a16:creationId xmlns:a16="http://schemas.microsoft.com/office/drawing/2014/main" id="{B0C05023-542D-7B4C-94D1-9A99FB8BB403}"/>
              </a:ext>
            </a:extLst>
          </p:cNvPr>
          <p:cNvSpPr/>
          <p:nvPr/>
        </p:nvSpPr>
        <p:spPr>
          <a:xfrm>
            <a:off x="4947365" y="3165861"/>
            <a:ext cx="4945030" cy="1553784"/>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8" name="Rounded Rectangle 287">
            <a:extLst>
              <a:ext uri="{FF2B5EF4-FFF2-40B4-BE49-F238E27FC236}">
                <a16:creationId xmlns:a16="http://schemas.microsoft.com/office/drawing/2014/main" id="{287C38A3-0850-C44D-B7B8-A9745DE5768E}"/>
              </a:ext>
            </a:extLst>
          </p:cNvPr>
          <p:cNvSpPr/>
          <p:nvPr/>
        </p:nvSpPr>
        <p:spPr>
          <a:xfrm>
            <a:off x="4947365" y="4779178"/>
            <a:ext cx="4959028" cy="737977"/>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289" name="Straight Connector 288">
            <a:extLst>
              <a:ext uri="{FF2B5EF4-FFF2-40B4-BE49-F238E27FC236}">
                <a16:creationId xmlns:a16="http://schemas.microsoft.com/office/drawing/2014/main" id="{1BA3E4C1-2167-2941-8758-AC27C65BF336}"/>
              </a:ext>
            </a:extLst>
          </p:cNvPr>
          <p:cNvCxnSpPr/>
          <p:nvPr/>
        </p:nvCxnSpPr>
        <p:spPr bwMode="auto">
          <a:xfrm>
            <a:off x="5032372" y="5687428"/>
            <a:ext cx="4860022" cy="0"/>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0" name="TextBox 289">
            <a:extLst>
              <a:ext uri="{FF2B5EF4-FFF2-40B4-BE49-F238E27FC236}">
                <a16:creationId xmlns:a16="http://schemas.microsoft.com/office/drawing/2014/main" id="{FEF8BDCE-10A3-4945-890E-07302A2DDCE0}"/>
              </a:ext>
            </a:extLst>
          </p:cNvPr>
          <p:cNvSpPr txBox="1"/>
          <p:nvPr/>
        </p:nvSpPr>
        <p:spPr>
          <a:xfrm>
            <a:off x="4964055" y="3773215"/>
            <a:ext cx="5089063" cy="325730"/>
          </a:xfrm>
          <a:prstGeom prst="rect">
            <a:avLst/>
          </a:prstGeom>
          <a:noFill/>
        </p:spPr>
        <p:txBody>
          <a:bodyPr wrap="square" rtlCol="0">
            <a:spAutoFit/>
          </a:bodyPr>
          <a:lstStyle/>
          <a:p>
            <a:pPr eaLnBrk="0" fontAlgn="base" hangingPunct="0">
              <a:lnSpc>
                <a:spcPts val="1800"/>
              </a:lnSpc>
              <a:spcBef>
                <a:spcPct val="0"/>
              </a:spcBef>
              <a:spcAft>
                <a:spcPct val="0"/>
              </a:spcAft>
            </a:pPr>
            <a:r>
              <a:rPr lang="en-US" sz="1600" dirty="0">
                <a:solidFill>
                  <a:srgbClr val="000000"/>
                </a:solidFill>
                <a:latin typeface="Arial"/>
                <a:ea typeface="ＭＳ Ｐゴシック" charset="0"/>
                <a:cs typeface="Arial"/>
              </a:rPr>
              <a:t>Network-wide distributed, robust  state management</a:t>
            </a:r>
          </a:p>
        </p:txBody>
      </p:sp>
      <p:sp>
        <p:nvSpPr>
          <p:cNvPr id="291" name="TextBox 290">
            <a:extLst>
              <a:ext uri="{FF2B5EF4-FFF2-40B4-BE49-F238E27FC236}">
                <a16:creationId xmlns:a16="http://schemas.microsoft.com/office/drawing/2014/main" id="{1233DE24-DE17-EB41-94D3-7D3C67F566A0}"/>
              </a:ext>
            </a:extLst>
          </p:cNvPr>
          <p:cNvSpPr txBox="1"/>
          <p:nvPr/>
        </p:nvSpPr>
        <p:spPr>
          <a:xfrm>
            <a:off x="5352533" y="5171961"/>
            <a:ext cx="4033912" cy="325730"/>
          </a:xfrm>
          <a:prstGeom prst="rect">
            <a:avLst/>
          </a:prstGeom>
          <a:noFill/>
        </p:spPr>
        <p:txBody>
          <a:bodyPr wrap="square" rtlCol="0">
            <a:spAutoFit/>
          </a:bodyPr>
          <a:lstStyle/>
          <a:p>
            <a:pPr eaLnBrk="0" fontAlgn="base" hangingPunct="0">
              <a:lnSpc>
                <a:spcPts val="1800"/>
              </a:lnSpc>
              <a:spcBef>
                <a:spcPct val="0"/>
              </a:spcBef>
              <a:spcAft>
                <a:spcPct val="0"/>
              </a:spcAft>
            </a:pPr>
            <a:r>
              <a:rPr lang="en-US" sz="1600" dirty="0">
                <a:solidFill>
                  <a:srgbClr val="000000"/>
                </a:solidFill>
                <a:latin typeface="Arial"/>
                <a:ea typeface="ＭＳ Ｐゴシック" charset="0"/>
                <a:cs typeface="Arial"/>
              </a:rPr>
              <a:t>Communication to/from controlled devices</a:t>
            </a:r>
          </a:p>
        </p:txBody>
      </p:sp>
      <p:grpSp>
        <p:nvGrpSpPr>
          <p:cNvPr id="292" name="Group 291">
            <a:extLst>
              <a:ext uri="{FF2B5EF4-FFF2-40B4-BE49-F238E27FC236}">
                <a16:creationId xmlns:a16="http://schemas.microsoft.com/office/drawing/2014/main" id="{A4106C39-6826-F649-8BAE-952782ACDF47}"/>
              </a:ext>
            </a:extLst>
          </p:cNvPr>
          <p:cNvGrpSpPr/>
          <p:nvPr/>
        </p:nvGrpSpPr>
        <p:grpSpPr>
          <a:xfrm>
            <a:off x="5266463" y="4140643"/>
            <a:ext cx="1244650" cy="459826"/>
            <a:chOff x="3128876" y="457817"/>
            <a:chExt cx="1432326" cy="459826"/>
          </a:xfrm>
        </p:grpSpPr>
        <p:sp>
          <p:nvSpPr>
            <p:cNvPr id="293" name="Rounded Rectangle 292">
              <a:extLst>
                <a:ext uri="{FF2B5EF4-FFF2-40B4-BE49-F238E27FC236}">
                  <a16:creationId xmlns:a16="http://schemas.microsoft.com/office/drawing/2014/main" id="{785F579F-89F0-D849-A148-DA31C29E0478}"/>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TextBox 293">
              <a:extLst>
                <a:ext uri="{FF2B5EF4-FFF2-40B4-BE49-F238E27FC236}">
                  <a16:creationId xmlns:a16="http://schemas.microsoft.com/office/drawing/2014/main" id="{1B01F0F3-3B0B-D24E-8AFF-8E64FA3EA2AD}"/>
                </a:ext>
              </a:extLst>
            </p:cNvPr>
            <p:cNvSpPr txBox="1"/>
            <p:nvPr/>
          </p:nvSpPr>
          <p:spPr>
            <a:xfrm>
              <a:off x="3198388" y="541671"/>
              <a:ext cx="1302385"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Link-state info</a:t>
              </a:r>
            </a:p>
          </p:txBody>
        </p:sp>
      </p:grpSp>
      <p:grpSp>
        <p:nvGrpSpPr>
          <p:cNvPr id="295" name="Group 294">
            <a:extLst>
              <a:ext uri="{FF2B5EF4-FFF2-40B4-BE49-F238E27FC236}">
                <a16:creationId xmlns:a16="http://schemas.microsoft.com/office/drawing/2014/main" id="{B35AF95D-2A6B-4940-967F-D3EC1899BFE0}"/>
              </a:ext>
            </a:extLst>
          </p:cNvPr>
          <p:cNvGrpSpPr/>
          <p:nvPr/>
        </p:nvGrpSpPr>
        <p:grpSpPr>
          <a:xfrm>
            <a:off x="8350067" y="4140643"/>
            <a:ext cx="1022824" cy="459826"/>
            <a:chOff x="3086839" y="457817"/>
            <a:chExt cx="1525489" cy="459826"/>
          </a:xfrm>
        </p:grpSpPr>
        <p:sp>
          <p:nvSpPr>
            <p:cNvPr id="296" name="Rounded Rectangle 295">
              <a:extLst>
                <a:ext uri="{FF2B5EF4-FFF2-40B4-BE49-F238E27FC236}">
                  <a16:creationId xmlns:a16="http://schemas.microsoft.com/office/drawing/2014/main" id="{8817EFC4-E482-D24A-BC32-D4E6D7FB0BEB}"/>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7" name="TextBox 296">
              <a:extLst>
                <a:ext uri="{FF2B5EF4-FFF2-40B4-BE49-F238E27FC236}">
                  <a16:creationId xmlns:a16="http://schemas.microsoft.com/office/drawing/2014/main" id="{D6EF1E4C-EDB2-F241-A1EC-CF4C0EFEB0B3}"/>
                </a:ext>
              </a:extLst>
            </p:cNvPr>
            <p:cNvSpPr txBox="1"/>
            <p:nvPr/>
          </p:nvSpPr>
          <p:spPr>
            <a:xfrm>
              <a:off x="3086839" y="541671"/>
              <a:ext cx="1525489"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switch info</a:t>
              </a:r>
            </a:p>
          </p:txBody>
        </p:sp>
      </p:grpSp>
      <p:grpSp>
        <p:nvGrpSpPr>
          <p:cNvPr id="298" name="Group 297">
            <a:extLst>
              <a:ext uri="{FF2B5EF4-FFF2-40B4-BE49-F238E27FC236}">
                <a16:creationId xmlns:a16="http://schemas.microsoft.com/office/drawing/2014/main" id="{B962C98D-D27D-1643-B4D4-A64979111543}"/>
              </a:ext>
            </a:extLst>
          </p:cNvPr>
          <p:cNvGrpSpPr/>
          <p:nvPr/>
        </p:nvGrpSpPr>
        <p:grpSpPr>
          <a:xfrm>
            <a:off x="6658595" y="4140643"/>
            <a:ext cx="960359" cy="459826"/>
            <a:chOff x="3128876" y="457817"/>
            <a:chExt cx="1432326" cy="459826"/>
          </a:xfrm>
        </p:grpSpPr>
        <p:sp>
          <p:nvSpPr>
            <p:cNvPr id="299" name="Rounded Rectangle 298">
              <a:extLst>
                <a:ext uri="{FF2B5EF4-FFF2-40B4-BE49-F238E27FC236}">
                  <a16:creationId xmlns:a16="http://schemas.microsoft.com/office/drawing/2014/main" id="{0C279289-40E0-5040-BA32-5B9616160FE8}"/>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0" name="TextBox 299">
              <a:extLst>
                <a:ext uri="{FF2B5EF4-FFF2-40B4-BE49-F238E27FC236}">
                  <a16:creationId xmlns:a16="http://schemas.microsoft.com/office/drawing/2014/main" id="{A7C14CC9-7CB6-7649-8072-8CBF922116B8}"/>
                </a:ext>
              </a:extLst>
            </p:cNvPr>
            <p:cNvSpPr txBox="1"/>
            <p:nvPr/>
          </p:nvSpPr>
          <p:spPr>
            <a:xfrm>
              <a:off x="3205754" y="541671"/>
              <a:ext cx="1287660"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host info</a:t>
              </a:r>
            </a:p>
          </p:txBody>
        </p:sp>
      </p:grpSp>
      <p:grpSp>
        <p:nvGrpSpPr>
          <p:cNvPr id="301" name="Group 300">
            <a:extLst>
              <a:ext uri="{FF2B5EF4-FFF2-40B4-BE49-F238E27FC236}">
                <a16:creationId xmlns:a16="http://schemas.microsoft.com/office/drawing/2014/main" id="{6A5844DE-E6C0-BB4D-9B7E-4CF779271B24}"/>
              </a:ext>
            </a:extLst>
          </p:cNvPr>
          <p:cNvGrpSpPr/>
          <p:nvPr/>
        </p:nvGrpSpPr>
        <p:grpSpPr>
          <a:xfrm>
            <a:off x="6114701" y="3277496"/>
            <a:ext cx="889706" cy="459826"/>
            <a:chOff x="3128876" y="457817"/>
            <a:chExt cx="1432326" cy="459826"/>
          </a:xfrm>
        </p:grpSpPr>
        <p:sp>
          <p:nvSpPr>
            <p:cNvPr id="302" name="Rounded Rectangle 301">
              <a:extLst>
                <a:ext uri="{FF2B5EF4-FFF2-40B4-BE49-F238E27FC236}">
                  <a16:creationId xmlns:a16="http://schemas.microsoft.com/office/drawing/2014/main" id="{72A6745C-527A-3346-B849-6DEC25931482}"/>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TextBox 302">
              <a:extLst>
                <a:ext uri="{FF2B5EF4-FFF2-40B4-BE49-F238E27FC236}">
                  <a16:creationId xmlns:a16="http://schemas.microsoft.com/office/drawing/2014/main" id="{2ECECAEC-466F-424C-8A9E-2E1366735B04}"/>
                </a:ext>
              </a:extLst>
            </p:cNvPr>
            <p:cNvSpPr txBox="1"/>
            <p:nvPr/>
          </p:nvSpPr>
          <p:spPr>
            <a:xfrm>
              <a:off x="3198565" y="541671"/>
              <a:ext cx="1302042"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statistics</a:t>
              </a:r>
            </a:p>
          </p:txBody>
        </p:sp>
      </p:grpSp>
      <p:grpSp>
        <p:nvGrpSpPr>
          <p:cNvPr id="304" name="Group 303">
            <a:extLst>
              <a:ext uri="{FF2B5EF4-FFF2-40B4-BE49-F238E27FC236}">
                <a16:creationId xmlns:a16="http://schemas.microsoft.com/office/drawing/2014/main" id="{B6AF6F6C-63E0-B641-814D-98A200A1FD88}"/>
              </a:ext>
            </a:extLst>
          </p:cNvPr>
          <p:cNvGrpSpPr/>
          <p:nvPr/>
        </p:nvGrpSpPr>
        <p:grpSpPr>
          <a:xfrm>
            <a:off x="7912675" y="3289355"/>
            <a:ext cx="1032905" cy="459826"/>
            <a:chOff x="3079326" y="457817"/>
            <a:chExt cx="1540525" cy="459826"/>
          </a:xfrm>
        </p:grpSpPr>
        <p:sp>
          <p:nvSpPr>
            <p:cNvPr id="305" name="Rounded Rectangle 304">
              <a:extLst>
                <a:ext uri="{FF2B5EF4-FFF2-40B4-BE49-F238E27FC236}">
                  <a16:creationId xmlns:a16="http://schemas.microsoft.com/office/drawing/2014/main" id="{E293BA32-8AD1-2E4F-BF8B-655127670D8C}"/>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6" name="TextBox 305">
              <a:extLst>
                <a:ext uri="{FF2B5EF4-FFF2-40B4-BE49-F238E27FC236}">
                  <a16:creationId xmlns:a16="http://schemas.microsoft.com/office/drawing/2014/main" id="{6AB6CD59-D22E-8349-864F-6C31B0E9C461}"/>
                </a:ext>
              </a:extLst>
            </p:cNvPr>
            <p:cNvSpPr txBox="1"/>
            <p:nvPr/>
          </p:nvSpPr>
          <p:spPr>
            <a:xfrm>
              <a:off x="3079326" y="541671"/>
              <a:ext cx="1540525"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flow tables</a:t>
              </a:r>
            </a:p>
          </p:txBody>
        </p:sp>
      </p:grpSp>
      <p:sp>
        <p:nvSpPr>
          <p:cNvPr id="307" name="TextBox 306">
            <a:extLst>
              <a:ext uri="{FF2B5EF4-FFF2-40B4-BE49-F238E27FC236}">
                <a16:creationId xmlns:a16="http://schemas.microsoft.com/office/drawing/2014/main" id="{9CB3D047-79BA-D64C-96E0-34616543CDAB}"/>
              </a:ext>
            </a:extLst>
          </p:cNvPr>
          <p:cNvSpPr txBox="1"/>
          <p:nvPr/>
        </p:nvSpPr>
        <p:spPr>
          <a:xfrm>
            <a:off x="7135050" y="3073206"/>
            <a:ext cx="570238" cy="1077218"/>
          </a:xfrm>
          <a:prstGeom prst="rect">
            <a:avLst/>
          </a:prstGeom>
          <a:noFill/>
        </p:spPr>
        <p:txBody>
          <a:bodyPr wrap="squar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sp>
        <p:nvSpPr>
          <p:cNvPr id="308" name="TextBox 307">
            <a:extLst>
              <a:ext uri="{FF2B5EF4-FFF2-40B4-BE49-F238E27FC236}">
                <a16:creationId xmlns:a16="http://schemas.microsoft.com/office/drawing/2014/main" id="{0FE2F351-A5BF-7E4A-BD31-F4DFA935F67B}"/>
              </a:ext>
            </a:extLst>
          </p:cNvPr>
          <p:cNvSpPr txBox="1"/>
          <p:nvPr/>
        </p:nvSpPr>
        <p:spPr>
          <a:xfrm>
            <a:off x="7681571" y="3979419"/>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grpSp>
        <p:nvGrpSpPr>
          <p:cNvPr id="309" name="Group 308">
            <a:extLst>
              <a:ext uri="{FF2B5EF4-FFF2-40B4-BE49-F238E27FC236}">
                <a16:creationId xmlns:a16="http://schemas.microsoft.com/office/drawing/2014/main" id="{C901DDE8-8F94-DF4E-AEA7-AB34CE631912}"/>
              </a:ext>
            </a:extLst>
          </p:cNvPr>
          <p:cNvGrpSpPr/>
          <p:nvPr/>
        </p:nvGrpSpPr>
        <p:grpSpPr>
          <a:xfrm>
            <a:off x="5868362" y="4871857"/>
            <a:ext cx="1257452" cy="286824"/>
            <a:chOff x="3128876" y="457775"/>
            <a:chExt cx="1432326" cy="459868"/>
          </a:xfrm>
        </p:grpSpPr>
        <p:sp>
          <p:nvSpPr>
            <p:cNvPr id="310" name="Rounded Rectangle 309">
              <a:extLst>
                <a:ext uri="{FF2B5EF4-FFF2-40B4-BE49-F238E27FC236}">
                  <a16:creationId xmlns:a16="http://schemas.microsoft.com/office/drawing/2014/main" id="{D70B5B43-83B8-D248-A4C5-56B1B99D7540}"/>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TextBox 310">
              <a:extLst>
                <a:ext uri="{FF2B5EF4-FFF2-40B4-BE49-F238E27FC236}">
                  <a16:creationId xmlns:a16="http://schemas.microsoft.com/office/drawing/2014/main" id="{707CFE23-BA4A-304C-8158-B6005BD4628C}"/>
                </a:ext>
              </a:extLst>
            </p:cNvPr>
            <p:cNvSpPr txBox="1"/>
            <p:nvPr/>
          </p:nvSpPr>
          <p:spPr>
            <a:xfrm>
              <a:off x="3278378" y="457775"/>
              <a:ext cx="1142401"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OpenFlow</a:t>
              </a:r>
            </a:p>
          </p:txBody>
        </p:sp>
      </p:grpSp>
      <p:grpSp>
        <p:nvGrpSpPr>
          <p:cNvPr id="312" name="Group 311">
            <a:extLst>
              <a:ext uri="{FF2B5EF4-FFF2-40B4-BE49-F238E27FC236}">
                <a16:creationId xmlns:a16="http://schemas.microsoft.com/office/drawing/2014/main" id="{225246EF-DB30-AC4C-B08B-6E7F57977112}"/>
              </a:ext>
            </a:extLst>
          </p:cNvPr>
          <p:cNvGrpSpPr/>
          <p:nvPr/>
        </p:nvGrpSpPr>
        <p:grpSpPr>
          <a:xfrm>
            <a:off x="7737594" y="4876640"/>
            <a:ext cx="1244650" cy="307410"/>
            <a:chOff x="3128876" y="457817"/>
            <a:chExt cx="1432326" cy="459826"/>
          </a:xfrm>
        </p:grpSpPr>
        <p:sp>
          <p:nvSpPr>
            <p:cNvPr id="313" name="Rounded Rectangle 312">
              <a:extLst>
                <a:ext uri="{FF2B5EF4-FFF2-40B4-BE49-F238E27FC236}">
                  <a16:creationId xmlns:a16="http://schemas.microsoft.com/office/drawing/2014/main" id="{85D1F457-4FAB-1547-8FDB-F99750CAEB89}"/>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4" name="TextBox 313">
              <a:extLst>
                <a:ext uri="{FF2B5EF4-FFF2-40B4-BE49-F238E27FC236}">
                  <a16:creationId xmlns:a16="http://schemas.microsoft.com/office/drawing/2014/main" id="{6EFCEB90-AD54-3A47-8F53-87BD63754EA5}"/>
                </a:ext>
              </a:extLst>
            </p:cNvPr>
            <p:cNvSpPr txBox="1"/>
            <p:nvPr/>
          </p:nvSpPr>
          <p:spPr>
            <a:xfrm>
              <a:off x="3446730" y="484746"/>
              <a:ext cx="805702"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SNMP</a:t>
              </a:r>
            </a:p>
          </p:txBody>
        </p:sp>
      </p:grpSp>
      <p:sp>
        <p:nvSpPr>
          <p:cNvPr id="315" name="TextBox 314">
            <a:extLst>
              <a:ext uri="{FF2B5EF4-FFF2-40B4-BE49-F238E27FC236}">
                <a16:creationId xmlns:a16="http://schemas.microsoft.com/office/drawing/2014/main" id="{B03FB035-AB1A-294C-B7DD-352BD9267278}"/>
              </a:ext>
            </a:extLst>
          </p:cNvPr>
          <p:cNvSpPr txBox="1"/>
          <p:nvPr/>
        </p:nvSpPr>
        <p:spPr>
          <a:xfrm>
            <a:off x="7120351" y="4585147"/>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cxnSp>
        <p:nvCxnSpPr>
          <p:cNvPr id="316" name="Straight Connector 315">
            <a:extLst>
              <a:ext uri="{FF2B5EF4-FFF2-40B4-BE49-F238E27FC236}">
                <a16:creationId xmlns:a16="http://schemas.microsoft.com/office/drawing/2014/main" id="{CD1F0B93-D931-0C4E-87E4-C4619ADB5AA2}"/>
              </a:ext>
            </a:extLst>
          </p:cNvPr>
          <p:cNvCxnSpPr>
            <a:endCxn id="395" idx="4"/>
          </p:cNvCxnSpPr>
          <p:nvPr/>
        </p:nvCxnSpPr>
        <p:spPr bwMode="auto">
          <a:xfrm flipV="1">
            <a:off x="5836375" y="1866354"/>
            <a:ext cx="4943" cy="388092"/>
          </a:xfrm>
          <a:prstGeom prst="line">
            <a:avLst/>
          </a:prstGeom>
          <a:solidFill>
            <a:srgbClr val="00CC99"/>
          </a:solidFill>
          <a:ln w="9525" cap="flat" cmpd="sng" algn="ctr">
            <a:solidFill>
              <a:srgbClr val="808080">
                <a:lumMod val="75000"/>
              </a:srgbClr>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7" name="Straight Connector 316">
            <a:extLst>
              <a:ext uri="{FF2B5EF4-FFF2-40B4-BE49-F238E27FC236}">
                <a16:creationId xmlns:a16="http://schemas.microsoft.com/office/drawing/2014/main" id="{DBD16687-671D-8E4F-AC2B-6CA2B1C9791D}"/>
              </a:ext>
            </a:extLst>
          </p:cNvPr>
          <p:cNvCxnSpPr>
            <a:endCxn id="399" idx="2"/>
          </p:cNvCxnSpPr>
          <p:nvPr/>
        </p:nvCxnSpPr>
        <p:spPr bwMode="auto">
          <a:xfrm flipH="1" flipV="1">
            <a:off x="7065792" y="1876324"/>
            <a:ext cx="5609" cy="302391"/>
          </a:xfrm>
          <a:prstGeom prst="line">
            <a:avLst/>
          </a:prstGeom>
          <a:solidFill>
            <a:srgbClr val="00CC99"/>
          </a:solidFill>
          <a:ln w="9525" cap="flat" cmpd="sng" algn="ctr">
            <a:solidFill>
              <a:srgbClr val="808080">
                <a:lumMod val="75000"/>
              </a:srgbClr>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8" name="Straight Connector 317">
            <a:extLst>
              <a:ext uri="{FF2B5EF4-FFF2-40B4-BE49-F238E27FC236}">
                <a16:creationId xmlns:a16="http://schemas.microsoft.com/office/drawing/2014/main" id="{AAC72143-3408-7D48-BDA7-B08476C2E2F1}"/>
              </a:ext>
            </a:extLst>
          </p:cNvPr>
          <p:cNvCxnSpPr/>
          <p:nvPr/>
        </p:nvCxnSpPr>
        <p:spPr bwMode="auto">
          <a:xfrm>
            <a:off x="5074063" y="2342893"/>
            <a:ext cx="4818331" cy="0"/>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19" name="Rounded Rectangle 318">
            <a:extLst>
              <a:ext uri="{FF2B5EF4-FFF2-40B4-BE49-F238E27FC236}">
                <a16:creationId xmlns:a16="http://schemas.microsoft.com/office/drawing/2014/main" id="{9FC19565-BA27-CF4F-9461-F1C46FCA8EEF}"/>
              </a:ext>
            </a:extLst>
          </p:cNvPr>
          <p:cNvSpPr/>
          <p:nvPr/>
        </p:nvSpPr>
        <p:spPr>
          <a:xfrm>
            <a:off x="4947365" y="2182258"/>
            <a:ext cx="4951677" cy="932987"/>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20" name="Group 319">
            <a:extLst>
              <a:ext uri="{FF2B5EF4-FFF2-40B4-BE49-F238E27FC236}">
                <a16:creationId xmlns:a16="http://schemas.microsoft.com/office/drawing/2014/main" id="{5CF34090-DC88-0F4E-91D9-F0247D2A62D6}"/>
              </a:ext>
            </a:extLst>
          </p:cNvPr>
          <p:cNvGrpSpPr/>
          <p:nvPr/>
        </p:nvGrpSpPr>
        <p:grpSpPr>
          <a:xfrm>
            <a:off x="5436759" y="2550631"/>
            <a:ext cx="1033900" cy="504412"/>
            <a:chOff x="3103238" y="432317"/>
            <a:chExt cx="1461287" cy="504412"/>
          </a:xfrm>
        </p:grpSpPr>
        <p:sp>
          <p:nvSpPr>
            <p:cNvPr id="321" name="Rounded Rectangle 320">
              <a:extLst>
                <a:ext uri="{FF2B5EF4-FFF2-40B4-BE49-F238E27FC236}">
                  <a16:creationId xmlns:a16="http://schemas.microsoft.com/office/drawing/2014/main" id="{70508080-4FED-294C-9D0D-78B9AED5A157}"/>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2" name="TextBox 321">
              <a:extLst>
                <a:ext uri="{FF2B5EF4-FFF2-40B4-BE49-F238E27FC236}">
                  <a16:creationId xmlns:a16="http://schemas.microsoft.com/office/drawing/2014/main" id="{279335A2-63A5-2348-BB92-942367EA7593}"/>
                </a:ext>
              </a:extLst>
            </p:cNvPr>
            <p:cNvSpPr txBox="1"/>
            <p:nvPr/>
          </p:nvSpPr>
          <p:spPr>
            <a:xfrm>
              <a:off x="3103238" y="432317"/>
              <a:ext cx="1461287" cy="504412"/>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network graph</a:t>
              </a:r>
            </a:p>
          </p:txBody>
        </p:sp>
      </p:grpSp>
      <p:grpSp>
        <p:nvGrpSpPr>
          <p:cNvPr id="323" name="Group 322">
            <a:extLst>
              <a:ext uri="{FF2B5EF4-FFF2-40B4-BE49-F238E27FC236}">
                <a16:creationId xmlns:a16="http://schemas.microsoft.com/office/drawing/2014/main" id="{18C6437C-95C3-4D46-A63F-C3C9819DF5E5}"/>
              </a:ext>
            </a:extLst>
          </p:cNvPr>
          <p:cNvGrpSpPr/>
          <p:nvPr/>
        </p:nvGrpSpPr>
        <p:grpSpPr>
          <a:xfrm>
            <a:off x="8404313" y="2596585"/>
            <a:ext cx="1033900" cy="459826"/>
            <a:chOff x="3103238" y="457817"/>
            <a:chExt cx="1461287" cy="459826"/>
          </a:xfrm>
        </p:grpSpPr>
        <p:sp>
          <p:nvSpPr>
            <p:cNvPr id="324" name="Rounded Rectangle 323">
              <a:extLst>
                <a:ext uri="{FF2B5EF4-FFF2-40B4-BE49-F238E27FC236}">
                  <a16:creationId xmlns:a16="http://schemas.microsoft.com/office/drawing/2014/main" id="{238BD2F6-10FC-6749-9824-BF523F2C8381}"/>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TextBox 324">
              <a:extLst>
                <a:ext uri="{FF2B5EF4-FFF2-40B4-BE49-F238E27FC236}">
                  <a16:creationId xmlns:a16="http://schemas.microsoft.com/office/drawing/2014/main" id="{2DD75364-1DD6-0C40-8C94-2D6B3B0AE27B}"/>
                </a:ext>
              </a:extLst>
            </p:cNvPr>
            <p:cNvSpPr txBox="1"/>
            <p:nvPr/>
          </p:nvSpPr>
          <p:spPr>
            <a:xfrm>
              <a:off x="3103238" y="553253"/>
              <a:ext cx="1461287" cy="299227"/>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intent</a:t>
              </a:r>
            </a:p>
          </p:txBody>
        </p:sp>
      </p:grpSp>
      <p:grpSp>
        <p:nvGrpSpPr>
          <p:cNvPr id="326" name="Group 325">
            <a:extLst>
              <a:ext uri="{FF2B5EF4-FFF2-40B4-BE49-F238E27FC236}">
                <a16:creationId xmlns:a16="http://schemas.microsoft.com/office/drawing/2014/main" id="{B351C480-6414-DF4C-984A-5F6B5B95B110}"/>
              </a:ext>
            </a:extLst>
          </p:cNvPr>
          <p:cNvGrpSpPr/>
          <p:nvPr/>
        </p:nvGrpSpPr>
        <p:grpSpPr>
          <a:xfrm>
            <a:off x="6628386" y="2549087"/>
            <a:ext cx="1033900" cy="504412"/>
            <a:chOff x="3103238" y="432317"/>
            <a:chExt cx="1461287" cy="504412"/>
          </a:xfrm>
        </p:grpSpPr>
        <p:sp>
          <p:nvSpPr>
            <p:cNvPr id="327" name="Rounded Rectangle 326">
              <a:extLst>
                <a:ext uri="{FF2B5EF4-FFF2-40B4-BE49-F238E27FC236}">
                  <a16:creationId xmlns:a16="http://schemas.microsoft.com/office/drawing/2014/main" id="{F5B67F4E-4B50-0049-AB26-880C7EF3F117}"/>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8" name="TextBox 327">
              <a:extLst>
                <a:ext uri="{FF2B5EF4-FFF2-40B4-BE49-F238E27FC236}">
                  <a16:creationId xmlns:a16="http://schemas.microsoft.com/office/drawing/2014/main" id="{61B5B352-7E46-F74D-8F6E-F72F87CAA4F9}"/>
                </a:ext>
              </a:extLst>
            </p:cNvPr>
            <p:cNvSpPr txBox="1"/>
            <p:nvPr/>
          </p:nvSpPr>
          <p:spPr>
            <a:xfrm>
              <a:off x="3103238" y="432317"/>
              <a:ext cx="1461287" cy="504412"/>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RESTful</a:t>
              </a:r>
            </a:p>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API</a:t>
              </a:r>
            </a:p>
          </p:txBody>
        </p:sp>
      </p:grpSp>
      <p:sp>
        <p:nvSpPr>
          <p:cNvPr id="329" name="TextBox 328">
            <a:extLst>
              <a:ext uri="{FF2B5EF4-FFF2-40B4-BE49-F238E27FC236}">
                <a16:creationId xmlns:a16="http://schemas.microsoft.com/office/drawing/2014/main" id="{38B852BE-9C6C-474A-AD5F-393039D0D661}"/>
              </a:ext>
            </a:extLst>
          </p:cNvPr>
          <p:cNvSpPr txBox="1"/>
          <p:nvPr/>
        </p:nvSpPr>
        <p:spPr>
          <a:xfrm>
            <a:off x="7750348" y="2399633"/>
            <a:ext cx="627904"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sp>
        <p:nvSpPr>
          <p:cNvPr id="330" name="TextBox 329">
            <a:extLst>
              <a:ext uri="{FF2B5EF4-FFF2-40B4-BE49-F238E27FC236}">
                <a16:creationId xmlns:a16="http://schemas.microsoft.com/office/drawing/2014/main" id="{CD58AB62-EE81-684F-AAAA-1262DCBC90EF}"/>
              </a:ext>
            </a:extLst>
          </p:cNvPr>
          <p:cNvSpPr txBox="1"/>
          <p:nvPr/>
        </p:nvSpPr>
        <p:spPr>
          <a:xfrm>
            <a:off x="5178244" y="2216488"/>
            <a:ext cx="4914815" cy="325730"/>
          </a:xfrm>
          <a:prstGeom prst="rect">
            <a:avLst/>
          </a:prstGeom>
          <a:noFill/>
        </p:spPr>
        <p:txBody>
          <a:bodyPr wrap="square" rtlCol="0">
            <a:spAutoFit/>
          </a:bodyPr>
          <a:lstStyle/>
          <a:p>
            <a:pPr eaLnBrk="0" fontAlgn="base" hangingPunct="0">
              <a:lnSpc>
                <a:spcPts val="1800"/>
              </a:lnSpc>
              <a:spcBef>
                <a:spcPct val="0"/>
              </a:spcBef>
              <a:spcAft>
                <a:spcPct val="0"/>
              </a:spcAft>
            </a:pPr>
            <a:r>
              <a:rPr lang="en-US" sz="1600" dirty="0">
                <a:solidFill>
                  <a:srgbClr val="000000"/>
                </a:solidFill>
                <a:latin typeface="Arial"/>
                <a:ea typeface="ＭＳ Ｐゴシック" charset="0"/>
                <a:cs typeface="Arial"/>
              </a:rPr>
              <a:t>Interface, abstractions for network control apps</a:t>
            </a:r>
          </a:p>
        </p:txBody>
      </p:sp>
      <p:cxnSp>
        <p:nvCxnSpPr>
          <p:cNvPr id="331" name="Straight Connector 330">
            <a:extLst>
              <a:ext uri="{FF2B5EF4-FFF2-40B4-BE49-F238E27FC236}">
                <a16:creationId xmlns:a16="http://schemas.microsoft.com/office/drawing/2014/main" id="{B8830464-03B5-0F4C-9648-5F38F26A43A3}"/>
              </a:ext>
            </a:extLst>
          </p:cNvPr>
          <p:cNvCxnSpPr/>
          <p:nvPr/>
        </p:nvCxnSpPr>
        <p:spPr bwMode="auto">
          <a:xfrm>
            <a:off x="5028809" y="2010842"/>
            <a:ext cx="4753400" cy="19546"/>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32" name="TextBox 331">
            <a:extLst>
              <a:ext uri="{FF2B5EF4-FFF2-40B4-BE49-F238E27FC236}">
                <a16:creationId xmlns:a16="http://schemas.microsoft.com/office/drawing/2014/main" id="{F10FE23D-E107-B445-859B-E6027DF19076}"/>
              </a:ext>
            </a:extLst>
          </p:cNvPr>
          <p:cNvSpPr txBox="1"/>
          <p:nvPr/>
        </p:nvSpPr>
        <p:spPr>
          <a:xfrm>
            <a:off x="10299705" y="3308646"/>
            <a:ext cx="1787912" cy="954107"/>
          </a:xfrm>
          <a:prstGeom prst="rect">
            <a:avLst/>
          </a:prstGeom>
          <a:noFill/>
        </p:spPr>
        <p:txBody>
          <a:bodyPr wrap="square" rtlCol="0">
            <a:spAutoFit/>
          </a:bodyPr>
          <a:lstStyle/>
          <a:p>
            <a:pPr eaLnBrk="0" fontAlgn="base" hangingPunct="0">
              <a:spcBef>
                <a:spcPct val="0"/>
              </a:spcBef>
              <a:spcAft>
                <a:spcPct val="0"/>
              </a:spcAft>
            </a:pPr>
            <a:r>
              <a:rPr lang="en-US" sz="2800" dirty="0">
                <a:solidFill>
                  <a:srgbClr val="000000"/>
                </a:solidFill>
                <a:ea typeface="ＭＳ Ｐゴシック" charset="0"/>
              </a:rPr>
              <a:t>SDN</a:t>
            </a:r>
          </a:p>
          <a:p>
            <a:pPr eaLnBrk="0" fontAlgn="base" hangingPunct="0">
              <a:spcBef>
                <a:spcPct val="0"/>
              </a:spcBef>
              <a:spcAft>
                <a:spcPct val="0"/>
              </a:spcAft>
            </a:pPr>
            <a:r>
              <a:rPr lang="en-US" sz="2800" dirty="0">
                <a:solidFill>
                  <a:srgbClr val="000000"/>
                </a:solidFill>
                <a:ea typeface="ＭＳ Ｐゴシック" charset="0"/>
              </a:rPr>
              <a:t>controller</a:t>
            </a:r>
          </a:p>
        </p:txBody>
      </p:sp>
      <p:grpSp>
        <p:nvGrpSpPr>
          <p:cNvPr id="333" name="Group 332">
            <a:extLst>
              <a:ext uri="{FF2B5EF4-FFF2-40B4-BE49-F238E27FC236}">
                <a16:creationId xmlns:a16="http://schemas.microsoft.com/office/drawing/2014/main" id="{6F122871-9C9E-8742-A165-2E8D5CBDC4DB}"/>
              </a:ext>
            </a:extLst>
          </p:cNvPr>
          <p:cNvGrpSpPr/>
          <p:nvPr/>
        </p:nvGrpSpPr>
        <p:grpSpPr>
          <a:xfrm>
            <a:off x="5939083" y="5780474"/>
            <a:ext cx="2979208" cy="973667"/>
            <a:chOff x="2592388" y="5601756"/>
            <a:chExt cx="4027487" cy="939800"/>
          </a:xfrm>
        </p:grpSpPr>
        <p:sp>
          <p:nvSpPr>
            <p:cNvPr id="334" name="Freeform 2">
              <a:extLst>
                <a:ext uri="{FF2B5EF4-FFF2-40B4-BE49-F238E27FC236}">
                  <a16:creationId xmlns:a16="http://schemas.microsoft.com/office/drawing/2014/main" id="{8F556373-6AC3-BC46-B91B-948F5051BD56}"/>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335" name="Straight Connector 334">
              <a:extLst>
                <a:ext uri="{FF2B5EF4-FFF2-40B4-BE49-F238E27FC236}">
                  <a16:creationId xmlns:a16="http://schemas.microsoft.com/office/drawing/2014/main" id="{0BB78303-17DC-B343-9F0D-F9A7ED581968}"/>
                </a:ext>
              </a:extLst>
            </p:cNvPr>
            <p:cNvCxnSpPr/>
            <p:nvPr/>
          </p:nvCxnSpPr>
          <p:spPr>
            <a:xfrm flipV="1">
              <a:off x="3262941" y="5752569"/>
              <a:ext cx="1316038" cy="131762"/>
            </a:xfrm>
            <a:prstGeom prst="line">
              <a:avLst/>
            </a:prstGeom>
            <a:noFill/>
            <a:ln w="12700" cap="flat" cmpd="sng" algn="ctr">
              <a:solidFill>
                <a:srgbClr val="000000"/>
              </a:solidFill>
              <a:prstDash val="solid"/>
            </a:ln>
            <a:effectLst/>
          </p:spPr>
        </p:cxnSp>
        <p:cxnSp>
          <p:nvCxnSpPr>
            <p:cNvPr id="336" name="Straight Connector 335">
              <a:extLst>
                <a:ext uri="{FF2B5EF4-FFF2-40B4-BE49-F238E27FC236}">
                  <a16:creationId xmlns:a16="http://schemas.microsoft.com/office/drawing/2014/main" id="{378BCE47-94A6-AD4D-9534-753D35D83682}"/>
                </a:ext>
              </a:extLst>
            </p:cNvPr>
            <p:cNvCxnSpPr/>
            <p:nvPr/>
          </p:nvCxnSpPr>
          <p:spPr>
            <a:xfrm>
              <a:off x="3151816" y="5939894"/>
              <a:ext cx="2259013" cy="298450"/>
            </a:xfrm>
            <a:prstGeom prst="line">
              <a:avLst/>
            </a:prstGeom>
            <a:noFill/>
            <a:ln w="12700" cap="flat" cmpd="sng" algn="ctr">
              <a:solidFill>
                <a:srgbClr val="000000"/>
              </a:solidFill>
              <a:prstDash val="solid"/>
            </a:ln>
            <a:effectLst/>
          </p:spPr>
        </p:cxnSp>
        <p:cxnSp>
          <p:nvCxnSpPr>
            <p:cNvPr id="337" name="Straight Connector 336">
              <a:extLst>
                <a:ext uri="{FF2B5EF4-FFF2-40B4-BE49-F238E27FC236}">
                  <a16:creationId xmlns:a16="http://schemas.microsoft.com/office/drawing/2014/main" id="{0966C145-EBBB-3E46-AE1C-E53119D51C33}"/>
                </a:ext>
              </a:extLst>
            </p:cNvPr>
            <p:cNvCxnSpPr/>
            <p:nvPr/>
          </p:nvCxnSpPr>
          <p:spPr>
            <a:xfrm>
              <a:off x="3164516" y="6044669"/>
              <a:ext cx="714375" cy="276225"/>
            </a:xfrm>
            <a:prstGeom prst="line">
              <a:avLst/>
            </a:prstGeom>
            <a:noFill/>
            <a:ln w="12700" cap="flat" cmpd="sng" algn="ctr">
              <a:solidFill>
                <a:srgbClr val="000000"/>
              </a:solidFill>
              <a:prstDash val="solid"/>
            </a:ln>
            <a:effectLst/>
          </p:spPr>
        </p:cxnSp>
        <p:cxnSp>
          <p:nvCxnSpPr>
            <p:cNvPr id="338" name="Straight Connector 337">
              <a:extLst>
                <a:ext uri="{FF2B5EF4-FFF2-40B4-BE49-F238E27FC236}">
                  <a16:creationId xmlns:a16="http://schemas.microsoft.com/office/drawing/2014/main" id="{FF1259B8-9E31-BF46-A4BD-B09A7F5E0970}"/>
                </a:ext>
              </a:extLst>
            </p:cNvPr>
            <p:cNvCxnSpPr/>
            <p:nvPr/>
          </p:nvCxnSpPr>
          <p:spPr>
            <a:xfrm flipV="1">
              <a:off x="4182104" y="6238344"/>
              <a:ext cx="1247775" cy="82550"/>
            </a:xfrm>
            <a:prstGeom prst="line">
              <a:avLst/>
            </a:prstGeom>
            <a:noFill/>
            <a:ln w="12700" cap="flat" cmpd="sng" algn="ctr">
              <a:solidFill>
                <a:srgbClr val="000000"/>
              </a:solidFill>
              <a:prstDash val="solid"/>
            </a:ln>
            <a:effectLst/>
          </p:spPr>
        </p:cxnSp>
        <p:cxnSp>
          <p:nvCxnSpPr>
            <p:cNvPr id="339" name="Straight Connector 338">
              <a:extLst>
                <a:ext uri="{FF2B5EF4-FFF2-40B4-BE49-F238E27FC236}">
                  <a16:creationId xmlns:a16="http://schemas.microsoft.com/office/drawing/2014/main" id="{4B27F46F-B544-0340-8CCB-C19A314BCE16}"/>
                </a:ext>
              </a:extLst>
            </p:cNvPr>
            <p:cNvCxnSpPr/>
            <p:nvPr/>
          </p:nvCxnSpPr>
          <p:spPr>
            <a:xfrm>
              <a:off x="4842504" y="5785906"/>
              <a:ext cx="1057275" cy="123825"/>
            </a:xfrm>
            <a:prstGeom prst="line">
              <a:avLst/>
            </a:prstGeom>
            <a:noFill/>
            <a:ln w="12700" cap="flat" cmpd="sng" algn="ctr">
              <a:solidFill>
                <a:srgbClr val="000000"/>
              </a:solidFill>
              <a:prstDash val="solid"/>
            </a:ln>
            <a:effectLst/>
          </p:spPr>
        </p:cxnSp>
        <p:cxnSp>
          <p:nvCxnSpPr>
            <p:cNvPr id="340" name="Straight Connector 339">
              <a:extLst>
                <a:ext uri="{FF2B5EF4-FFF2-40B4-BE49-F238E27FC236}">
                  <a16:creationId xmlns:a16="http://schemas.microsoft.com/office/drawing/2014/main" id="{EDF02737-E9AA-8145-A607-2A6B9F09249E}"/>
                </a:ext>
              </a:extLst>
            </p:cNvPr>
            <p:cNvCxnSpPr/>
            <p:nvPr/>
          </p:nvCxnSpPr>
          <p:spPr>
            <a:xfrm flipV="1">
              <a:off x="4126541" y="5939894"/>
              <a:ext cx="1790700" cy="298450"/>
            </a:xfrm>
            <a:prstGeom prst="line">
              <a:avLst/>
            </a:prstGeom>
            <a:noFill/>
            <a:ln w="12700" cap="flat" cmpd="sng" algn="ctr">
              <a:solidFill>
                <a:srgbClr val="000000"/>
              </a:solidFill>
              <a:prstDash val="solid"/>
            </a:ln>
            <a:effectLst/>
          </p:spPr>
        </p:cxnSp>
        <p:cxnSp>
          <p:nvCxnSpPr>
            <p:cNvPr id="341" name="Straight Connector 340">
              <a:extLst>
                <a:ext uri="{FF2B5EF4-FFF2-40B4-BE49-F238E27FC236}">
                  <a16:creationId xmlns:a16="http://schemas.microsoft.com/office/drawing/2014/main" id="{6360387A-0467-6343-B8B8-64CAC24C2FC9}"/>
                </a:ext>
              </a:extLst>
            </p:cNvPr>
            <p:cNvCxnSpPr/>
            <p:nvPr/>
          </p:nvCxnSpPr>
          <p:spPr>
            <a:xfrm flipV="1">
              <a:off x="5453691" y="5968469"/>
              <a:ext cx="588963" cy="269875"/>
            </a:xfrm>
            <a:prstGeom prst="line">
              <a:avLst/>
            </a:prstGeom>
            <a:noFill/>
            <a:ln w="12700" cap="flat" cmpd="sng" algn="ctr">
              <a:solidFill>
                <a:srgbClr val="000000"/>
              </a:solidFill>
              <a:prstDash val="solid"/>
            </a:ln>
            <a:effectLst/>
          </p:spPr>
        </p:cxnSp>
        <p:cxnSp>
          <p:nvCxnSpPr>
            <p:cNvPr id="342" name="Straight Connector 341">
              <a:extLst>
                <a:ext uri="{FF2B5EF4-FFF2-40B4-BE49-F238E27FC236}">
                  <a16:creationId xmlns:a16="http://schemas.microsoft.com/office/drawing/2014/main" id="{22A8E4F5-F729-F544-B0FB-47A8F9669D90}"/>
                </a:ext>
              </a:extLst>
            </p:cNvPr>
            <p:cNvCxnSpPr/>
            <p:nvPr/>
          </p:nvCxnSpPr>
          <p:spPr>
            <a:xfrm>
              <a:off x="4596441" y="5752569"/>
              <a:ext cx="814388" cy="401637"/>
            </a:xfrm>
            <a:prstGeom prst="line">
              <a:avLst/>
            </a:prstGeom>
            <a:noFill/>
            <a:ln w="12700" cap="flat" cmpd="sng" algn="ctr">
              <a:solidFill>
                <a:srgbClr val="000000"/>
              </a:solidFill>
              <a:prstDash val="solid"/>
            </a:ln>
            <a:effectLst/>
          </p:spPr>
        </p:cxnSp>
        <p:grpSp>
          <p:nvGrpSpPr>
            <p:cNvPr id="343" name="Group 347">
              <a:extLst>
                <a:ext uri="{FF2B5EF4-FFF2-40B4-BE49-F238E27FC236}">
                  <a16:creationId xmlns:a16="http://schemas.microsoft.com/office/drawing/2014/main" id="{CA6931F2-3933-7741-856F-589301B9861A}"/>
                </a:ext>
              </a:extLst>
            </p:cNvPr>
            <p:cNvGrpSpPr>
              <a:grpSpLocks/>
            </p:cNvGrpSpPr>
            <p:nvPr/>
          </p:nvGrpSpPr>
          <p:grpSpPr bwMode="auto">
            <a:xfrm>
              <a:off x="5856401" y="5796097"/>
              <a:ext cx="588970" cy="242608"/>
              <a:chOff x="1871277" y="1576300"/>
              <a:chExt cx="1128371" cy="437861"/>
            </a:xfrm>
          </p:grpSpPr>
          <p:sp>
            <p:nvSpPr>
              <p:cNvPr id="384" name="Oval 383">
                <a:extLst>
                  <a:ext uri="{FF2B5EF4-FFF2-40B4-BE49-F238E27FC236}">
                    <a16:creationId xmlns:a16="http://schemas.microsoft.com/office/drawing/2014/main" id="{48DB66FC-C226-214E-A3AD-816994155EA5}"/>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5" name="Rectangle 384">
                <a:extLst>
                  <a:ext uri="{FF2B5EF4-FFF2-40B4-BE49-F238E27FC236}">
                    <a16:creationId xmlns:a16="http://schemas.microsoft.com/office/drawing/2014/main" id="{6F1FB35D-4E67-0241-9D81-538E169881C2}"/>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6" name="Oval 385">
                <a:extLst>
                  <a:ext uri="{FF2B5EF4-FFF2-40B4-BE49-F238E27FC236}">
                    <a16:creationId xmlns:a16="http://schemas.microsoft.com/office/drawing/2014/main" id="{0B0777CF-F074-354A-B449-F61D52E9C711}"/>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7" name="Freeform 386">
                <a:extLst>
                  <a:ext uri="{FF2B5EF4-FFF2-40B4-BE49-F238E27FC236}">
                    <a16:creationId xmlns:a16="http://schemas.microsoft.com/office/drawing/2014/main" id="{40749788-4A07-1F45-921B-FB7E7B066A72}"/>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8" name="Freeform 387">
                <a:extLst>
                  <a:ext uri="{FF2B5EF4-FFF2-40B4-BE49-F238E27FC236}">
                    <a16:creationId xmlns:a16="http://schemas.microsoft.com/office/drawing/2014/main" id="{4B69D8B0-A3DF-A64E-A30E-5C0D05CBABD5}"/>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9" name="Freeform 388">
                <a:extLst>
                  <a:ext uri="{FF2B5EF4-FFF2-40B4-BE49-F238E27FC236}">
                    <a16:creationId xmlns:a16="http://schemas.microsoft.com/office/drawing/2014/main" id="{37894BB3-6720-8B4C-8987-B8BD549D8243}"/>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0" name="Freeform 389">
                <a:extLst>
                  <a:ext uri="{FF2B5EF4-FFF2-40B4-BE49-F238E27FC236}">
                    <a16:creationId xmlns:a16="http://schemas.microsoft.com/office/drawing/2014/main" id="{088D6419-9EB3-664B-A8BD-39BF61462CFF}"/>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1" name="Straight Connector 390">
                <a:extLst>
                  <a:ext uri="{FF2B5EF4-FFF2-40B4-BE49-F238E27FC236}">
                    <a16:creationId xmlns:a16="http://schemas.microsoft.com/office/drawing/2014/main" id="{0093B11F-AF87-4346-9F4A-0300F556B11D}"/>
                  </a:ext>
                </a:extLst>
              </p:cNvPr>
              <p:cNvCxnSpPr>
                <a:endCxn id="386"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92" name="Straight Connector 391">
                <a:extLst>
                  <a:ext uri="{FF2B5EF4-FFF2-40B4-BE49-F238E27FC236}">
                    <a16:creationId xmlns:a16="http://schemas.microsoft.com/office/drawing/2014/main" id="{80794115-B184-A04B-AD5C-ACFDEA80333C}"/>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4" name="Group 347">
              <a:extLst>
                <a:ext uri="{FF2B5EF4-FFF2-40B4-BE49-F238E27FC236}">
                  <a16:creationId xmlns:a16="http://schemas.microsoft.com/office/drawing/2014/main" id="{053AA106-8CA6-6647-A8AF-DC27A47964FA}"/>
                </a:ext>
              </a:extLst>
            </p:cNvPr>
            <p:cNvGrpSpPr>
              <a:grpSpLocks/>
            </p:cNvGrpSpPr>
            <p:nvPr/>
          </p:nvGrpSpPr>
          <p:grpSpPr bwMode="auto">
            <a:xfrm>
              <a:off x="4375328" y="5654000"/>
              <a:ext cx="588970" cy="242608"/>
              <a:chOff x="1871277" y="1576300"/>
              <a:chExt cx="1128371" cy="437861"/>
            </a:xfrm>
          </p:grpSpPr>
          <p:sp>
            <p:nvSpPr>
              <p:cNvPr id="375" name="Oval 374">
                <a:extLst>
                  <a:ext uri="{FF2B5EF4-FFF2-40B4-BE49-F238E27FC236}">
                    <a16:creationId xmlns:a16="http://schemas.microsoft.com/office/drawing/2014/main" id="{7653AF3D-D35F-FD4C-B735-F75B497459B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76" name="Rectangle 375">
                <a:extLst>
                  <a:ext uri="{FF2B5EF4-FFF2-40B4-BE49-F238E27FC236}">
                    <a16:creationId xmlns:a16="http://schemas.microsoft.com/office/drawing/2014/main" id="{A5FF5362-BFCE-014B-8FF8-38A939FB613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7" name="Oval 376">
                <a:extLst>
                  <a:ext uri="{FF2B5EF4-FFF2-40B4-BE49-F238E27FC236}">
                    <a16:creationId xmlns:a16="http://schemas.microsoft.com/office/drawing/2014/main" id="{AE891AB1-8072-4E4A-B919-4175A357BF24}"/>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78" name="Freeform 377">
                <a:extLst>
                  <a:ext uri="{FF2B5EF4-FFF2-40B4-BE49-F238E27FC236}">
                    <a16:creationId xmlns:a16="http://schemas.microsoft.com/office/drawing/2014/main" id="{8F02B480-0020-064C-9816-2B563E830AC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9" name="Freeform 378">
                <a:extLst>
                  <a:ext uri="{FF2B5EF4-FFF2-40B4-BE49-F238E27FC236}">
                    <a16:creationId xmlns:a16="http://schemas.microsoft.com/office/drawing/2014/main" id="{2009FB24-534D-EB44-8BB9-69D3DFCDAD41}"/>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0" name="Freeform 379">
                <a:extLst>
                  <a:ext uri="{FF2B5EF4-FFF2-40B4-BE49-F238E27FC236}">
                    <a16:creationId xmlns:a16="http://schemas.microsoft.com/office/drawing/2014/main" id="{9F418A13-C33D-1643-A7D9-7927114050A7}"/>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1" name="Freeform 380">
                <a:extLst>
                  <a:ext uri="{FF2B5EF4-FFF2-40B4-BE49-F238E27FC236}">
                    <a16:creationId xmlns:a16="http://schemas.microsoft.com/office/drawing/2014/main" id="{B3989D97-22F3-1542-8DA4-F63BD5051A18}"/>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2" name="Straight Connector 381">
                <a:extLst>
                  <a:ext uri="{FF2B5EF4-FFF2-40B4-BE49-F238E27FC236}">
                    <a16:creationId xmlns:a16="http://schemas.microsoft.com/office/drawing/2014/main" id="{3CA87B05-0DAB-F946-AAC8-B471385201F1}"/>
                  </a:ext>
                </a:extLst>
              </p:cNvPr>
              <p:cNvCxnSpPr>
                <a:endCxn id="377"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83" name="Straight Connector 382">
                <a:extLst>
                  <a:ext uri="{FF2B5EF4-FFF2-40B4-BE49-F238E27FC236}">
                    <a16:creationId xmlns:a16="http://schemas.microsoft.com/office/drawing/2014/main" id="{A916D2A4-0DB9-D74D-8538-C35B39DCF98F}"/>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5" name="Group 347">
              <a:extLst>
                <a:ext uri="{FF2B5EF4-FFF2-40B4-BE49-F238E27FC236}">
                  <a16:creationId xmlns:a16="http://schemas.microsoft.com/office/drawing/2014/main" id="{8FB35C13-917B-4A4A-A204-F46152658E49}"/>
                </a:ext>
              </a:extLst>
            </p:cNvPr>
            <p:cNvGrpSpPr>
              <a:grpSpLocks/>
            </p:cNvGrpSpPr>
            <p:nvPr/>
          </p:nvGrpSpPr>
          <p:grpSpPr bwMode="auto">
            <a:xfrm>
              <a:off x="2848241" y="5847813"/>
              <a:ext cx="588970" cy="242608"/>
              <a:chOff x="1871277" y="1576300"/>
              <a:chExt cx="1128371" cy="437861"/>
            </a:xfrm>
          </p:grpSpPr>
          <p:sp>
            <p:nvSpPr>
              <p:cNvPr id="366" name="Oval 365">
                <a:extLst>
                  <a:ext uri="{FF2B5EF4-FFF2-40B4-BE49-F238E27FC236}">
                    <a16:creationId xmlns:a16="http://schemas.microsoft.com/office/drawing/2014/main" id="{C4D3AE02-4ED8-F84D-84D8-6CC7BB3D5EA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3D39641A-0CCF-0F4A-8403-25F548A37BB2}"/>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E0250449-6C02-FD4F-AB7A-5573C2BCFD2F}"/>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9" name="Freeform 368">
                <a:extLst>
                  <a:ext uri="{FF2B5EF4-FFF2-40B4-BE49-F238E27FC236}">
                    <a16:creationId xmlns:a16="http://schemas.microsoft.com/office/drawing/2014/main" id="{269FA8FF-6E3D-4344-B115-9D21E37CD2E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45EC1E83-559B-E64C-87B3-E40B9BE6ECCA}"/>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1" name="Freeform 370">
                <a:extLst>
                  <a:ext uri="{FF2B5EF4-FFF2-40B4-BE49-F238E27FC236}">
                    <a16:creationId xmlns:a16="http://schemas.microsoft.com/office/drawing/2014/main" id="{11688BC8-FCED-4845-9FAC-107EE9A389C8}"/>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2" name="Freeform 371">
                <a:extLst>
                  <a:ext uri="{FF2B5EF4-FFF2-40B4-BE49-F238E27FC236}">
                    <a16:creationId xmlns:a16="http://schemas.microsoft.com/office/drawing/2014/main" id="{3CBE5CCC-CB5E-FD4B-8983-D6A89E8CC05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3" name="Straight Connector 372">
                <a:extLst>
                  <a:ext uri="{FF2B5EF4-FFF2-40B4-BE49-F238E27FC236}">
                    <a16:creationId xmlns:a16="http://schemas.microsoft.com/office/drawing/2014/main" id="{70D3FB1B-60FC-EE42-BD50-0FC40F8CE64C}"/>
                  </a:ext>
                </a:extLst>
              </p:cNvPr>
              <p:cNvCxnSpPr>
                <a:endCxn id="368"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74" name="Straight Connector 373">
                <a:extLst>
                  <a:ext uri="{FF2B5EF4-FFF2-40B4-BE49-F238E27FC236}">
                    <a16:creationId xmlns:a16="http://schemas.microsoft.com/office/drawing/2014/main" id="{44533DD3-DC46-F74A-9F05-7B7AF127E05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6" name="Group 347">
              <a:extLst>
                <a:ext uri="{FF2B5EF4-FFF2-40B4-BE49-F238E27FC236}">
                  <a16:creationId xmlns:a16="http://schemas.microsoft.com/office/drawing/2014/main" id="{866BBC8A-DA7A-BF4D-ADA1-043BFD712A75}"/>
                </a:ext>
              </a:extLst>
            </p:cNvPr>
            <p:cNvGrpSpPr>
              <a:grpSpLocks/>
            </p:cNvGrpSpPr>
            <p:nvPr/>
          </p:nvGrpSpPr>
          <p:grpSpPr bwMode="auto">
            <a:xfrm>
              <a:off x="5166757" y="6114152"/>
              <a:ext cx="588970" cy="242608"/>
              <a:chOff x="1871277" y="1576300"/>
              <a:chExt cx="1128371" cy="437861"/>
            </a:xfrm>
          </p:grpSpPr>
          <p:sp>
            <p:nvSpPr>
              <p:cNvPr id="357" name="Oval 356">
                <a:extLst>
                  <a:ext uri="{FF2B5EF4-FFF2-40B4-BE49-F238E27FC236}">
                    <a16:creationId xmlns:a16="http://schemas.microsoft.com/office/drawing/2014/main" id="{E560D67C-D07B-FB4B-AD14-57E0C043ABA3}"/>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8" name="Rectangle 357">
                <a:extLst>
                  <a:ext uri="{FF2B5EF4-FFF2-40B4-BE49-F238E27FC236}">
                    <a16:creationId xmlns:a16="http://schemas.microsoft.com/office/drawing/2014/main" id="{83E3175C-0E27-0D46-9EBE-0BB7FC50E72D}"/>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9" name="Oval 358">
                <a:extLst>
                  <a:ext uri="{FF2B5EF4-FFF2-40B4-BE49-F238E27FC236}">
                    <a16:creationId xmlns:a16="http://schemas.microsoft.com/office/drawing/2014/main" id="{7D63531B-B1B4-BD40-8A9B-CB60BE4CFFD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0" name="Freeform 359">
                <a:extLst>
                  <a:ext uri="{FF2B5EF4-FFF2-40B4-BE49-F238E27FC236}">
                    <a16:creationId xmlns:a16="http://schemas.microsoft.com/office/drawing/2014/main" id="{BCF2A578-96C9-E24A-9FFD-9B4B6CBEBAC6}"/>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1" name="Freeform 360">
                <a:extLst>
                  <a:ext uri="{FF2B5EF4-FFF2-40B4-BE49-F238E27FC236}">
                    <a16:creationId xmlns:a16="http://schemas.microsoft.com/office/drawing/2014/main" id="{A3198C2C-5107-694D-BA7D-15A1D5D9F806}"/>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2" name="Freeform 361">
                <a:extLst>
                  <a:ext uri="{FF2B5EF4-FFF2-40B4-BE49-F238E27FC236}">
                    <a16:creationId xmlns:a16="http://schemas.microsoft.com/office/drawing/2014/main" id="{10E1F221-C7E5-4B4B-A17A-BB3D255FA2E9}"/>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3" name="Freeform 362">
                <a:extLst>
                  <a:ext uri="{FF2B5EF4-FFF2-40B4-BE49-F238E27FC236}">
                    <a16:creationId xmlns:a16="http://schemas.microsoft.com/office/drawing/2014/main" id="{7AE6CC35-5E36-4F4A-ADBA-8FAD8BB3BAC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4" name="Straight Connector 363">
                <a:extLst>
                  <a:ext uri="{FF2B5EF4-FFF2-40B4-BE49-F238E27FC236}">
                    <a16:creationId xmlns:a16="http://schemas.microsoft.com/office/drawing/2014/main" id="{0A44EE1A-BA03-AD4A-94FE-845895881C99}"/>
                  </a:ext>
                </a:extLst>
              </p:cNvPr>
              <p:cNvCxnSpPr>
                <a:endCxn id="359"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65" name="Straight Connector 364">
                <a:extLst>
                  <a:ext uri="{FF2B5EF4-FFF2-40B4-BE49-F238E27FC236}">
                    <a16:creationId xmlns:a16="http://schemas.microsoft.com/office/drawing/2014/main" id="{82195786-42DD-904D-A897-7E003292A476}"/>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7" name="Group 347">
              <a:extLst>
                <a:ext uri="{FF2B5EF4-FFF2-40B4-BE49-F238E27FC236}">
                  <a16:creationId xmlns:a16="http://schemas.microsoft.com/office/drawing/2014/main" id="{FF036DA1-84A3-F442-B64F-08E07A13D80A}"/>
                </a:ext>
              </a:extLst>
            </p:cNvPr>
            <p:cNvGrpSpPr>
              <a:grpSpLocks/>
            </p:cNvGrpSpPr>
            <p:nvPr/>
          </p:nvGrpSpPr>
          <p:grpSpPr bwMode="auto">
            <a:xfrm>
              <a:off x="3704088" y="6206732"/>
              <a:ext cx="588970" cy="242608"/>
              <a:chOff x="1871277" y="1576300"/>
              <a:chExt cx="1128371" cy="437861"/>
            </a:xfrm>
          </p:grpSpPr>
          <p:sp>
            <p:nvSpPr>
              <p:cNvPr id="348" name="Oval 347">
                <a:extLst>
                  <a:ext uri="{FF2B5EF4-FFF2-40B4-BE49-F238E27FC236}">
                    <a16:creationId xmlns:a16="http://schemas.microsoft.com/office/drawing/2014/main" id="{F1068B44-FB9D-CD44-AA1B-DDD653525B39}"/>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9" name="Rectangle 348">
                <a:extLst>
                  <a:ext uri="{FF2B5EF4-FFF2-40B4-BE49-F238E27FC236}">
                    <a16:creationId xmlns:a16="http://schemas.microsoft.com/office/drawing/2014/main" id="{94C8193D-0579-714E-A8A8-46350B76C947}"/>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0" name="Oval 349">
                <a:extLst>
                  <a:ext uri="{FF2B5EF4-FFF2-40B4-BE49-F238E27FC236}">
                    <a16:creationId xmlns:a16="http://schemas.microsoft.com/office/drawing/2014/main" id="{D811CDBE-BBD6-654D-978B-33DCF1AD67DC}"/>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1" name="Freeform 350">
                <a:extLst>
                  <a:ext uri="{FF2B5EF4-FFF2-40B4-BE49-F238E27FC236}">
                    <a16:creationId xmlns:a16="http://schemas.microsoft.com/office/drawing/2014/main" id="{26CEB383-ECE8-9144-8160-823E88728B7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2" name="Freeform 351">
                <a:extLst>
                  <a:ext uri="{FF2B5EF4-FFF2-40B4-BE49-F238E27FC236}">
                    <a16:creationId xmlns:a16="http://schemas.microsoft.com/office/drawing/2014/main" id="{53A4B417-9A2E-904E-A597-2EA9919C9F8D}"/>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3" name="Freeform 352">
                <a:extLst>
                  <a:ext uri="{FF2B5EF4-FFF2-40B4-BE49-F238E27FC236}">
                    <a16:creationId xmlns:a16="http://schemas.microsoft.com/office/drawing/2014/main" id="{DD57B720-5F7D-504F-8573-3A28FCC16067}"/>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4" name="Freeform 353">
                <a:extLst>
                  <a:ext uri="{FF2B5EF4-FFF2-40B4-BE49-F238E27FC236}">
                    <a16:creationId xmlns:a16="http://schemas.microsoft.com/office/drawing/2014/main" id="{AA6C51CF-2638-7845-9E9C-2485530B8934}"/>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55" name="Straight Connector 354">
                <a:extLst>
                  <a:ext uri="{FF2B5EF4-FFF2-40B4-BE49-F238E27FC236}">
                    <a16:creationId xmlns:a16="http://schemas.microsoft.com/office/drawing/2014/main" id="{D39CE6BF-A688-D547-B314-CB4669EEEF09}"/>
                  </a:ext>
                </a:extLst>
              </p:cNvPr>
              <p:cNvCxnSpPr>
                <a:endCxn id="350"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56" name="Straight Connector 355">
                <a:extLst>
                  <a:ext uri="{FF2B5EF4-FFF2-40B4-BE49-F238E27FC236}">
                    <a16:creationId xmlns:a16="http://schemas.microsoft.com/office/drawing/2014/main" id="{0C46B6DE-6006-AD4F-838A-60B5C8E9300E}"/>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sp>
        <p:nvSpPr>
          <p:cNvPr id="393" name="Rectangle 392">
            <a:extLst>
              <a:ext uri="{FF2B5EF4-FFF2-40B4-BE49-F238E27FC236}">
                <a16:creationId xmlns:a16="http://schemas.microsoft.com/office/drawing/2014/main" id="{55267C50-DB8C-4F4C-AB99-A2AA1F869909}"/>
              </a:ext>
            </a:extLst>
          </p:cNvPr>
          <p:cNvSpPr/>
          <p:nvPr/>
        </p:nvSpPr>
        <p:spPr>
          <a:xfrm>
            <a:off x="5074486" y="5724971"/>
            <a:ext cx="5334198" cy="1133029"/>
          </a:xfrm>
          <a:prstGeom prst="rect">
            <a:avLst/>
          </a:prstGeom>
          <a:solidFill>
            <a:srgbClr val="FFFFFF">
              <a:alpha val="80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94" name="Group 393">
            <a:extLst>
              <a:ext uri="{FF2B5EF4-FFF2-40B4-BE49-F238E27FC236}">
                <a16:creationId xmlns:a16="http://schemas.microsoft.com/office/drawing/2014/main" id="{6F7A3894-18C1-8A4D-8806-6A0BF48BF4AD}"/>
              </a:ext>
            </a:extLst>
          </p:cNvPr>
          <p:cNvGrpSpPr/>
          <p:nvPr/>
        </p:nvGrpSpPr>
        <p:grpSpPr>
          <a:xfrm>
            <a:off x="5329582" y="1276178"/>
            <a:ext cx="1023471" cy="590176"/>
            <a:chOff x="4721412" y="1277470"/>
            <a:chExt cx="1023471" cy="590176"/>
          </a:xfrm>
        </p:grpSpPr>
        <p:sp>
          <p:nvSpPr>
            <p:cNvPr id="395" name="Oval 394">
              <a:extLst>
                <a:ext uri="{FF2B5EF4-FFF2-40B4-BE49-F238E27FC236}">
                  <a16:creationId xmlns:a16="http://schemas.microsoft.com/office/drawing/2014/main" id="{D21295F4-CBC3-D74D-91E9-84EB0A8312B3}"/>
                </a:ext>
              </a:extLst>
            </p:cNvPr>
            <p:cNvSpPr/>
            <p:nvPr/>
          </p:nvSpPr>
          <p:spPr bwMode="auto">
            <a:xfrm>
              <a:off x="4721412" y="1277470"/>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6" name="TextBox 395">
              <a:extLst>
                <a:ext uri="{FF2B5EF4-FFF2-40B4-BE49-F238E27FC236}">
                  <a16:creationId xmlns:a16="http://schemas.microsoft.com/office/drawing/2014/main" id="{9709A8B2-452F-074F-9A07-F4CEB75B0EC1}"/>
                </a:ext>
              </a:extLst>
            </p:cNvPr>
            <p:cNvSpPr txBox="1"/>
            <p:nvPr/>
          </p:nvSpPr>
          <p:spPr>
            <a:xfrm>
              <a:off x="4792385" y="1374585"/>
              <a:ext cx="89046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routing</a:t>
              </a:r>
            </a:p>
          </p:txBody>
        </p:sp>
      </p:grpSp>
      <p:grpSp>
        <p:nvGrpSpPr>
          <p:cNvPr id="397" name="Group 396">
            <a:extLst>
              <a:ext uri="{FF2B5EF4-FFF2-40B4-BE49-F238E27FC236}">
                <a16:creationId xmlns:a16="http://schemas.microsoft.com/office/drawing/2014/main" id="{832BB644-26F9-EB49-B2B9-F35C18A9794E}"/>
              </a:ext>
            </a:extLst>
          </p:cNvPr>
          <p:cNvGrpSpPr/>
          <p:nvPr/>
        </p:nvGrpSpPr>
        <p:grpSpPr>
          <a:xfrm>
            <a:off x="6543278" y="1301675"/>
            <a:ext cx="1023471" cy="590176"/>
            <a:chOff x="6106459" y="1967753"/>
            <a:chExt cx="1023471" cy="590176"/>
          </a:xfrm>
        </p:grpSpPr>
        <p:sp>
          <p:nvSpPr>
            <p:cNvPr id="398" name="Oval 397">
              <a:extLst>
                <a:ext uri="{FF2B5EF4-FFF2-40B4-BE49-F238E27FC236}">
                  <a16:creationId xmlns:a16="http://schemas.microsoft.com/office/drawing/2014/main" id="{0FD850DE-43F1-404C-8812-C9CBCEABB43C}"/>
                </a:ext>
              </a:extLst>
            </p:cNvPr>
            <p:cNvSpPr/>
            <p:nvPr/>
          </p:nvSpPr>
          <p:spPr bwMode="auto">
            <a:xfrm>
              <a:off x="6106459" y="19677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9" name="TextBox 398">
              <a:extLst>
                <a:ext uri="{FF2B5EF4-FFF2-40B4-BE49-F238E27FC236}">
                  <a16:creationId xmlns:a16="http://schemas.microsoft.com/office/drawing/2014/main" id="{F822B2FB-C8DC-DC4C-9085-9658B29E1669}"/>
                </a:ext>
              </a:extLst>
            </p:cNvPr>
            <p:cNvSpPr txBox="1"/>
            <p:nvPr/>
          </p:nvSpPr>
          <p:spPr>
            <a:xfrm>
              <a:off x="6177429" y="1997637"/>
              <a:ext cx="903087"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access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control</a:t>
              </a:r>
            </a:p>
          </p:txBody>
        </p:sp>
      </p:grpSp>
      <p:grpSp>
        <p:nvGrpSpPr>
          <p:cNvPr id="400" name="Group 399">
            <a:extLst>
              <a:ext uri="{FF2B5EF4-FFF2-40B4-BE49-F238E27FC236}">
                <a16:creationId xmlns:a16="http://schemas.microsoft.com/office/drawing/2014/main" id="{DA2CF06A-DF85-0143-ACE7-1A34A68C8B3F}"/>
              </a:ext>
            </a:extLst>
          </p:cNvPr>
          <p:cNvGrpSpPr/>
          <p:nvPr/>
        </p:nvGrpSpPr>
        <p:grpSpPr>
          <a:xfrm>
            <a:off x="7733171" y="1320598"/>
            <a:ext cx="1023471" cy="590176"/>
            <a:chOff x="6938682" y="977153"/>
            <a:chExt cx="1023471" cy="590176"/>
          </a:xfrm>
        </p:grpSpPr>
        <p:sp>
          <p:nvSpPr>
            <p:cNvPr id="401" name="Oval 400">
              <a:extLst>
                <a:ext uri="{FF2B5EF4-FFF2-40B4-BE49-F238E27FC236}">
                  <a16:creationId xmlns:a16="http://schemas.microsoft.com/office/drawing/2014/main" id="{4D110F55-2027-6B4C-BB63-6FA816C4CABE}"/>
                </a:ext>
              </a:extLst>
            </p:cNvPr>
            <p:cNvSpPr/>
            <p:nvPr/>
          </p:nvSpPr>
          <p:spPr bwMode="auto">
            <a:xfrm>
              <a:off x="6938682" y="9771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TextBox 401">
              <a:extLst>
                <a:ext uri="{FF2B5EF4-FFF2-40B4-BE49-F238E27FC236}">
                  <a16:creationId xmlns:a16="http://schemas.microsoft.com/office/drawing/2014/main" id="{FD86D31D-1B63-D042-8A15-34502F51C96A}"/>
                </a:ext>
              </a:extLst>
            </p:cNvPr>
            <p:cNvSpPr txBox="1"/>
            <p:nvPr/>
          </p:nvSpPr>
          <p:spPr>
            <a:xfrm>
              <a:off x="6964568" y="1007037"/>
              <a:ext cx="993256"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load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balance</a:t>
              </a:r>
            </a:p>
          </p:txBody>
        </p:sp>
      </p:grpSp>
      <p:sp>
        <p:nvSpPr>
          <p:cNvPr id="403" name="Rectangle 402">
            <a:extLst>
              <a:ext uri="{FF2B5EF4-FFF2-40B4-BE49-F238E27FC236}">
                <a16:creationId xmlns:a16="http://schemas.microsoft.com/office/drawing/2014/main" id="{A5E34BB8-C23B-0F4C-98F2-59913F2820C7}"/>
              </a:ext>
            </a:extLst>
          </p:cNvPr>
          <p:cNvSpPr/>
          <p:nvPr/>
        </p:nvSpPr>
        <p:spPr>
          <a:xfrm>
            <a:off x="4711309" y="1143000"/>
            <a:ext cx="4965002" cy="783590"/>
          </a:xfrm>
          <a:prstGeom prst="rect">
            <a:avLst/>
          </a:prstGeom>
          <a:solidFill>
            <a:srgbClr val="FFFFFF">
              <a:alpha val="80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4" name="Freeform 403">
            <a:extLst>
              <a:ext uri="{FF2B5EF4-FFF2-40B4-BE49-F238E27FC236}">
                <a16:creationId xmlns:a16="http://schemas.microsoft.com/office/drawing/2014/main" id="{44A4BE97-C4AC-5C44-9AA1-75DF573B3767}"/>
              </a:ext>
            </a:extLst>
          </p:cNvPr>
          <p:cNvSpPr/>
          <p:nvPr/>
        </p:nvSpPr>
        <p:spPr bwMode="auto">
          <a:xfrm rot="10800000">
            <a:off x="10030194" y="4626242"/>
            <a:ext cx="222179" cy="1166655"/>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 name="connsiteX0" fmla="*/ 2945 w 215465"/>
              <a:gd name="connsiteY0" fmla="*/ 0 h 1166325"/>
              <a:gd name="connsiteX1" fmla="*/ 209530 w 215465"/>
              <a:gd name="connsiteY1" fmla="*/ 138456 h 1166325"/>
              <a:gd name="connsiteX2" fmla="*/ 215465 w 215465"/>
              <a:gd name="connsiteY2" fmla="*/ 1166325 h 1166325"/>
              <a:gd name="connsiteX3" fmla="*/ 251 w 215465"/>
              <a:gd name="connsiteY3" fmla="*/ 1026940 h 1166325"/>
              <a:gd name="connsiteX4" fmla="*/ 2945 w 215465"/>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67" h="1166325">
                <a:moveTo>
                  <a:pt x="11247" y="0"/>
                </a:moveTo>
                <a:lnTo>
                  <a:pt x="217832" y="138456"/>
                </a:lnTo>
                <a:cubicBezTo>
                  <a:pt x="219810" y="481079"/>
                  <a:pt x="221789" y="823702"/>
                  <a:pt x="223767" y="1166325"/>
                </a:cubicBezTo>
                <a:cubicBezTo>
                  <a:pt x="98607" y="641817"/>
                  <a:pt x="99941" y="672062"/>
                  <a:pt x="110" y="226631"/>
                </a:cubicBezTo>
                <a:cubicBezTo>
                  <a:pt x="-1380" y="13351"/>
                  <a:pt x="12737" y="213280"/>
                  <a:pt x="11247" y="0"/>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405" name="Group 950">
            <a:extLst>
              <a:ext uri="{FF2B5EF4-FFF2-40B4-BE49-F238E27FC236}">
                <a16:creationId xmlns:a16="http://schemas.microsoft.com/office/drawing/2014/main" id="{52617F47-C1D0-4D49-AE97-8CA391BBFFB0}"/>
              </a:ext>
            </a:extLst>
          </p:cNvPr>
          <p:cNvGrpSpPr>
            <a:grpSpLocks/>
          </p:cNvGrpSpPr>
          <p:nvPr/>
        </p:nvGrpSpPr>
        <p:grpSpPr bwMode="auto">
          <a:xfrm>
            <a:off x="10230703" y="5170004"/>
            <a:ext cx="251561" cy="564103"/>
            <a:chOff x="4140" y="429"/>
            <a:chExt cx="1425" cy="2396"/>
          </a:xfrm>
        </p:grpSpPr>
        <p:sp>
          <p:nvSpPr>
            <p:cNvPr id="406" name="Freeform 951">
              <a:extLst>
                <a:ext uri="{FF2B5EF4-FFF2-40B4-BE49-F238E27FC236}">
                  <a16:creationId xmlns:a16="http://schemas.microsoft.com/office/drawing/2014/main" id="{1877567D-590F-FF4B-A303-3A0911BFE1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7" name="Rectangle 952">
              <a:extLst>
                <a:ext uri="{FF2B5EF4-FFF2-40B4-BE49-F238E27FC236}">
                  <a16:creationId xmlns:a16="http://schemas.microsoft.com/office/drawing/2014/main" id="{C193F19E-C53C-CB4D-8337-28B24D6789F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8" name="Freeform 953">
              <a:extLst>
                <a:ext uri="{FF2B5EF4-FFF2-40B4-BE49-F238E27FC236}">
                  <a16:creationId xmlns:a16="http://schemas.microsoft.com/office/drawing/2014/main" id="{A98C8085-6A07-3747-8DF9-BB2C3858E17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9" name="Freeform 954">
              <a:extLst>
                <a:ext uri="{FF2B5EF4-FFF2-40B4-BE49-F238E27FC236}">
                  <a16:creationId xmlns:a16="http://schemas.microsoft.com/office/drawing/2014/main" id="{584A0456-C36C-224D-95CF-99F1C2856D7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0" name="Rectangle 955">
              <a:extLst>
                <a:ext uri="{FF2B5EF4-FFF2-40B4-BE49-F238E27FC236}">
                  <a16:creationId xmlns:a16="http://schemas.microsoft.com/office/drawing/2014/main" id="{34E86CA5-847C-E04D-A41A-6CBD1EDC52B5}"/>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1" name="Group 956">
              <a:extLst>
                <a:ext uri="{FF2B5EF4-FFF2-40B4-BE49-F238E27FC236}">
                  <a16:creationId xmlns:a16="http://schemas.microsoft.com/office/drawing/2014/main" id="{DBDC7094-4338-604D-B4E5-9801E831DF74}"/>
                </a:ext>
              </a:extLst>
            </p:cNvPr>
            <p:cNvGrpSpPr>
              <a:grpSpLocks/>
            </p:cNvGrpSpPr>
            <p:nvPr/>
          </p:nvGrpSpPr>
          <p:grpSpPr bwMode="auto">
            <a:xfrm>
              <a:off x="4749" y="668"/>
              <a:ext cx="581" cy="145"/>
              <a:chOff x="614" y="2568"/>
              <a:chExt cx="725" cy="139"/>
            </a:xfrm>
          </p:grpSpPr>
          <p:sp>
            <p:nvSpPr>
              <p:cNvPr id="436" name="AutoShape 957">
                <a:extLst>
                  <a:ext uri="{FF2B5EF4-FFF2-40B4-BE49-F238E27FC236}">
                    <a16:creationId xmlns:a16="http://schemas.microsoft.com/office/drawing/2014/main" id="{7D10BCA5-BA18-1F4A-A591-F166F9AF3C31}"/>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7" name="AutoShape 958">
                <a:extLst>
                  <a:ext uri="{FF2B5EF4-FFF2-40B4-BE49-F238E27FC236}">
                    <a16:creationId xmlns:a16="http://schemas.microsoft.com/office/drawing/2014/main" id="{45689A41-20A9-1C4F-93E8-542BB62FA29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2" name="Rectangle 959">
              <a:extLst>
                <a:ext uri="{FF2B5EF4-FFF2-40B4-BE49-F238E27FC236}">
                  <a16:creationId xmlns:a16="http://schemas.microsoft.com/office/drawing/2014/main" id="{853349CC-5FA4-6D44-8143-775B178D4050}"/>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3" name="Group 960">
              <a:extLst>
                <a:ext uri="{FF2B5EF4-FFF2-40B4-BE49-F238E27FC236}">
                  <a16:creationId xmlns:a16="http://schemas.microsoft.com/office/drawing/2014/main" id="{56377391-0F55-D14D-948C-BC7E08C40F23}"/>
                </a:ext>
              </a:extLst>
            </p:cNvPr>
            <p:cNvGrpSpPr>
              <a:grpSpLocks/>
            </p:cNvGrpSpPr>
            <p:nvPr/>
          </p:nvGrpSpPr>
          <p:grpSpPr bwMode="auto">
            <a:xfrm>
              <a:off x="4747" y="994"/>
              <a:ext cx="581" cy="134"/>
              <a:chOff x="614" y="2568"/>
              <a:chExt cx="725" cy="139"/>
            </a:xfrm>
          </p:grpSpPr>
          <p:sp>
            <p:nvSpPr>
              <p:cNvPr id="434" name="AutoShape 961">
                <a:extLst>
                  <a:ext uri="{FF2B5EF4-FFF2-40B4-BE49-F238E27FC236}">
                    <a16:creationId xmlns:a16="http://schemas.microsoft.com/office/drawing/2014/main" id="{4C4AFD26-70F6-A941-A9F0-04DD1A2268FC}"/>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5" name="AutoShape 962">
                <a:extLst>
                  <a:ext uri="{FF2B5EF4-FFF2-40B4-BE49-F238E27FC236}">
                    <a16:creationId xmlns:a16="http://schemas.microsoft.com/office/drawing/2014/main" id="{3C65D175-CAC7-8B43-988F-73D814A3548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4" name="Rectangle 963">
              <a:extLst>
                <a:ext uri="{FF2B5EF4-FFF2-40B4-BE49-F238E27FC236}">
                  <a16:creationId xmlns:a16="http://schemas.microsoft.com/office/drawing/2014/main" id="{9A1F0DC2-3DCE-4649-A0D2-A22A6E9BAFE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964">
              <a:extLst>
                <a:ext uri="{FF2B5EF4-FFF2-40B4-BE49-F238E27FC236}">
                  <a16:creationId xmlns:a16="http://schemas.microsoft.com/office/drawing/2014/main" id="{FA6D6911-9874-F549-9C02-3608B7D22A1E}"/>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6" name="Group 965">
              <a:extLst>
                <a:ext uri="{FF2B5EF4-FFF2-40B4-BE49-F238E27FC236}">
                  <a16:creationId xmlns:a16="http://schemas.microsoft.com/office/drawing/2014/main" id="{24CF5AC7-BF55-1348-ADA8-EB7A9C16E3AD}"/>
                </a:ext>
              </a:extLst>
            </p:cNvPr>
            <p:cNvGrpSpPr>
              <a:grpSpLocks/>
            </p:cNvGrpSpPr>
            <p:nvPr/>
          </p:nvGrpSpPr>
          <p:grpSpPr bwMode="auto">
            <a:xfrm>
              <a:off x="4735" y="1627"/>
              <a:ext cx="582" cy="151"/>
              <a:chOff x="614" y="2568"/>
              <a:chExt cx="725" cy="139"/>
            </a:xfrm>
          </p:grpSpPr>
          <p:sp>
            <p:nvSpPr>
              <p:cNvPr id="432" name="AutoShape 966">
                <a:extLst>
                  <a:ext uri="{FF2B5EF4-FFF2-40B4-BE49-F238E27FC236}">
                    <a16:creationId xmlns:a16="http://schemas.microsoft.com/office/drawing/2014/main" id="{58A87E0F-D5D2-3C41-BA13-970F26F914F2}"/>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AutoShape 967">
                <a:extLst>
                  <a:ext uri="{FF2B5EF4-FFF2-40B4-BE49-F238E27FC236}">
                    <a16:creationId xmlns:a16="http://schemas.microsoft.com/office/drawing/2014/main" id="{787FF90A-D408-FE40-86E8-18D1D250E2C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7" name="Freeform 968">
              <a:extLst>
                <a:ext uri="{FF2B5EF4-FFF2-40B4-BE49-F238E27FC236}">
                  <a16:creationId xmlns:a16="http://schemas.microsoft.com/office/drawing/2014/main" id="{BED5794D-41F5-5A45-9EAD-C96FE37F827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8" name="Group 969">
              <a:extLst>
                <a:ext uri="{FF2B5EF4-FFF2-40B4-BE49-F238E27FC236}">
                  <a16:creationId xmlns:a16="http://schemas.microsoft.com/office/drawing/2014/main" id="{CDA75218-F78E-6247-A5D9-2F05D0CCEAD6}"/>
                </a:ext>
              </a:extLst>
            </p:cNvPr>
            <p:cNvGrpSpPr>
              <a:grpSpLocks/>
            </p:cNvGrpSpPr>
            <p:nvPr/>
          </p:nvGrpSpPr>
          <p:grpSpPr bwMode="auto">
            <a:xfrm>
              <a:off x="4739" y="1327"/>
              <a:ext cx="582" cy="139"/>
              <a:chOff x="614" y="2568"/>
              <a:chExt cx="725" cy="139"/>
            </a:xfrm>
          </p:grpSpPr>
          <p:sp>
            <p:nvSpPr>
              <p:cNvPr id="430" name="AutoShape 970">
                <a:extLst>
                  <a:ext uri="{FF2B5EF4-FFF2-40B4-BE49-F238E27FC236}">
                    <a16:creationId xmlns:a16="http://schemas.microsoft.com/office/drawing/2014/main" id="{CE06864D-BF8C-3F46-BEBA-C9D3E7C2DA41}"/>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1" name="AutoShape 971">
                <a:extLst>
                  <a:ext uri="{FF2B5EF4-FFF2-40B4-BE49-F238E27FC236}">
                    <a16:creationId xmlns:a16="http://schemas.microsoft.com/office/drawing/2014/main" id="{F71E2E3D-084A-6E41-BFE8-203830EBC82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9" name="Rectangle 972">
              <a:extLst>
                <a:ext uri="{FF2B5EF4-FFF2-40B4-BE49-F238E27FC236}">
                  <a16:creationId xmlns:a16="http://schemas.microsoft.com/office/drawing/2014/main" id="{3C21695C-3CBC-214E-B575-3A414E77F7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Freeform 973">
              <a:extLst>
                <a:ext uri="{FF2B5EF4-FFF2-40B4-BE49-F238E27FC236}">
                  <a16:creationId xmlns:a16="http://schemas.microsoft.com/office/drawing/2014/main" id="{3DF132D8-92AF-704D-ADED-E54AD352C9F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1" name="Freeform 974">
              <a:extLst>
                <a:ext uri="{FF2B5EF4-FFF2-40B4-BE49-F238E27FC236}">
                  <a16:creationId xmlns:a16="http://schemas.microsoft.com/office/drawing/2014/main" id="{285BE7D0-0CB2-594F-9222-784EA37CC2A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Oval 975">
              <a:extLst>
                <a:ext uri="{FF2B5EF4-FFF2-40B4-BE49-F238E27FC236}">
                  <a16:creationId xmlns:a16="http://schemas.microsoft.com/office/drawing/2014/main" id="{376BBC3E-D29B-9A4F-A519-2571921C814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3" name="Freeform 976">
              <a:extLst>
                <a:ext uri="{FF2B5EF4-FFF2-40B4-BE49-F238E27FC236}">
                  <a16:creationId xmlns:a16="http://schemas.microsoft.com/office/drawing/2014/main" id="{8B3C1CC2-B0C4-E84C-BB19-E6C62641D3A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AutoShape 977">
              <a:extLst>
                <a:ext uri="{FF2B5EF4-FFF2-40B4-BE49-F238E27FC236}">
                  <a16:creationId xmlns:a16="http://schemas.microsoft.com/office/drawing/2014/main" id="{2941789A-2ED5-AF49-91BD-F70F5B12EDD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5" name="AutoShape 978">
              <a:extLst>
                <a:ext uri="{FF2B5EF4-FFF2-40B4-BE49-F238E27FC236}">
                  <a16:creationId xmlns:a16="http://schemas.microsoft.com/office/drawing/2014/main" id="{B1327524-6037-444C-B79A-1892DCAAD09A}"/>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6" name="Oval 979">
              <a:extLst>
                <a:ext uri="{FF2B5EF4-FFF2-40B4-BE49-F238E27FC236}">
                  <a16:creationId xmlns:a16="http://schemas.microsoft.com/office/drawing/2014/main" id="{95FF13D4-DE0B-9945-BC13-4A84638A9BA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7" name="Oval 980">
              <a:extLst>
                <a:ext uri="{FF2B5EF4-FFF2-40B4-BE49-F238E27FC236}">
                  <a16:creationId xmlns:a16="http://schemas.microsoft.com/office/drawing/2014/main" id="{54E49FD3-0578-3040-8398-37DFF03FFBA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428" name="Oval 981">
              <a:extLst>
                <a:ext uri="{FF2B5EF4-FFF2-40B4-BE49-F238E27FC236}">
                  <a16:creationId xmlns:a16="http://schemas.microsoft.com/office/drawing/2014/main" id="{0A8BB100-B111-0847-A2AA-E6107BA58AA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9" name="Rectangle 982">
              <a:extLst>
                <a:ext uri="{FF2B5EF4-FFF2-40B4-BE49-F238E27FC236}">
                  <a16:creationId xmlns:a16="http://schemas.microsoft.com/office/drawing/2014/main" id="{D514F7EC-0F45-4744-BA7B-7CC3DE0E7DD3}"/>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38" name="TextBox 437">
            <a:extLst>
              <a:ext uri="{FF2B5EF4-FFF2-40B4-BE49-F238E27FC236}">
                <a16:creationId xmlns:a16="http://schemas.microsoft.com/office/drawing/2014/main" id="{680C9B80-3207-1745-AC49-44A2EC7C04CE}"/>
              </a:ext>
            </a:extLst>
          </p:cNvPr>
          <p:cNvSpPr txBox="1"/>
          <p:nvPr/>
        </p:nvSpPr>
        <p:spPr>
          <a:xfrm>
            <a:off x="776613" y="4804221"/>
            <a:ext cx="4033380" cy="1089529"/>
          </a:xfrm>
          <a:prstGeom prst="rect">
            <a:avLst/>
          </a:prstGeom>
          <a:noFill/>
        </p:spPr>
        <p:txBody>
          <a:bodyPr wrap="square" rtlCol="0">
            <a:spAutoFit/>
          </a:bodyPr>
          <a:lstStyle/>
          <a:p>
            <a:pPr eaLnBrk="0" fontAlgn="base" hangingPunct="0">
              <a:lnSpc>
                <a:spcPct val="90000"/>
              </a:lnSpc>
              <a:spcBef>
                <a:spcPct val="0"/>
              </a:spcBef>
              <a:spcAft>
                <a:spcPct val="0"/>
              </a:spcAft>
            </a:pPr>
            <a:r>
              <a:rPr lang="en-US" sz="2400" i="1" dirty="0">
                <a:solidFill>
                  <a:srgbClr val="CC0000"/>
                </a:solidFill>
                <a:ea typeface="ＭＳ Ｐゴシック" charset="0"/>
              </a:rPr>
              <a:t>communication</a:t>
            </a:r>
            <a:r>
              <a:rPr lang="en-US" sz="2400" dirty="0">
                <a:solidFill>
                  <a:srgbClr val="000000"/>
                </a:solidFill>
                <a:ea typeface="ＭＳ Ｐゴシック" charset="0"/>
              </a:rPr>
              <a:t>: communicate between SDN controller and controlled switches</a:t>
            </a:r>
          </a:p>
        </p:txBody>
      </p:sp>
      <p:sp>
        <p:nvSpPr>
          <p:cNvPr id="439" name="TextBox 438">
            <a:extLst>
              <a:ext uri="{FF2B5EF4-FFF2-40B4-BE49-F238E27FC236}">
                <a16:creationId xmlns:a16="http://schemas.microsoft.com/office/drawing/2014/main" id="{F5135EA7-4D97-574F-9DD5-FBB4B7FF77AA}"/>
              </a:ext>
            </a:extLst>
          </p:cNvPr>
          <p:cNvSpPr txBox="1"/>
          <p:nvPr/>
        </p:nvSpPr>
        <p:spPr>
          <a:xfrm>
            <a:off x="764087" y="3239842"/>
            <a:ext cx="4158641" cy="1421928"/>
          </a:xfrm>
          <a:prstGeom prst="rect">
            <a:avLst/>
          </a:prstGeom>
          <a:noFill/>
        </p:spPr>
        <p:txBody>
          <a:bodyPr wrap="square" rtlCol="0">
            <a:spAutoFit/>
          </a:bodyPr>
          <a:lstStyle/>
          <a:p>
            <a:pPr eaLnBrk="0" fontAlgn="base" hangingPunct="0">
              <a:lnSpc>
                <a:spcPct val="90000"/>
              </a:lnSpc>
              <a:spcBef>
                <a:spcPct val="0"/>
              </a:spcBef>
              <a:spcAft>
                <a:spcPct val="0"/>
              </a:spcAft>
            </a:pPr>
            <a:r>
              <a:rPr lang="en-US" sz="2400" dirty="0">
                <a:solidFill>
                  <a:srgbClr val="CC0000"/>
                </a:solidFill>
                <a:ea typeface="ＭＳ Ｐゴシック" charset="0"/>
              </a:rPr>
              <a:t>network-wide state management </a:t>
            </a:r>
            <a:r>
              <a:rPr lang="en-US" sz="2400" dirty="0">
                <a:solidFill>
                  <a:srgbClr val="000000"/>
                </a:solidFill>
                <a:ea typeface="ＭＳ Ｐゴシック" charset="0"/>
              </a:rPr>
              <a:t>: state of networks links, switches, services: a </a:t>
            </a:r>
            <a:r>
              <a:rPr lang="en-US" sz="2400" i="1" dirty="0">
                <a:solidFill>
                  <a:srgbClr val="000099"/>
                </a:solidFill>
                <a:ea typeface="ＭＳ Ｐゴシック" charset="0"/>
              </a:rPr>
              <a:t>distributed database</a:t>
            </a:r>
          </a:p>
        </p:txBody>
      </p:sp>
      <p:sp>
        <p:nvSpPr>
          <p:cNvPr id="440" name="TextBox 439">
            <a:extLst>
              <a:ext uri="{FF2B5EF4-FFF2-40B4-BE49-F238E27FC236}">
                <a16:creationId xmlns:a16="http://schemas.microsoft.com/office/drawing/2014/main" id="{DBC448FE-87C5-8449-B9FC-78D9333E9024}"/>
              </a:ext>
            </a:extLst>
          </p:cNvPr>
          <p:cNvSpPr txBox="1"/>
          <p:nvPr/>
        </p:nvSpPr>
        <p:spPr>
          <a:xfrm>
            <a:off x="764087" y="2232898"/>
            <a:ext cx="4073330" cy="757130"/>
          </a:xfrm>
          <a:prstGeom prst="rect">
            <a:avLst/>
          </a:prstGeom>
          <a:noFill/>
        </p:spPr>
        <p:txBody>
          <a:bodyPr wrap="square" rtlCol="0">
            <a:spAutoFit/>
          </a:bodyPr>
          <a:lstStyle/>
          <a:p>
            <a:pPr eaLnBrk="0" fontAlgn="base" hangingPunct="0">
              <a:lnSpc>
                <a:spcPct val="90000"/>
              </a:lnSpc>
              <a:spcBef>
                <a:spcPct val="0"/>
              </a:spcBef>
              <a:spcAft>
                <a:spcPct val="0"/>
              </a:spcAft>
            </a:pPr>
            <a:r>
              <a:rPr lang="en-US" sz="2400" dirty="0">
                <a:solidFill>
                  <a:srgbClr val="CC0000"/>
                </a:solidFill>
                <a:ea typeface="ＭＳ Ｐゴシック" charset="0"/>
              </a:rPr>
              <a:t>interface layer to network control apps: </a:t>
            </a:r>
            <a:r>
              <a:rPr lang="en-US" sz="2400" dirty="0">
                <a:solidFill>
                  <a:srgbClr val="000000"/>
                </a:solidFill>
                <a:ea typeface="ＭＳ Ｐゴシック" charset="0"/>
              </a:rPr>
              <a:t>abstractions API</a:t>
            </a:r>
            <a:endParaRPr lang="en-US" sz="2400" i="1" dirty="0">
              <a:solidFill>
                <a:srgbClr val="000000"/>
              </a:solidFill>
              <a:ea typeface="ＭＳ Ｐゴシック" charset="0"/>
            </a:endParaRPr>
          </a:p>
        </p:txBody>
      </p:sp>
    </p:spTree>
    <p:extLst>
      <p:ext uri="{BB962C8B-B14F-4D97-AF65-F5344CB8AC3E}">
        <p14:creationId xmlns:p14="http://schemas.microsoft.com/office/powerpoint/2010/main" val="378953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dissolve">
                                      <p:cBhvr>
                                        <p:cTn id="7" dur="500"/>
                                        <p:tgtEl>
                                          <p:spTgt spid="4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9"/>
                                        </p:tgtEl>
                                        <p:attrNameLst>
                                          <p:attrName>style.visibility</p:attrName>
                                        </p:attrNameLst>
                                      </p:cBhvr>
                                      <p:to>
                                        <p:strVal val="visible"/>
                                      </p:to>
                                    </p:set>
                                    <p:animEffect transition="in" filter="dissolve">
                                      <p:cBhvr>
                                        <p:cTn id="12" dur="500"/>
                                        <p:tgtEl>
                                          <p:spTgt spid="4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0"/>
                                        </p:tgtEl>
                                        <p:attrNameLst>
                                          <p:attrName>style.visibility</p:attrName>
                                        </p:attrNameLst>
                                      </p:cBhvr>
                                      <p:to>
                                        <p:strVal val="visible"/>
                                      </p:to>
                                    </p:set>
                                    <p:animEffect transition="in" filter="dissolve">
                                      <p:cBhvr>
                                        <p:cTn id="17"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p:bldP spid="439" grpId="0"/>
      <p:bldP spid="44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OpenFlow protocol</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71</a:t>
            </a:fld>
            <a:endParaRPr lang="en-US" dirty="0"/>
          </a:p>
        </p:txBody>
      </p:sp>
      <p:sp>
        <p:nvSpPr>
          <p:cNvPr id="247" name="Content Placeholder 3">
            <a:extLst>
              <a:ext uri="{FF2B5EF4-FFF2-40B4-BE49-F238E27FC236}">
                <a16:creationId xmlns:a16="http://schemas.microsoft.com/office/drawing/2014/main" id="{A2095929-467E-784A-A05A-6CE113CF3D5B}"/>
              </a:ext>
            </a:extLst>
          </p:cNvPr>
          <p:cNvSpPr txBox="1">
            <a:spLocks/>
          </p:cNvSpPr>
          <p:nvPr/>
        </p:nvSpPr>
        <p:spPr bwMode="auto">
          <a:xfrm>
            <a:off x="863251" y="1363220"/>
            <a:ext cx="6088694"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R="0" lvl="0" indent="-280988" algn="l" defTabSz="914400" rtl="0" eaLnBrk="0" fontAlgn="base" latinLnBrk="0" hangingPunct="0">
              <a:lnSpc>
                <a:spcPct val="100000"/>
              </a:lnSpc>
              <a:spcBef>
                <a:spcPct val="20000"/>
              </a:spcBef>
              <a:spcAft>
                <a:spcPct val="0"/>
              </a:spcAft>
              <a:buClr>
                <a:srgbClr val="000099"/>
              </a:buClr>
              <a:buSzPct val="100000"/>
              <a:buFont typeface="Wingdings" charset="2"/>
              <a:buChar char="§"/>
              <a:defRPr/>
            </a:pPr>
            <a:r>
              <a:rPr kumimoji="0" lang="en-US" sz="2800" b="0" i="0" u="none" strike="noStrike" kern="0" cap="none" spc="0" normalizeH="0" baseline="0" noProof="0" dirty="0">
                <a:ln>
                  <a:noFill/>
                </a:ln>
                <a:solidFill>
                  <a:srgbClr val="000000"/>
                </a:solidFill>
                <a:effectLst/>
                <a:uLnTx/>
                <a:uFillTx/>
                <a:ea typeface="ＭＳ Ｐゴシック" charset="0"/>
              </a:rPr>
              <a:t>operates between controller, switch</a:t>
            </a:r>
          </a:p>
          <a:p>
            <a:pPr marR="0" lvl="0" indent="-280988" algn="l" defTabSz="914400" rtl="0" eaLnBrk="0" fontAlgn="base" latinLnBrk="0" hangingPunct="0">
              <a:lnSpc>
                <a:spcPct val="100000"/>
              </a:lnSpc>
              <a:spcBef>
                <a:spcPct val="20000"/>
              </a:spcBef>
              <a:spcAft>
                <a:spcPct val="0"/>
              </a:spcAft>
              <a:buClr>
                <a:srgbClr val="000099"/>
              </a:buClr>
              <a:buSzPct val="100000"/>
              <a:buFont typeface="Wingdings" charset="2"/>
              <a:buChar char="§"/>
              <a:defRPr/>
            </a:pPr>
            <a:r>
              <a:rPr kumimoji="0" lang="en-US" sz="2800" b="0" i="0" u="none" strike="noStrike" kern="0" cap="none" spc="0" normalizeH="0" baseline="0" noProof="0" dirty="0">
                <a:ln>
                  <a:noFill/>
                </a:ln>
                <a:solidFill>
                  <a:srgbClr val="000000"/>
                </a:solidFill>
                <a:effectLst/>
                <a:uLnTx/>
                <a:uFillTx/>
                <a:ea typeface="ＭＳ Ｐゴシック" charset="0"/>
              </a:rPr>
              <a:t>TCP used to exchange messages</a:t>
            </a:r>
          </a:p>
          <a:p>
            <a:pPr marL="742950" marR="0" lvl="1" indent="-285750" algn="l" defTabSz="914400" rtl="0" eaLnBrk="0" fontAlgn="base" latinLnBrk="0" hangingPunct="0">
              <a:lnSpc>
                <a:spcPct val="100000"/>
              </a:lnSpc>
              <a:spcBef>
                <a:spcPct val="20000"/>
              </a:spcBef>
              <a:spcAft>
                <a:spcPct val="0"/>
              </a:spcAft>
              <a:buClr>
                <a:srgbClr val="000099"/>
              </a:buClr>
              <a:buSzTx/>
              <a:buFont typeface="Arial"/>
              <a:buChar char="•"/>
              <a:tabLst/>
              <a:defRPr/>
            </a:pPr>
            <a:r>
              <a:rPr kumimoji="0" lang="en-US" sz="2400" b="0" i="0" u="none" strike="noStrike" kern="0" cap="none" spc="0" normalizeH="0" baseline="0" noProof="0" dirty="0">
                <a:ln>
                  <a:noFill/>
                </a:ln>
                <a:solidFill>
                  <a:srgbClr val="000000"/>
                </a:solidFill>
                <a:effectLst/>
                <a:uLnTx/>
                <a:uFillTx/>
                <a:ea typeface="ＭＳ Ｐゴシック" charset="0"/>
              </a:rPr>
              <a:t>optional encryption</a:t>
            </a:r>
          </a:p>
          <a:p>
            <a:pPr marR="0" lvl="0" indent="-280988" algn="l" defTabSz="914400" rtl="0" eaLnBrk="0" fontAlgn="base" latinLnBrk="0" hangingPunct="0">
              <a:lnSpc>
                <a:spcPct val="100000"/>
              </a:lnSpc>
              <a:spcBef>
                <a:spcPct val="20000"/>
              </a:spcBef>
              <a:spcAft>
                <a:spcPct val="0"/>
              </a:spcAft>
              <a:buClr>
                <a:srgbClr val="000099"/>
              </a:buClr>
              <a:buSzPct val="100000"/>
              <a:buFont typeface="Wingdings" charset="2"/>
              <a:buChar char="§"/>
              <a:defRPr/>
            </a:pPr>
            <a:r>
              <a:rPr kumimoji="0" lang="en-US" sz="2800" b="0" i="0" u="none" strike="noStrike" kern="0" cap="none" spc="0" normalizeH="0" baseline="0" noProof="0" dirty="0">
                <a:ln>
                  <a:noFill/>
                </a:ln>
                <a:solidFill>
                  <a:srgbClr val="000000"/>
                </a:solidFill>
                <a:effectLst/>
                <a:uLnTx/>
                <a:uFillTx/>
                <a:ea typeface="ＭＳ Ｐゴシック" charset="0"/>
              </a:rPr>
              <a:t>three classes of  OpenFlow messages:</a:t>
            </a:r>
          </a:p>
          <a:p>
            <a:pPr marL="742950" marR="0" lvl="1" indent="-285750" algn="l" defTabSz="914400" rtl="0" eaLnBrk="0" fontAlgn="base" latinLnBrk="0" hangingPunct="0">
              <a:lnSpc>
                <a:spcPct val="100000"/>
              </a:lnSpc>
              <a:spcBef>
                <a:spcPct val="20000"/>
              </a:spcBef>
              <a:spcAft>
                <a:spcPct val="0"/>
              </a:spcAft>
              <a:buClr>
                <a:srgbClr val="000099"/>
              </a:buClr>
              <a:buSzTx/>
              <a:buFont typeface="Arial"/>
              <a:buChar char="•"/>
              <a:tabLst/>
              <a:defRPr/>
            </a:pPr>
            <a:r>
              <a:rPr kumimoji="0" lang="en-US" sz="2400" b="0" i="0" u="none" strike="noStrike" kern="0" cap="none" spc="0" normalizeH="0" baseline="0" noProof="0" dirty="0">
                <a:ln>
                  <a:noFill/>
                </a:ln>
                <a:solidFill>
                  <a:srgbClr val="000000"/>
                </a:solidFill>
                <a:effectLst/>
                <a:uLnTx/>
                <a:uFillTx/>
                <a:ea typeface="ＭＳ Ｐゴシック" charset="0"/>
              </a:rPr>
              <a:t>controller-to-switch</a:t>
            </a:r>
          </a:p>
          <a:p>
            <a:pPr marL="742950" marR="0" lvl="1" indent="-285750" algn="l" defTabSz="914400" rtl="0" eaLnBrk="0" fontAlgn="base" latinLnBrk="0" hangingPunct="0">
              <a:lnSpc>
                <a:spcPct val="100000"/>
              </a:lnSpc>
              <a:spcBef>
                <a:spcPct val="20000"/>
              </a:spcBef>
              <a:spcAft>
                <a:spcPct val="0"/>
              </a:spcAft>
              <a:buClr>
                <a:srgbClr val="000099"/>
              </a:buClr>
              <a:buSzTx/>
              <a:buFont typeface="Arial"/>
              <a:buChar char="•"/>
              <a:tabLst/>
              <a:defRPr/>
            </a:pPr>
            <a:r>
              <a:rPr kumimoji="0" lang="en-US" sz="2400" b="0" i="0" u="none" strike="noStrike" kern="0" cap="none" spc="0" normalizeH="0" baseline="0" noProof="0" dirty="0">
                <a:ln>
                  <a:noFill/>
                </a:ln>
                <a:solidFill>
                  <a:srgbClr val="000000"/>
                </a:solidFill>
                <a:effectLst/>
                <a:uLnTx/>
                <a:uFillTx/>
                <a:ea typeface="ＭＳ Ｐゴシック" charset="0"/>
              </a:rPr>
              <a:t>asynchronous (switch to controller)</a:t>
            </a:r>
          </a:p>
          <a:p>
            <a:pPr marL="742950" marR="0" lvl="1" indent="-285750" algn="l" defTabSz="914400" rtl="0" eaLnBrk="0" fontAlgn="base" latinLnBrk="0" hangingPunct="0">
              <a:lnSpc>
                <a:spcPct val="100000"/>
              </a:lnSpc>
              <a:spcBef>
                <a:spcPct val="20000"/>
              </a:spcBef>
              <a:spcAft>
                <a:spcPct val="0"/>
              </a:spcAft>
              <a:buClr>
                <a:srgbClr val="000099"/>
              </a:buClr>
              <a:buSzTx/>
              <a:buFont typeface="Arial"/>
              <a:buChar char="•"/>
              <a:tabLst/>
              <a:defRPr/>
            </a:pPr>
            <a:r>
              <a:rPr kumimoji="0" lang="en-US" sz="2400" b="0" i="0" u="none" strike="noStrike" kern="0" cap="none" spc="0" normalizeH="0" baseline="0" noProof="0" dirty="0">
                <a:ln>
                  <a:noFill/>
                </a:ln>
                <a:solidFill>
                  <a:srgbClr val="000000"/>
                </a:solidFill>
                <a:effectLst/>
                <a:uLnTx/>
                <a:uFillTx/>
                <a:ea typeface="ＭＳ Ｐゴシック" charset="0"/>
              </a:rPr>
              <a:t>symmetric (misc.)</a:t>
            </a:r>
          </a:p>
          <a:p>
            <a:pPr marL="347663" indent="-285750">
              <a:lnSpc>
                <a:spcPct val="100000"/>
              </a:lnSpc>
              <a:buSzTx/>
              <a:buFont typeface="Wingdings" pitchFamily="2" charset="2"/>
              <a:buChar char="§"/>
            </a:pPr>
            <a:r>
              <a:rPr lang="en-US" kern="0" dirty="0">
                <a:solidFill>
                  <a:srgbClr val="000000"/>
                </a:solidFill>
              </a:rPr>
              <a:t>distinct from OpenFlow API</a:t>
            </a:r>
          </a:p>
          <a:p>
            <a:pPr marL="744538" lvl="1" indent="-282575">
              <a:lnSpc>
                <a:spcPct val="100000"/>
              </a:lnSpc>
              <a:buFont typeface="Arial" panose="020B0604020202020204" pitchFamily="34" charset="0"/>
              <a:buChar char="•"/>
            </a:pPr>
            <a:r>
              <a:rPr lang="en-US" kern="0" dirty="0">
                <a:solidFill>
                  <a:srgbClr val="000000"/>
                </a:solidFill>
              </a:rPr>
              <a:t>API used to specify  generalized forwarding actions</a:t>
            </a:r>
            <a:endParaRPr kumimoji="0" lang="en-US" b="0" i="0" u="none" strike="noStrike" kern="0" cap="none" spc="0" normalizeH="0" baseline="0" noProof="0" dirty="0">
              <a:ln>
                <a:noFill/>
              </a:ln>
              <a:solidFill>
                <a:srgbClr val="000000"/>
              </a:solidFill>
              <a:effectLst/>
              <a:uLnTx/>
              <a:uFillTx/>
            </a:endParaRPr>
          </a:p>
        </p:txBody>
      </p:sp>
      <p:grpSp>
        <p:nvGrpSpPr>
          <p:cNvPr id="128" name="Group 127">
            <a:extLst>
              <a:ext uri="{FF2B5EF4-FFF2-40B4-BE49-F238E27FC236}">
                <a16:creationId xmlns:a16="http://schemas.microsoft.com/office/drawing/2014/main" id="{BF49B015-168B-FE46-A826-60399DD149DA}"/>
              </a:ext>
            </a:extLst>
          </p:cNvPr>
          <p:cNvGrpSpPr/>
          <p:nvPr/>
        </p:nvGrpSpPr>
        <p:grpSpPr>
          <a:xfrm>
            <a:off x="7839227" y="1446146"/>
            <a:ext cx="3616623" cy="3732173"/>
            <a:chOff x="7686822" y="1446146"/>
            <a:chExt cx="3616623" cy="3732173"/>
          </a:xfrm>
        </p:grpSpPr>
        <p:grpSp>
          <p:nvGrpSpPr>
            <p:cNvPr id="129" name="Group 950">
              <a:extLst>
                <a:ext uri="{FF2B5EF4-FFF2-40B4-BE49-F238E27FC236}">
                  <a16:creationId xmlns:a16="http://schemas.microsoft.com/office/drawing/2014/main" id="{4EAEDFFF-3D36-3C46-916B-C2D3D9CB0559}"/>
                </a:ext>
              </a:extLst>
            </p:cNvPr>
            <p:cNvGrpSpPr>
              <a:grpSpLocks/>
            </p:cNvGrpSpPr>
            <p:nvPr/>
          </p:nvGrpSpPr>
          <p:grpSpPr bwMode="auto">
            <a:xfrm>
              <a:off x="8811490" y="2119745"/>
              <a:ext cx="440889" cy="845230"/>
              <a:chOff x="4140" y="429"/>
              <a:chExt cx="1425" cy="2396"/>
            </a:xfrm>
          </p:grpSpPr>
          <p:sp>
            <p:nvSpPr>
              <p:cNvPr id="174" name="Freeform 951">
                <a:extLst>
                  <a:ext uri="{FF2B5EF4-FFF2-40B4-BE49-F238E27FC236}">
                    <a16:creationId xmlns:a16="http://schemas.microsoft.com/office/drawing/2014/main" id="{E50181C5-B5C7-D144-8F88-D9495C027635}"/>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5" name="Rectangle 952">
                <a:extLst>
                  <a:ext uri="{FF2B5EF4-FFF2-40B4-BE49-F238E27FC236}">
                    <a16:creationId xmlns:a16="http://schemas.microsoft.com/office/drawing/2014/main" id="{6D544F60-D94E-BF42-A834-2624BAF7E25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6" name="Freeform 953">
                <a:extLst>
                  <a:ext uri="{FF2B5EF4-FFF2-40B4-BE49-F238E27FC236}">
                    <a16:creationId xmlns:a16="http://schemas.microsoft.com/office/drawing/2014/main" id="{6365F75B-01F3-BC49-8C0D-968B42419A3E}"/>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7" name="Freeform 954">
                <a:extLst>
                  <a:ext uri="{FF2B5EF4-FFF2-40B4-BE49-F238E27FC236}">
                    <a16:creationId xmlns:a16="http://schemas.microsoft.com/office/drawing/2014/main" id="{AD10B147-8033-E449-A9CC-C6DA33E27931}"/>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8" name="Rectangle 955">
                <a:extLst>
                  <a:ext uri="{FF2B5EF4-FFF2-40B4-BE49-F238E27FC236}">
                    <a16:creationId xmlns:a16="http://schemas.microsoft.com/office/drawing/2014/main" id="{CC48B4AE-5026-594F-8FAE-41F6043B76F6}"/>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79" name="Group 956">
                <a:extLst>
                  <a:ext uri="{FF2B5EF4-FFF2-40B4-BE49-F238E27FC236}">
                    <a16:creationId xmlns:a16="http://schemas.microsoft.com/office/drawing/2014/main" id="{D2E1673F-B93C-1148-8E72-90A5B7800688}"/>
                  </a:ext>
                </a:extLst>
              </p:cNvPr>
              <p:cNvGrpSpPr>
                <a:grpSpLocks/>
              </p:cNvGrpSpPr>
              <p:nvPr/>
            </p:nvGrpSpPr>
            <p:grpSpPr bwMode="auto">
              <a:xfrm>
                <a:off x="4749" y="668"/>
                <a:ext cx="581" cy="145"/>
                <a:chOff x="614" y="2568"/>
                <a:chExt cx="725" cy="139"/>
              </a:xfrm>
            </p:grpSpPr>
            <p:sp>
              <p:nvSpPr>
                <p:cNvPr id="204" name="AutoShape 957">
                  <a:extLst>
                    <a:ext uri="{FF2B5EF4-FFF2-40B4-BE49-F238E27FC236}">
                      <a16:creationId xmlns:a16="http://schemas.microsoft.com/office/drawing/2014/main" id="{D8FC1F4B-C0C9-784D-A739-318F038F099A}"/>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5" name="AutoShape 958">
                  <a:extLst>
                    <a:ext uri="{FF2B5EF4-FFF2-40B4-BE49-F238E27FC236}">
                      <a16:creationId xmlns:a16="http://schemas.microsoft.com/office/drawing/2014/main" id="{65BAD390-C86E-AA4A-983B-F2D1ADC47CF2}"/>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0" name="Rectangle 959">
                <a:extLst>
                  <a:ext uri="{FF2B5EF4-FFF2-40B4-BE49-F238E27FC236}">
                    <a16:creationId xmlns:a16="http://schemas.microsoft.com/office/drawing/2014/main" id="{8B5742DE-8AB6-FF46-B2CB-15394CEA952B}"/>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1" name="Group 960">
                <a:extLst>
                  <a:ext uri="{FF2B5EF4-FFF2-40B4-BE49-F238E27FC236}">
                    <a16:creationId xmlns:a16="http://schemas.microsoft.com/office/drawing/2014/main" id="{CB198750-F812-314C-B037-7CB761A825CD}"/>
                  </a:ext>
                </a:extLst>
              </p:cNvPr>
              <p:cNvGrpSpPr>
                <a:grpSpLocks/>
              </p:cNvGrpSpPr>
              <p:nvPr/>
            </p:nvGrpSpPr>
            <p:grpSpPr bwMode="auto">
              <a:xfrm>
                <a:off x="4747" y="994"/>
                <a:ext cx="581" cy="134"/>
                <a:chOff x="614" y="2568"/>
                <a:chExt cx="725" cy="139"/>
              </a:xfrm>
            </p:grpSpPr>
            <p:sp>
              <p:nvSpPr>
                <p:cNvPr id="202" name="AutoShape 961">
                  <a:extLst>
                    <a:ext uri="{FF2B5EF4-FFF2-40B4-BE49-F238E27FC236}">
                      <a16:creationId xmlns:a16="http://schemas.microsoft.com/office/drawing/2014/main" id="{9A3CDB15-9708-D54E-AE51-5DCBE214327E}"/>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AutoShape 962">
                  <a:extLst>
                    <a:ext uri="{FF2B5EF4-FFF2-40B4-BE49-F238E27FC236}">
                      <a16:creationId xmlns:a16="http://schemas.microsoft.com/office/drawing/2014/main" id="{1B614F73-328E-9B46-8372-C05FD228D8E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2" name="Rectangle 963">
                <a:extLst>
                  <a:ext uri="{FF2B5EF4-FFF2-40B4-BE49-F238E27FC236}">
                    <a16:creationId xmlns:a16="http://schemas.microsoft.com/office/drawing/2014/main" id="{C7864970-6BAA-E749-8CC8-880FD65284A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3" name="Rectangle 964">
                <a:extLst>
                  <a:ext uri="{FF2B5EF4-FFF2-40B4-BE49-F238E27FC236}">
                    <a16:creationId xmlns:a16="http://schemas.microsoft.com/office/drawing/2014/main" id="{C314F0FD-DD34-D049-9E08-214DAC6B2B54}"/>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4" name="Group 965">
                <a:extLst>
                  <a:ext uri="{FF2B5EF4-FFF2-40B4-BE49-F238E27FC236}">
                    <a16:creationId xmlns:a16="http://schemas.microsoft.com/office/drawing/2014/main" id="{57C2B453-F0FA-3047-A392-73DDDAC42793}"/>
                  </a:ext>
                </a:extLst>
              </p:cNvPr>
              <p:cNvGrpSpPr>
                <a:grpSpLocks/>
              </p:cNvGrpSpPr>
              <p:nvPr/>
            </p:nvGrpSpPr>
            <p:grpSpPr bwMode="auto">
              <a:xfrm>
                <a:off x="4735" y="1627"/>
                <a:ext cx="582" cy="151"/>
                <a:chOff x="614" y="2568"/>
                <a:chExt cx="725" cy="139"/>
              </a:xfrm>
            </p:grpSpPr>
            <p:sp>
              <p:nvSpPr>
                <p:cNvPr id="200" name="AutoShape 966">
                  <a:extLst>
                    <a:ext uri="{FF2B5EF4-FFF2-40B4-BE49-F238E27FC236}">
                      <a16:creationId xmlns:a16="http://schemas.microsoft.com/office/drawing/2014/main" id="{C3F05126-FC6A-734C-AD6D-6E1253A924A8}"/>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AutoShape 967">
                  <a:extLst>
                    <a:ext uri="{FF2B5EF4-FFF2-40B4-BE49-F238E27FC236}">
                      <a16:creationId xmlns:a16="http://schemas.microsoft.com/office/drawing/2014/main" id="{B3C3A5F4-977D-F84A-80F3-B37CF27DE52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5" name="Freeform 968">
                <a:extLst>
                  <a:ext uri="{FF2B5EF4-FFF2-40B4-BE49-F238E27FC236}">
                    <a16:creationId xmlns:a16="http://schemas.microsoft.com/office/drawing/2014/main" id="{43A2C07E-B17C-F445-8DBC-DDABEBD29F4A}"/>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6" name="Group 969">
                <a:extLst>
                  <a:ext uri="{FF2B5EF4-FFF2-40B4-BE49-F238E27FC236}">
                    <a16:creationId xmlns:a16="http://schemas.microsoft.com/office/drawing/2014/main" id="{25DE9E61-3604-6F41-9F89-0E868DFA9075}"/>
                  </a:ext>
                </a:extLst>
              </p:cNvPr>
              <p:cNvGrpSpPr>
                <a:grpSpLocks/>
              </p:cNvGrpSpPr>
              <p:nvPr/>
            </p:nvGrpSpPr>
            <p:grpSpPr bwMode="auto">
              <a:xfrm>
                <a:off x="4739" y="1327"/>
                <a:ext cx="582" cy="139"/>
                <a:chOff x="614" y="2568"/>
                <a:chExt cx="725" cy="139"/>
              </a:xfrm>
            </p:grpSpPr>
            <p:sp>
              <p:nvSpPr>
                <p:cNvPr id="198" name="AutoShape 970">
                  <a:extLst>
                    <a:ext uri="{FF2B5EF4-FFF2-40B4-BE49-F238E27FC236}">
                      <a16:creationId xmlns:a16="http://schemas.microsoft.com/office/drawing/2014/main" id="{A3413F55-A30D-AC41-9350-CF1AD0C40A2A}"/>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AutoShape 971">
                  <a:extLst>
                    <a:ext uri="{FF2B5EF4-FFF2-40B4-BE49-F238E27FC236}">
                      <a16:creationId xmlns:a16="http://schemas.microsoft.com/office/drawing/2014/main" id="{B28D2635-07A0-7D49-B7EE-CBF050FB62A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7" name="Rectangle 972">
                <a:extLst>
                  <a:ext uri="{FF2B5EF4-FFF2-40B4-BE49-F238E27FC236}">
                    <a16:creationId xmlns:a16="http://schemas.microsoft.com/office/drawing/2014/main" id="{10DF400F-0ACE-DB49-842A-73AB186E86E2}"/>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8" name="Freeform 973">
                <a:extLst>
                  <a:ext uri="{FF2B5EF4-FFF2-40B4-BE49-F238E27FC236}">
                    <a16:creationId xmlns:a16="http://schemas.microsoft.com/office/drawing/2014/main" id="{5EC94EAA-0027-F54D-9ED6-6198AA076A99}"/>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9" name="Freeform 974">
                <a:extLst>
                  <a:ext uri="{FF2B5EF4-FFF2-40B4-BE49-F238E27FC236}">
                    <a16:creationId xmlns:a16="http://schemas.microsoft.com/office/drawing/2014/main" id="{003F7FD5-07C0-FB4E-8CB0-734592819FD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Oval 975">
                <a:extLst>
                  <a:ext uri="{FF2B5EF4-FFF2-40B4-BE49-F238E27FC236}">
                    <a16:creationId xmlns:a16="http://schemas.microsoft.com/office/drawing/2014/main" id="{1B9B91C9-7D7A-D340-B15B-E033A6AFE95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1" name="Freeform 976">
                <a:extLst>
                  <a:ext uri="{FF2B5EF4-FFF2-40B4-BE49-F238E27FC236}">
                    <a16:creationId xmlns:a16="http://schemas.microsoft.com/office/drawing/2014/main" id="{987C363B-CD17-8347-A056-CAD2A8B0CF5A}"/>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AutoShape 977">
                <a:extLst>
                  <a:ext uri="{FF2B5EF4-FFF2-40B4-BE49-F238E27FC236}">
                    <a16:creationId xmlns:a16="http://schemas.microsoft.com/office/drawing/2014/main" id="{28BE7A7C-DB8F-3241-9B21-709E16D7675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AutoShape 978">
                <a:extLst>
                  <a:ext uri="{FF2B5EF4-FFF2-40B4-BE49-F238E27FC236}">
                    <a16:creationId xmlns:a16="http://schemas.microsoft.com/office/drawing/2014/main" id="{D496DCB1-EFB0-FD44-9DBE-23B1B1A1D46A}"/>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Oval 979">
                <a:extLst>
                  <a:ext uri="{FF2B5EF4-FFF2-40B4-BE49-F238E27FC236}">
                    <a16:creationId xmlns:a16="http://schemas.microsoft.com/office/drawing/2014/main" id="{0F4C12C7-2098-0740-868B-6A9FC2AD88A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80">
                <a:extLst>
                  <a:ext uri="{FF2B5EF4-FFF2-40B4-BE49-F238E27FC236}">
                    <a16:creationId xmlns:a16="http://schemas.microsoft.com/office/drawing/2014/main" id="{80492F51-F7D5-D743-A620-557FFF4FFAD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196" name="Oval 981">
                <a:extLst>
                  <a:ext uri="{FF2B5EF4-FFF2-40B4-BE49-F238E27FC236}">
                    <a16:creationId xmlns:a16="http://schemas.microsoft.com/office/drawing/2014/main" id="{6979A032-F4F5-384B-8E44-130565B7CA5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7" name="Rectangle 982">
                <a:extLst>
                  <a:ext uri="{FF2B5EF4-FFF2-40B4-BE49-F238E27FC236}">
                    <a16:creationId xmlns:a16="http://schemas.microsoft.com/office/drawing/2014/main" id="{46FB30CB-D1BF-2C4E-B9AE-7B4A293A0960}"/>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pic>
          <p:nvPicPr>
            <p:cNvPr id="130" name="Picture 4">
              <a:extLst>
                <a:ext uri="{FF2B5EF4-FFF2-40B4-BE49-F238E27FC236}">
                  <a16:creationId xmlns:a16="http://schemas.microsoft.com/office/drawing/2014/main" id="{1881A099-3B50-ED48-93A5-C6CAB9F181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1361" y="2246085"/>
              <a:ext cx="1629624" cy="4313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1" name="TextBox 130">
              <a:extLst>
                <a:ext uri="{FF2B5EF4-FFF2-40B4-BE49-F238E27FC236}">
                  <a16:creationId xmlns:a16="http://schemas.microsoft.com/office/drawing/2014/main" id="{D1F5F539-0080-624A-B682-A35FA596187E}"/>
                </a:ext>
              </a:extLst>
            </p:cNvPr>
            <p:cNvSpPr txBox="1"/>
            <p:nvPr/>
          </p:nvSpPr>
          <p:spPr>
            <a:xfrm>
              <a:off x="7757772" y="1446146"/>
              <a:ext cx="3222357" cy="523220"/>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A8"/>
                  </a:solidFill>
                  <a:effectLst/>
                  <a:uLnTx/>
                  <a:uFillTx/>
                  <a:ea typeface="ＭＳ Ｐゴシック" charset="0"/>
                </a:rPr>
                <a:t>OpenFlow Controller</a:t>
              </a:r>
            </a:p>
          </p:txBody>
        </p:sp>
        <p:sp>
          <p:nvSpPr>
            <p:cNvPr id="132" name="Freeform 3">
              <a:extLst>
                <a:ext uri="{FF2B5EF4-FFF2-40B4-BE49-F238E27FC236}">
                  <a16:creationId xmlns:a16="http://schemas.microsoft.com/office/drawing/2014/main" id="{B6C19C6C-8BE5-EF4F-B46F-A4BCBA072715}"/>
                </a:ext>
              </a:extLst>
            </p:cNvPr>
            <p:cNvSpPr>
              <a:spLocks/>
            </p:cNvSpPr>
            <p:nvPr/>
          </p:nvSpPr>
          <p:spPr bwMode="auto">
            <a:xfrm>
              <a:off x="7686822" y="3573747"/>
              <a:ext cx="3616623" cy="160457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 name="connsiteX0" fmla="*/ 0 w 9831"/>
                <a:gd name="connsiteY0" fmla="*/ 4265 h 9728"/>
                <a:gd name="connsiteX1" fmla="*/ 973 w 9831"/>
                <a:gd name="connsiteY1" fmla="*/ 2114 h 9728"/>
                <a:gd name="connsiteX2" fmla="*/ 2351 w 9831"/>
                <a:gd name="connsiteY2" fmla="*/ 84 h 9728"/>
                <a:gd name="connsiteX3" fmla="*/ 6893 w 9831"/>
                <a:gd name="connsiteY3" fmla="*/ 624 h 9728"/>
                <a:gd name="connsiteX4" fmla="*/ 8909 w 9831"/>
                <a:gd name="connsiteY4" fmla="*/ 2780 h 9728"/>
                <a:gd name="connsiteX5" fmla="*/ 9773 w 9831"/>
                <a:gd name="connsiteY5" fmla="*/ 6266 h 9728"/>
                <a:gd name="connsiteX6" fmla="*/ 7373 w 9831"/>
                <a:gd name="connsiteY6" fmla="*/ 9162 h 9728"/>
                <a:gd name="connsiteX7" fmla="*/ 4413 w 9831"/>
                <a:gd name="connsiteY7" fmla="*/ 9673 h 9728"/>
                <a:gd name="connsiteX8" fmla="*/ 2067 w 9831"/>
                <a:gd name="connsiteY8" fmla="*/ 9460 h 9728"/>
                <a:gd name="connsiteX9" fmla="*/ 453 w 9831"/>
                <a:gd name="connsiteY9" fmla="*/ 7416 h 9728"/>
                <a:gd name="connsiteX10" fmla="*/ 0 w 9831"/>
                <a:gd name="connsiteY10" fmla="*/ 4265 h 9728"/>
                <a:gd name="connsiteX0" fmla="*/ 0 w 10003"/>
                <a:gd name="connsiteY0" fmla="*/ 4299 h 9915"/>
                <a:gd name="connsiteX1" fmla="*/ 990 w 10003"/>
                <a:gd name="connsiteY1" fmla="*/ 2088 h 9915"/>
                <a:gd name="connsiteX2" fmla="*/ 2391 w 10003"/>
                <a:gd name="connsiteY2" fmla="*/ 1 h 9915"/>
                <a:gd name="connsiteX3" fmla="*/ 6715 w 10003"/>
                <a:gd name="connsiteY3" fmla="*/ 1965 h 9915"/>
                <a:gd name="connsiteX4" fmla="*/ 9062 w 10003"/>
                <a:gd name="connsiteY4" fmla="*/ 2773 h 9915"/>
                <a:gd name="connsiteX5" fmla="*/ 9941 w 10003"/>
                <a:gd name="connsiteY5" fmla="*/ 6356 h 9915"/>
                <a:gd name="connsiteX6" fmla="*/ 7500 w 10003"/>
                <a:gd name="connsiteY6" fmla="*/ 9333 h 9915"/>
                <a:gd name="connsiteX7" fmla="*/ 4489 w 10003"/>
                <a:gd name="connsiteY7" fmla="*/ 9858 h 9915"/>
                <a:gd name="connsiteX8" fmla="*/ 2103 w 10003"/>
                <a:gd name="connsiteY8" fmla="*/ 9640 h 9915"/>
                <a:gd name="connsiteX9" fmla="*/ 461 w 10003"/>
                <a:gd name="connsiteY9" fmla="*/ 7538 h 9915"/>
                <a:gd name="connsiteX10" fmla="*/ 0 w 10003"/>
                <a:gd name="connsiteY10" fmla="*/ 4299 h 9915"/>
                <a:gd name="connsiteX0" fmla="*/ 0 w 10000"/>
                <a:gd name="connsiteY0" fmla="*/ 4336 h 10000"/>
                <a:gd name="connsiteX1" fmla="*/ 990 w 10000"/>
                <a:gd name="connsiteY1" fmla="*/ 2106 h 10000"/>
                <a:gd name="connsiteX2" fmla="*/ 2390 w 10000"/>
                <a:gd name="connsiteY2" fmla="*/ 1 h 10000"/>
                <a:gd name="connsiteX3" fmla="*/ 6713 w 10000"/>
                <a:gd name="connsiteY3" fmla="*/ 1982 h 10000"/>
                <a:gd name="connsiteX4" fmla="*/ 9059 w 10000"/>
                <a:gd name="connsiteY4" fmla="*/ 2797 h 10000"/>
                <a:gd name="connsiteX5" fmla="*/ 9938 w 10000"/>
                <a:gd name="connsiteY5" fmla="*/ 6410 h 10000"/>
                <a:gd name="connsiteX6" fmla="*/ 7498 w 10000"/>
                <a:gd name="connsiteY6" fmla="*/ 9413 h 10000"/>
                <a:gd name="connsiteX7" fmla="*/ 4488 w 10000"/>
                <a:gd name="connsiteY7" fmla="*/ 9943 h 10000"/>
                <a:gd name="connsiteX8" fmla="*/ 2102 w 10000"/>
                <a:gd name="connsiteY8" fmla="*/ 9723 h 10000"/>
                <a:gd name="connsiteX9" fmla="*/ 461 w 10000"/>
                <a:gd name="connsiteY9" fmla="*/ 7603 h 10000"/>
                <a:gd name="connsiteX10" fmla="*/ 0 w 10000"/>
                <a:gd name="connsiteY10" fmla="*/ 4336 h 10000"/>
                <a:gd name="connsiteX0" fmla="*/ 0 w 10000"/>
                <a:gd name="connsiteY0" fmla="*/ 4336 h 10000"/>
                <a:gd name="connsiteX1" fmla="*/ 990 w 10000"/>
                <a:gd name="connsiteY1" fmla="*/ 2106 h 10000"/>
                <a:gd name="connsiteX2" fmla="*/ 2390 w 10000"/>
                <a:gd name="connsiteY2" fmla="*/ 1 h 10000"/>
                <a:gd name="connsiteX3" fmla="*/ 6713 w 10000"/>
                <a:gd name="connsiteY3" fmla="*/ 1982 h 10000"/>
                <a:gd name="connsiteX4" fmla="*/ 9059 w 10000"/>
                <a:gd name="connsiteY4" fmla="*/ 2797 h 10000"/>
                <a:gd name="connsiteX5" fmla="*/ 9938 w 10000"/>
                <a:gd name="connsiteY5" fmla="*/ 6410 h 10000"/>
                <a:gd name="connsiteX6" fmla="*/ 7498 w 10000"/>
                <a:gd name="connsiteY6" fmla="*/ 9413 h 10000"/>
                <a:gd name="connsiteX7" fmla="*/ 4488 w 10000"/>
                <a:gd name="connsiteY7" fmla="*/ 9943 h 10000"/>
                <a:gd name="connsiteX8" fmla="*/ 2102 w 10000"/>
                <a:gd name="connsiteY8" fmla="*/ 9723 h 10000"/>
                <a:gd name="connsiteX9" fmla="*/ 461 w 10000"/>
                <a:gd name="connsiteY9" fmla="*/ 7603 h 10000"/>
                <a:gd name="connsiteX10" fmla="*/ 0 w 10000"/>
                <a:gd name="connsiteY10" fmla="*/ 4336 h 10000"/>
                <a:gd name="connsiteX0" fmla="*/ 0 w 10000"/>
                <a:gd name="connsiteY0" fmla="*/ 4002 h 9666"/>
                <a:gd name="connsiteX1" fmla="*/ 990 w 10000"/>
                <a:gd name="connsiteY1" fmla="*/ 1772 h 9666"/>
                <a:gd name="connsiteX2" fmla="*/ 3804 w 10000"/>
                <a:gd name="connsiteY2" fmla="*/ 1 h 9666"/>
                <a:gd name="connsiteX3" fmla="*/ 6713 w 10000"/>
                <a:gd name="connsiteY3" fmla="*/ 1648 h 9666"/>
                <a:gd name="connsiteX4" fmla="*/ 9059 w 10000"/>
                <a:gd name="connsiteY4" fmla="*/ 2463 h 9666"/>
                <a:gd name="connsiteX5" fmla="*/ 9938 w 10000"/>
                <a:gd name="connsiteY5" fmla="*/ 6076 h 9666"/>
                <a:gd name="connsiteX6" fmla="*/ 7498 w 10000"/>
                <a:gd name="connsiteY6" fmla="*/ 9079 h 9666"/>
                <a:gd name="connsiteX7" fmla="*/ 4488 w 10000"/>
                <a:gd name="connsiteY7" fmla="*/ 9609 h 9666"/>
                <a:gd name="connsiteX8" fmla="*/ 2102 w 10000"/>
                <a:gd name="connsiteY8" fmla="*/ 9389 h 9666"/>
                <a:gd name="connsiteX9" fmla="*/ 461 w 10000"/>
                <a:gd name="connsiteY9" fmla="*/ 7269 h 9666"/>
                <a:gd name="connsiteX10" fmla="*/ 0 w 10000"/>
                <a:gd name="connsiteY10" fmla="*/ 4002 h 9666"/>
                <a:gd name="connsiteX0" fmla="*/ 103 w 9643"/>
                <a:gd name="connsiteY0" fmla="*/ 4486 h 10000"/>
                <a:gd name="connsiteX1" fmla="*/ 633 w 9643"/>
                <a:gd name="connsiteY1" fmla="*/ 1833 h 10000"/>
                <a:gd name="connsiteX2" fmla="*/ 3447 w 9643"/>
                <a:gd name="connsiteY2" fmla="*/ 1 h 10000"/>
                <a:gd name="connsiteX3" fmla="*/ 6356 w 9643"/>
                <a:gd name="connsiteY3" fmla="*/ 1705 h 10000"/>
                <a:gd name="connsiteX4" fmla="*/ 8702 w 9643"/>
                <a:gd name="connsiteY4" fmla="*/ 2548 h 10000"/>
                <a:gd name="connsiteX5" fmla="*/ 9581 w 9643"/>
                <a:gd name="connsiteY5" fmla="*/ 6286 h 10000"/>
                <a:gd name="connsiteX6" fmla="*/ 7141 w 9643"/>
                <a:gd name="connsiteY6" fmla="*/ 9393 h 10000"/>
                <a:gd name="connsiteX7" fmla="*/ 4131 w 9643"/>
                <a:gd name="connsiteY7" fmla="*/ 9941 h 10000"/>
                <a:gd name="connsiteX8" fmla="*/ 1745 w 9643"/>
                <a:gd name="connsiteY8" fmla="*/ 9713 h 10000"/>
                <a:gd name="connsiteX9" fmla="*/ 104 w 9643"/>
                <a:gd name="connsiteY9" fmla="*/ 7520 h 10000"/>
                <a:gd name="connsiteX10" fmla="*/ 103 w 9643"/>
                <a:gd name="connsiteY10" fmla="*/ 4486 h 10000"/>
                <a:gd name="connsiteX0" fmla="*/ 107 w 10000"/>
                <a:gd name="connsiteY0" fmla="*/ 4486 h 10000"/>
                <a:gd name="connsiteX1" fmla="*/ 1304 w 10000"/>
                <a:gd name="connsiteY1" fmla="*/ 2006 h 10000"/>
                <a:gd name="connsiteX2" fmla="*/ 3575 w 10000"/>
                <a:gd name="connsiteY2" fmla="*/ 1 h 10000"/>
                <a:gd name="connsiteX3" fmla="*/ 6591 w 10000"/>
                <a:gd name="connsiteY3" fmla="*/ 1705 h 10000"/>
                <a:gd name="connsiteX4" fmla="*/ 9024 w 10000"/>
                <a:gd name="connsiteY4" fmla="*/ 2548 h 10000"/>
                <a:gd name="connsiteX5" fmla="*/ 9936 w 10000"/>
                <a:gd name="connsiteY5" fmla="*/ 6286 h 10000"/>
                <a:gd name="connsiteX6" fmla="*/ 7405 w 10000"/>
                <a:gd name="connsiteY6" fmla="*/ 9393 h 10000"/>
                <a:gd name="connsiteX7" fmla="*/ 4284 w 10000"/>
                <a:gd name="connsiteY7" fmla="*/ 9941 h 10000"/>
                <a:gd name="connsiteX8" fmla="*/ 1810 w 10000"/>
                <a:gd name="connsiteY8" fmla="*/ 9713 h 10000"/>
                <a:gd name="connsiteX9" fmla="*/ 108 w 10000"/>
                <a:gd name="connsiteY9" fmla="*/ 7520 h 10000"/>
                <a:gd name="connsiteX10" fmla="*/ 107 w 10000"/>
                <a:gd name="connsiteY10" fmla="*/ 4486 h 10000"/>
                <a:gd name="connsiteX0" fmla="*/ 0 w 9893"/>
                <a:gd name="connsiteY0" fmla="*/ 4486 h 10000"/>
                <a:gd name="connsiteX1" fmla="*/ 1197 w 9893"/>
                <a:gd name="connsiteY1" fmla="*/ 2006 h 10000"/>
                <a:gd name="connsiteX2" fmla="*/ 3468 w 9893"/>
                <a:gd name="connsiteY2" fmla="*/ 1 h 10000"/>
                <a:gd name="connsiteX3" fmla="*/ 6484 w 9893"/>
                <a:gd name="connsiteY3" fmla="*/ 1705 h 10000"/>
                <a:gd name="connsiteX4" fmla="*/ 8917 w 9893"/>
                <a:gd name="connsiteY4" fmla="*/ 2548 h 10000"/>
                <a:gd name="connsiteX5" fmla="*/ 9829 w 9893"/>
                <a:gd name="connsiteY5" fmla="*/ 6286 h 10000"/>
                <a:gd name="connsiteX6" fmla="*/ 7298 w 9893"/>
                <a:gd name="connsiteY6" fmla="*/ 9393 h 10000"/>
                <a:gd name="connsiteX7" fmla="*/ 4177 w 9893"/>
                <a:gd name="connsiteY7" fmla="*/ 9941 h 10000"/>
                <a:gd name="connsiteX8" fmla="*/ 1703 w 9893"/>
                <a:gd name="connsiteY8" fmla="*/ 9713 h 10000"/>
                <a:gd name="connsiteX9" fmla="*/ 645 w 9893"/>
                <a:gd name="connsiteY9" fmla="*/ 7520 h 10000"/>
                <a:gd name="connsiteX10" fmla="*/ 0 w 9893"/>
                <a:gd name="connsiteY10" fmla="*/ 4486 h 10000"/>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16"/>
                <a:gd name="connsiteX1" fmla="*/ 1210 w 10000"/>
                <a:gd name="connsiteY1" fmla="*/ 2006 h 10016"/>
                <a:gd name="connsiteX2" fmla="*/ 3506 w 10000"/>
                <a:gd name="connsiteY2" fmla="*/ 1 h 10016"/>
                <a:gd name="connsiteX3" fmla="*/ 6554 w 10000"/>
                <a:gd name="connsiteY3" fmla="*/ 1705 h 10016"/>
                <a:gd name="connsiteX4" fmla="*/ 9013 w 10000"/>
                <a:gd name="connsiteY4" fmla="*/ 2548 h 10016"/>
                <a:gd name="connsiteX5" fmla="*/ 9935 w 10000"/>
                <a:gd name="connsiteY5" fmla="*/ 6286 h 10016"/>
                <a:gd name="connsiteX6" fmla="*/ 7377 w 10000"/>
                <a:gd name="connsiteY6" fmla="*/ 9393 h 10016"/>
                <a:gd name="connsiteX7" fmla="*/ 4222 w 10000"/>
                <a:gd name="connsiteY7" fmla="*/ 9941 h 10016"/>
                <a:gd name="connsiteX8" fmla="*/ 2296 w 10000"/>
                <a:gd name="connsiteY8" fmla="*/ 8329 h 10016"/>
                <a:gd name="connsiteX9" fmla="*/ 652 w 10000"/>
                <a:gd name="connsiteY9" fmla="*/ 7520 h 10016"/>
                <a:gd name="connsiteX10" fmla="*/ 0 w 10000"/>
                <a:gd name="connsiteY10" fmla="*/ 4486 h 10016"/>
                <a:gd name="connsiteX0" fmla="*/ 0 w 10000"/>
                <a:gd name="connsiteY0" fmla="*/ 4486 h 10016"/>
                <a:gd name="connsiteX1" fmla="*/ 1210 w 10000"/>
                <a:gd name="connsiteY1" fmla="*/ 2006 h 10016"/>
                <a:gd name="connsiteX2" fmla="*/ 3506 w 10000"/>
                <a:gd name="connsiteY2" fmla="*/ 1 h 10016"/>
                <a:gd name="connsiteX3" fmla="*/ 6554 w 10000"/>
                <a:gd name="connsiteY3" fmla="*/ 1705 h 10016"/>
                <a:gd name="connsiteX4" fmla="*/ 9013 w 10000"/>
                <a:gd name="connsiteY4" fmla="*/ 2548 h 10016"/>
                <a:gd name="connsiteX5" fmla="*/ 9935 w 10000"/>
                <a:gd name="connsiteY5" fmla="*/ 6286 h 10016"/>
                <a:gd name="connsiteX6" fmla="*/ 7377 w 10000"/>
                <a:gd name="connsiteY6" fmla="*/ 9393 h 10016"/>
                <a:gd name="connsiteX7" fmla="*/ 4222 w 10000"/>
                <a:gd name="connsiteY7" fmla="*/ 9941 h 10016"/>
                <a:gd name="connsiteX8" fmla="*/ 2296 w 10000"/>
                <a:gd name="connsiteY8" fmla="*/ 8329 h 10016"/>
                <a:gd name="connsiteX9" fmla="*/ 652 w 10000"/>
                <a:gd name="connsiteY9" fmla="*/ 7520 h 10016"/>
                <a:gd name="connsiteX10" fmla="*/ 0 w 10000"/>
                <a:gd name="connsiteY10" fmla="*/ 4486 h 1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16">
                  <a:moveTo>
                    <a:pt x="0" y="4486"/>
                  </a:moveTo>
                  <a:cubicBezTo>
                    <a:pt x="23" y="3587"/>
                    <a:pt x="627" y="2754"/>
                    <a:pt x="1210" y="2006"/>
                  </a:cubicBezTo>
                  <a:cubicBezTo>
                    <a:pt x="1794" y="1258"/>
                    <a:pt x="2615" y="51"/>
                    <a:pt x="3506" y="1"/>
                  </a:cubicBezTo>
                  <a:cubicBezTo>
                    <a:pt x="4396" y="-49"/>
                    <a:pt x="5636" y="1281"/>
                    <a:pt x="6554" y="1705"/>
                  </a:cubicBezTo>
                  <a:cubicBezTo>
                    <a:pt x="7473" y="2129"/>
                    <a:pt x="8449" y="1784"/>
                    <a:pt x="9013" y="2548"/>
                  </a:cubicBezTo>
                  <a:cubicBezTo>
                    <a:pt x="9577" y="3312"/>
                    <a:pt x="10207" y="5145"/>
                    <a:pt x="9935" y="6286"/>
                  </a:cubicBezTo>
                  <a:cubicBezTo>
                    <a:pt x="9662" y="7428"/>
                    <a:pt x="8329" y="8783"/>
                    <a:pt x="7377" y="9393"/>
                  </a:cubicBezTo>
                  <a:cubicBezTo>
                    <a:pt x="6425" y="10002"/>
                    <a:pt x="5069" y="10118"/>
                    <a:pt x="4222" y="9941"/>
                  </a:cubicBezTo>
                  <a:cubicBezTo>
                    <a:pt x="3375" y="9764"/>
                    <a:pt x="2767" y="8820"/>
                    <a:pt x="2296" y="8329"/>
                  </a:cubicBezTo>
                  <a:cubicBezTo>
                    <a:pt x="1825" y="7838"/>
                    <a:pt x="1035" y="8161"/>
                    <a:pt x="652" y="7520"/>
                  </a:cubicBezTo>
                  <a:cubicBezTo>
                    <a:pt x="269" y="6879"/>
                    <a:pt x="99" y="5188"/>
                    <a:pt x="0" y="448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cxnSp>
          <p:nvCxnSpPr>
            <p:cNvPr id="133" name="Straight Connector 132">
              <a:extLst>
                <a:ext uri="{FF2B5EF4-FFF2-40B4-BE49-F238E27FC236}">
                  <a16:creationId xmlns:a16="http://schemas.microsoft.com/office/drawing/2014/main" id="{1631D570-361B-0A4F-97D0-9A6BC12FB245}"/>
                </a:ext>
              </a:extLst>
            </p:cNvPr>
            <p:cNvCxnSpPr/>
            <p:nvPr/>
          </p:nvCxnSpPr>
          <p:spPr>
            <a:xfrm flipV="1">
              <a:off x="7988607" y="3775213"/>
              <a:ext cx="1203228" cy="660205"/>
            </a:xfrm>
            <a:prstGeom prst="line">
              <a:avLst/>
            </a:prstGeom>
            <a:noFill/>
            <a:ln w="25400" cap="flat" cmpd="sng" algn="ctr">
              <a:solidFill>
                <a:srgbClr val="000000"/>
              </a:solidFill>
              <a:prstDash val="solid"/>
            </a:ln>
            <a:effectLst/>
          </p:spPr>
        </p:cxnSp>
        <p:cxnSp>
          <p:nvCxnSpPr>
            <p:cNvPr id="134" name="Straight Connector 133">
              <a:extLst>
                <a:ext uri="{FF2B5EF4-FFF2-40B4-BE49-F238E27FC236}">
                  <a16:creationId xmlns:a16="http://schemas.microsoft.com/office/drawing/2014/main" id="{3CFA908F-632E-CA4F-8984-0B2DE97C4A0F}"/>
                </a:ext>
              </a:extLst>
            </p:cNvPr>
            <p:cNvCxnSpPr/>
            <p:nvPr/>
          </p:nvCxnSpPr>
          <p:spPr>
            <a:xfrm>
              <a:off x="7988607" y="4435418"/>
              <a:ext cx="1203228" cy="517808"/>
            </a:xfrm>
            <a:prstGeom prst="line">
              <a:avLst/>
            </a:prstGeom>
            <a:noFill/>
            <a:ln w="25400" cap="flat" cmpd="sng" algn="ctr">
              <a:solidFill>
                <a:srgbClr val="000000"/>
              </a:solidFill>
              <a:prstDash val="solid"/>
            </a:ln>
            <a:effectLst/>
          </p:spPr>
        </p:cxnSp>
        <p:cxnSp>
          <p:nvCxnSpPr>
            <p:cNvPr id="135" name="Straight Connector 134">
              <a:extLst>
                <a:ext uri="{FF2B5EF4-FFF2-40B4-BE49-F238E27FC236}">
                  <a16:creationId xmlns:a16="http://schemas.microsoft.com/office/drawing/2014/main" id="{32FBFAA0-0EE3-BB43-9152-4969B38C1A49}"/>
                </a:ext>
              </a:extLst>
            </p:cNvPr>
            <p:cNvCxnSpPr/>
            <p:nvPr/>
          </p:nvCxnSpPr>
          <p:spPr>
            <a:xfrm>
              <a:off x="8998012" y="3982336"/>
              <a:ext cx="319671" cy="828494"/>
            </a:xfrm>
            <a:prstGeom prst="line">
              <a:avLst/>
            </a:prstGeom>
            <a:noFill/>
            <a:ln w="25400" cap="flat" cmpd="sng" algn="ctr">
              <a:solidFill>
                <a:srgbClr val="000000"/>
              </a:solidFill>
              <a:prstDash val="solid"/>
            </a:ln>
            <a:effectLst/>
          </p:spPr>
        </p:cxnSp>
        <p:cxnSp>
          <p:nvCxnSpPr>
            <p:cNvPr id="136" name="Straight Connector 135">
              <a:extLst>
                <a:ext uri="{FF2B5EF4-FFF2-40B4-BE49-F238E27FC236}">
                  <a16:creationId xmlns:a16="http://schemas.microsoft.com/office/drawing/2014/main" id="{94E0B832-3FC5-574B-9F1E-BD22C743D1D6}"/>
                </a:ext>
              </a:extLst>
            </p:cNvPr>
            <p:cNvCxnSpPr/>
            <p:nvPr/>
          </p:nvCxnSpPr>
          <p:spPr>
            <a:xfrm>
              <a:off x="9268742" y="3917611"/>
              <a:ext cx="1307416" cy="271850"/>
            </a:xfrm>
            <a:prstGeom prst="line">
              <a:avLst/>
            </a:prstGeom>
            <a:noFill/>
            <a:ln w="25400" cap="flat" cmpd="sng" algn="ctr">
              <a:solidFill>
                <a:srgbClr val="000000"/>
              </a:solidFill>
              <a:prstDash val="solid"/>
            </a:ln>
            <a:effectLst/>
          </p:spPr>
        </p:cxnSp>
        <p:cxnSp>
          <p:nvCxnSpPr>
            <p:cNvPr id="137" name="Straight Connector 136">
              <a:extLst>
                <a:ext uri="{FF2B5EF4-FFF2-40B4-BE49-F238E27FC236}">
                  <a16:creationId xmlns:a16="http://schemas.microsoft.com/office/drawing/2014/main" id="{7861FF87-C6D9-EB4C-B9B8-43772439ACFF}"/>
                </a:ext>
              </a:extLst>
            </p:cNvPr>
            <p:cNvCxnSpPr/>
            <p:nvPr/>
          </p:nvCxnSpPr>
          <p:spPr>
            <a:xfrm flipV="1">
              <a:off x="9461009" y="4344802"/>
              <a:ext cx="1115149" cy="608426"/>
            </a:xfrm>
            <a:prstGeom prst="line">
              <a:avLst/>
            </a:prstGeom>
            <a:noFill/>
            <a:ln w="25400" cap="flat" cmpd="sng" algn="ctr">
              <a:solidFill>
                <a:srgbClr val="000000"/>
              </a:solidFill>
              <a:prstDash val="solid"/>
            </a:ln>
            <a:effectLst/>
          </p:spPr>
        </p:cxnSp>
        <p:grpSp>
          <p:nvGrpSpPr>
            <p:cNvPr id="138" name="Group 137">
              <a:extLst>
                <a:ext uri="{FF2B5EF4-FFF2-40B4-BE49-F238E27FC236}">
                  <a16:creationId xmlns:a16="http://schemas.microsoft.com/office/drawing/2014/main" id="{A353D82E-8FA0-F74A-85EB-A42A69F92293}"/>
                </a:ext>
              </a:extLst>
            </p:cNvPr>
            <p:cNvGrpSpPr/>
            <p:nvPr/>
          </p:nvGrpSpPr>
          <p:grpSpPr>
            <a:xfrm>
              <a:off x="10288073" y="4115087"/>
              <a:ext cx="753999" cy="373786"/>
              <a:chOff x="7493876" y="2774731"/>
              <a:chExt cx="1481958" cy="894622"/>
            </a:xfrm>
          </p:grpSpPr>
          <p:sp>
            <p:nvSpPr>
              <p:cNvPr id="167" name="Freeform 166">
                <a:extLst>
                  <a:ext uri="{FF2B5EF4-FFF2-40B4-BE49-F238E27FC236}">
                    <a16:creationId xmlns:a16="http://schemas.microsoft.com/office/drawing/2014/main" id="{295CCF8A-262B-154E-ACD3-3D59F4E8955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8" name="Oval 167">
                <a:extLst>
                  <a:ext uri="{FF2B5EF4-FFF2-40B4-BE49-F238E27FC236}">
                    <a16:creationId xmlns:a16="http://schemas.microsoft.com/office/drawing/2014/main" id="{8A4983CB-966A-E34A-9835-7569FFD43B7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9" name="Group 168">
                <a:extLst>
                  <a:ext uri="{FF2B5EF4-FFF2-40B4-BE49-F238E27FC236}">
                    <a16:creationId xmlns:a16="http://schemas.microsoft.com/office/drawing/2014/main" id="{F3D8239B-E01B-8D4C-8B1A-79D3EE3F0132}"/>
                  </a:ext>
                </a:extLst>
              </p:cNvPr>
              <p:cNvGrpSpPr/>
              <p:nvPr/>
            </p:nvGrpSpPr>
            <p:grpSpPr>
              <a:xfrm>
                <a:off x="7713663" y="2848339"/>
                <a:ext cx="1042107" cy="425543"/>
                <a:chOff x="7786941" y="2884917"/>
                <a:chExt cx="897649" cy="353919"/>
              </a:xfrm>
            </p:grpSpPr>
            <p:sp>
              <p:nvSpPr>
                <p:cNvPr id="170" name="Freeform 169">
                  <a:extLst>
                    <a:ext uri="{FF2B5EF4-FFF2-40B4-BE49-F238E27FC236}">
                      <a16:creationId xmlns:a16="http://schemas.microsoft.com/office/drawing/2014/main" id="{FF83420E-44BC-194B-9ED3-FE9DB736B0E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1" name="Freeform 170">
                  <a:extLst>
                    <a:ext uri="{FF2B5EF4-FFF2-40B4-BE49-F238E27FC236}">
                      <a16:creationId xmlns:a16="http://schemas.microsoft.com/office/drawing/2014/main" id="{0039DC68-C120-8442-8133-04DCB027676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2" name="Freeform 171">
                  <a:extLst>
                    <a:ext uri="{FF2B5EF4-FFF2-40B4-BE49-F238E27FC236}">
                      <a16:creationId xmlns:a16="http://schemas.microsoft.com/office/drawing/2014/main" id="{86B0594D-D566-464E-84AD-60F69E34FE1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3" name="Freeform 172">
                  <a:extLst>
                    <a:ext uri="{FF2B5EF4-FFF2-40B4-BE49-F238E27FC236}">
                      <a16:creationId xmlns:a16="http://schemas.microsoft.com/office/drawing/2014/main" id="{96535EE5-5F15-9B47-9FA3-5462D1D6FF4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9" name="Group 138">
              <a:extLst>
                <a:ext uri="{FF2B5EF4-FFF2-40B4-BE49-F238E27FC236}">
                  <a16:creationId xmlns:a16="http://schemas.microsoft.com/office/drawing/2014/main" id="{D1794D50-2655-4143-ACDC-7B9CFFD28EFB}"/>
                </a:ext>
              </a:extLst>
            </p:cNvPr>
            <p:cNvGrpSpPr/>
            <p:nvPr/>
          </p:nvGrpSpPr>
          <p:grpSpPr>
            <a:xfrm>
              <a:off x="7988218" y="4212069"/>
              <a:ext cx="753999" cy="373786"/>
              <a:chOff x="7493876" y="2774731"/>
              <a:chExt cx="1481958" cy="894622"/>
            </a:xfrm>
          </p:grpSpPr>
          <p:sp>
            <p:nvSpPr>
              <p:cNvPr id="160" name="Freeform 159">
                <a:extLst>
                  <a:ext uri="{FF2B5EF4-FFF2-40B4-BE49-F238E27FC236}">
                    <a16:creationId xmlns:a16="http://schemas.microsoft.com/office/drawing/2014/main" id="{58FB7B2A-678F-9040-8CE2-202A5D74D9F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1" name="Oval 160">
                <a:extLst>
                  <a:ext uri="{FF2B5EF4-FFF2-40B4-BE49-F238E27FC236}">
                    <a16:creationId xmlns:a16="http://schemas.microsoft.com/office/drawing/2014/main" id="{50925578-96EF-A045-933D-24AC50637F6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2" name="Group 161">
                <a:extLst>
                  <a:ext uri="{FF2B5EF4-FFF2-40B4-BE49-F238E27FC236}">
                    <a16:creationId xmlns:a16="http://schemas.microsoft.com/office/drawing/2014/main" id="{5ACC5AD1-9C97-D644-ACEC-58FCE6231EF7}"/>
                  </a:ext>
                </a:extLst>
              </p:cNvPr>
              <p:cNvGrpSpPr/>
              <p:nvPr/>
            </p:nvGrpSpPr>
            <p:grpSpPr>
              <a:xfrm>
                <a:off x="7713663" y="2848339"/>
                <a:ext cx="1042107" cy="425543"/>
                <a:chOff x="7786941" y="2884917"/>
                <a:chExt cx="897649" cy="353919"/>
              </a:xfrm>
            </p:grpSpPr>
            <p:sp>
              <p:nvSpPr>
                <p:cNvPr id="163" name="Freeform 162">
                  <a:extLst>
                    <a:ext uri="{FF2B5EF4-FFF2-40B4-BE49-F238E27FC236}">
                      <a16:creationId xmlns:a16="http://schemas.microsoft.com/office/drawing/2014/main" id="{06F669DD-6374-054C-96DB-43D4F0CF15B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4" name="Freeform 163">
                  <a:extLst>
                    <a:ext uri="{FF2B5EF4-FFF2-40B4-BE49-F238E27FC236}">
                      <a16:creationId xmlns:a16="http://schemas.microsoft.com/office/drawing/2014/main" id="{5D9C6DF2-C338-9544-B84B-DB02CBE1E8B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5" name="Freeform 164">
                  <a:extLst>
                    <a:ext uri="{FF2B5EF4-FFF2-40B4-BE49-F238E27FC236}">
                      <a16:creationId xmlns:a16="http://schemas.microsoft.com/office/drawing/2014/main" id="{FCCD833C-4225-454C-A629-302312E6CED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2DE50C89-24A0-8B4D-92C5-C55DFA736F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0" name="Group 139">
              <a:extLst>
                <a:ext uri="{FF2B5EF4-FFF2-40B4-BE49-F238E27FC236}">
                  <a16:creationId xmlns:a16="http://schemas.microsoft.com/office/drawing/2014/main" id="{3B48D140-AAB4-3A4F-B8B8-518AF7CF2C69}"/>
                </a:ext>
              </a:extLst>
            </p:cNvPr>
            <p:cNvGrpSpPr/>
            <p:nvPr/>
          </p:nvGrpSpPr>
          <p:grpSpPr>
            <a:xfrm>
              <a:off x="8971890" y="4738542"/>
              <a:ext cx="753999" cy="373786"/>
              <a:chOff x="7493876" y="2774731"/>
              <a:chExt cx="1481958" cy="894622"/>
            </a:xfrm>
          </p:grpSpPr>
          <p:sp>
            <p:nvSpPr>
              <p:cNvPr id="153" name="Freeform 152">
                <a:extLst>
                  <a:ext uri="{FF2B5EF4-FFF2-40B4-BE49-F238E27FC236}">
                    <a16:creationId xmlns:a16="http://schemas.microsoft.com/office/drawing/2014/main" id="{FE57807F-1447-D44F-B404-966015075C7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4" name="Oval 153">
                <a:extLst>
                  <a:ext uri="{FF2B5EF4-FFF2-40B4-BE49-F238E27FC236}">
                    <a16:creationId xmlns:a16="http://schemas.microsoft.com/office/drawing/2014/main" id="{43982EE3-3449-C044-BD0D-7EC81F99F66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5" name="Group 154">
                <a:extLst>
                  <a:ext uri="{FF2B5EF4-FFF2-40B4-BE49-F238E27FC236}">
                    <a16:creationId xmlns:a16="http://schemas.microsoft.com/office/drawing/2014/main" id="{F97DEDA5-BA9C-A943-A3C1-4F4B817EB4F4}"/>
                  </a:ext>
                </a:extLst>
              </p:cNvPr>
              <p:cNvGrpSpPr/>
              <p:nvPr/>
            </p:nvGrpSpPr>
            <p:grpSpPr>
              <a:xfrm>
                <a:off x="7713663" y="2848339"/>
                <a:ext cx="1042107" cy="425543"/>
                <a:chOff x="7786941" y="2884917"/>
                <a:chExt cx="897649" cy="353919"/>
              </a:xfrm>
            </p:grpSpPr>
            <p:sp>
              <p:nvSpPr>
                <p:cNvPr id="156" name="Freeform 155">
                  <a:extLst>
                    <a:ext uri="{FF2B5EF4-FFF2-40B4-BE49-F238E27FC236}">
                      <a16:creationId xmlns:a16="http://schemas.microsoft.com/office/drawing/2014/main" id="{61EADF13-F44B-2B43-AE78-D55E1114272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7" name="Freeform 156">
                  <a:extLst>
                    <a:ext uri="{FF2B5EF4-FFF2-40B4-BE49-F238E27FC236}">
                      <a16:creationId xmlns:a16="http://schemas.microsoft.com/office/drawing/2014/main" id="{2E5C14A0-91A6-AA42-839B-AD29DA604A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F1AF5CF0-5119-584D-81B5-A48CA73C5E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D38DA429-3201-3D46-B754-F37B6FE974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1" name="Group 140">
              <a:extLst>
                <a:ext uri="{FF2B5EF4-FFF2-40B4-BE49-F238E27FC236}">
                  <a16:creationId xmlns:a16="http://schemas.microsoft.com/office/drawing/2014/main" id="{5021D291-26C6-AF49-86BA-158481992C2F}"/>
                </a:ext>
              </a:extLst>
            </p:cNvPr>
            <p:cNvGrpSpPr/>
            <p:nvPr/>
          </p:nvGrpSpPr>
          <p:grpSpPr>
            <a:xfrm>
              <a:off x="8736362" y="3768724"/>
              <a:ext cx="753999" cy="373786"/>
              <a:chOff x="7493876" y="2774731"/>
              <a:chExt cx="1481958" cy="894622"/>
            </a:xfrm>
          </p:grpSpPr>
          <p:sp>
            <p:nvSpPr>
              <p:cNvPr id="146" name="Freeform 145">
                <a:extLst>
                  <a:ext uri="{FF2B5EF4-FFF2-40B4-BE49-F238E27FC236}">
                    <a16:creationId xmlns:a16="http://schemas.microsoft.com/office/drawing/2014/main" id="{E5938199-49B6-0D4A-B490-7D3711D704B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1D43069-C751-2543-86B4-57B2E71B3BF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9012458-7BC8-5F41-B066-C6EEBE266705}"/>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C8E0D58E-F804-C844-8DA3-3B4F45236E2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B4B68733-8B68-FC45-B05B-1D541028D8F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8592BC0A-4A10-094F-A09B-B3161A1656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91BE8D3E-3653-6444-98C3-CB3C3D3F6AB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42" name="Up-Down Arrow 141">
              <a:extLst>
                <a:ext uri="{FF2B5EF4-FFF2-40B4-BE49-F238E27FC236}">
                  <a16:creationId xmlns:a16="http://schemas.microsoft.com/office/drawing/2014/main" id="{7FF81446-291C-C947-8585-019F3F6E8813}"/>
                </a:ext>
              </a:extLst>
            </p:cNvPr>
            <p:cNvSpPr/>
            <p:nvPr/>
          </p:nvSpPr>
          <p:spPr>
            <a:xfrm rot="18842452">
              <a:off x="9773071" y="2749725"/>
              <a:ext cx="110632" cy="1621438"/>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 name="Up-Down Arrow 142">
              <a:extLst>
                <a:ext uri="{FF2B5EF4-FFF2-40B4-BE49-F238E27FC236}">
                  <a16:creationId xmlns:a16="http://schemas.microsoft.com/office/drawing/2014/main" id="{B95589CC-8F98-4C4F-8BA3-9B58BDC84044}"/>
                </a:ext>
              </a:extLst>
            </p:cNvPr>
            <p:cNvSpPr/>
            <p:nvPr/>
          </p:nvSpPr>
          <p:spPr>
            <a:xfrm rot="1544330">
              <a:off x="8498334" y="2913840"/>
              <a:ext cx="132567" cy="1340938"/>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 name="Up-Down Arrow 143">
              <a:extLst>
                <a:ext uri="{FF2B5EF4-FFF2-40B4-BE49-F238E27FC236}">
                  <a16:creationId xmlns:a16="http://schemas.microsoft.com/office/drawing/2014/main" id="{BE98B4E9-6553-B246-8910-F619C6ED59AE}"/>
                </a:ext>
              </a:extLst>
            </p:cNvPr>
            <p:cNvSpPr/>
            <p:nvPr/>
          </p:nvSpPr>
          <p:spPr>
            <a:xfrm>
              <a:off x="8891032" y="2979040"/>
              <a:ext cx="132567" cy="794393"/>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 name="Up-Down Arrow 144">
              <a:extLst>
                <a:ext uri="{FF2B5EF4-FFF2-40B4-BE49-F238E27FC236}">
                  <a16:creationId xmlns:a16="http://schemas.microsoft.com/office/drawing/2014/main" id="{A1AEE8AC-6840-3746-9F54-9B18D3E5C055}"/>
                </a:ext>
              </a:extLst>
            </p:cNvPr>
            <p:cNvSpPr/>
            <p:nvPr/>
          </p:nvSpPr>
          <p:spPr>
            <a:xfrm rot="21168731">
              <a:off x="9181573" y="2978458"/>
              <a:ext cx="132567" cy="1740801"/>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Tree>
    <p:extLst>
      <p:ext uri="{BB962C8B-B14F-4D97-AF65-F5344CB8AC3E}">
        <p14:creationId xmlns:p14="http://schemas.microsoft.com/office/powerpoint/2010/main" val="28800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7">
                                            <p:txEl>
                                              <p:pRg st="1" end="1"/>
                                            </p:txEl>
                                          </p:spTgt>
                                        </p:tgtEl>
                                        <p:attrNameLst>
                                          <p:attrName>style.visibility</p:attrName>
                                        </p:attrNameLst>
                                      </p:cBhvr>
                                      <p:to>
                                        <p:strVal val="visible"/>
                                      </p:to>
                                    </p:set>
                                    <p:animEffect transition="in" filter="dissolve">
                                      <p:cBhvr>
                                        <p:cTn id="7" dur="500"/>
                                        <p:tgtEl>
                                          <p:spTgt spid="247">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7">
                                            <p:txEl>
                                              <p:pRg st="2" end="2"/>
                                            </p:txEl>
                                          </p:spTgt>
                                        </p:tgtEl>
                                        <p:attrNameLst>
                                          <p:attrName>style.visibility</p:attrName>
                                        </p:attrNameLst>
                                      </p:cBhvr>
                                      <p:to>
                                        <p:strVal val="visible"/>
                                      </p:to>
                                    </p:set>
                                    <p:animEffect transition="in" filter="dissolve">
                                      <p:cBhvr>
                                        <p:cTn id="10" dur="500"/>
                                        <p:tgtEl>
                                          <p:spTgt spid="24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47">
                                            <p:txEl>
                                              <p:pRg st="3" end="3"/>
                                            </p:txEl>
                                          </p:spTgt>
                                        </p:tgtEl>
                                        <p:attrNameLst>
                                          <p:attrName>style.visibility</p:attrName>
                                        </p:attrNameLst>
                                      </p:cBhvr>
                                      <p:to>
                                        <p:strVal val="visible"/>
                                      </p:to>
                                    </p:set>
                                    <p:animEffect transition="in" filter="dissolve">
                                      <p:cBhvr>
                                        <p:cTn id="15" dur="500"/>
                                        <p:tgtEl>
                                          <p:spTgt spid="247">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47">
                                            <p:txEl>
                                              <p:pRg st="4" end="4"/>
                                            </p:txEl>
                                          </p:spTgt>
                                        </p:tgtEl>
                                        <p:attrNameLst>
                                          <p:attrName>style.visibility</p:attrName>
                                        </p:attrNameLst>
                                      </p:cBhvr>
                                      <p:to>
                                        <p:strVal val="visible"/>
                                      </p:to>
                                    </p:set>
                                    <p:animEffect transition="in" filter="dissolve">
                                      <p:cBhvr>
                                        <p:cTn id="18" dur="500"/>
                                        <p:tgtEl>
                                          <p:spTgt spid="247">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47">
                                            <p:txEl>
                                              <p:pRg st="5" end="5"/>
                                            </p:txEl>
                                          </p:spTgt>
                                        </p:tgtEl>
                                        <p:attrNameLst>
                                          <p:attrName>style.visibility</p:attrName>
                                        </p:attrNameLst>
                                      </p:cBhvr>
                                      <p:to>
                                        <p:strVal val="visible"/>
                                      </p:to>
                                    </p:set>
                                    <p:animEffect transition="in" filter="dissolve">
                                      <p:cBhvr>
                                        <p:cTn id="21" dur="500"/>
                                        <p:tgtEl>
                                          <p:spTgt spid="247">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47">
                                            <p:txEl>
                                              <p:pRg st="6" end="6"/>
                                            </p:txEl>
                                          </p:spTgt>
                                        </p:tgtEl>
                                        <p:attrNameLst>
                                          <p:attrName>style.visibility</p:attrName>
                                        </p:attrNameLst>
                                      </p:cBhvr>
                                      <p:to>
                                        <p:strVal val="visible"/>
                                      </p:to>
                                    </p:set>
                                    <p:animEffect transition="in" filter="dissolve">
                                      <p:cBhvr>
                                        <p:cTn id="24" dur="500"/>
                                        <p:tgtEl>
                                          <p:spTgt spid="247">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7">
                                            <p:txEl>
                                              <p:pRg st="7" end="7"/>
                                            </p:txEl>
                                          </p:spTgt>
                                        </p:tgtEl>
                                        <p:attrNameLst>
                                          <p:attrName>style.visibility</p:attrName>
                                        </p:attrNameLst>
                                      </p:cBhvr>
                                      <p:to>
                                        <p:strVal val="visible"/>
                                      </p:to>
                                    </p:set>
                                    <p:animEffect transition="in" filter="dissolve">
                                      <p:cBhvr>
                                        <p:cTn id="29" dur="500"/>
                                        <p:tgtEl>
                                          <p:spTgt spid="247">
                                            <p:txEl>
                                              <p:pRg st="7" end="7"/>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47">
                                            <p:txEl>
                                              <p:pRg st="8" end="8"/>
                                            </p:txEl>
                                          </p:spTgt>
                                        </p:tgtEl>
                                        <p:attrNameLst>
                                          <p:attrName>style.visibility</p:attrName>
                                        </p:attrNameLst>
                                      </p:cBhvr>
                                      <p:to>
                                        <p:strVal val="visible"/>
                                      </p:to>
                                    </p:set>
                                    <p:animEffect transition="in" filter="dissolve">
                                      <p:cBhvr>
                                        <p:cTn id="32" dur="500"/>
                                        <p:tgtEl>
                                          <p:spTgt spid="2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276457"/>
            <a:ext cx="10515600" cy="894622"/>
          </a:xfrm>
        </p:spPr>
        <p:txBody>
          <a:bodyPr>
            <a:normAutofit/>
          </a:bodyPr>
          <a:lstStyle/>
          <a:p>
            <a:r>
              <a:rPr lang="en-US" sz="4800" dirty="0"/>
              <a:t>OpenFlow: </a:t>
            </a:r>
            <a:r>
              <a:rPr lang="en-US" dirty="0"/>
              <a:t>controller-to-switch messages</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72</a:t>
            </a:fld>
            <a:endParaRPr lang="en-US" dirty="0"/>
          </a:p>
        </p:txBody>
      </p:sp>
      <p:sp>
        <p:nvSpPr>
          <p:cNvPr id="2" name="Rectangle 1">
            <a:extLst>
              <a:ext uri="{FF2B5EF4-FFF2-40B4-BE49-F238E27FC236}">
                <a16:creationId xmlns:a16="http://schemas.microsoft.com/office/drawing/2014/main" id="{CD610955-4D70-5844-AF3C-17FCA079A4DB}"/>
              </a:ext>
            </a:extLst>
          </p:cNvPr>
          <p:cNvSpPr/>
          <p:nvPr/>
        </p:nvSpPr>
        <p:spPr>
          <a:xfrm>
            <a:off x="918575" y="1523276"/>
            <a:ext cx="6058423" cy="4031873"/>
          </a:xfrm>
          <a:prstGeom prst="rect">
            <a:avLst/>
          </a:prstGeom>
        </p:spPr>
        <p:txBody>
          <a:bodyPr wrap="square">
            <a:spAutoFit/>
          </a:bodyPr>
          <a:lstStyle/>
          <a:p>
            <a:r>
              <a:rPr lang="en-US" sz="3200" dirty="0">
                <a:solidFill>
                  <a:srgbClr val="000090"/>
                </a:solidFill>
              </a:rPr>
              <a:t>Key controller-to-switch messages</a:t>
            </a:r>
          </a:p>
          <a:p>
            <a:pPr marL="342900" indent="-280988">
              <a:buClr>
                <a:srgbClr val="0000A8"/>
              </a:buClr>
              <a:buFont typeface="Wingdings" pitchFamily="2" charset="2"/>
              <a:buChar char="§"/>
            </a:pPr>
            <a:r>
              <a:rPr lang="en-US" sz="2800" i="1" dirty="0">
                <a:solidFill>
                  <a:srgbClr val="CC0000"/>
                </a:solidFill>
              </a:rPr>
              <a:t>features: </a:t>
            </a:r>
            <a:r>
              <a:rPr lang="en-US" sz="2800" dirty="0"/>
              <a:t>controller queries switch features, switch replies</a:t>
            </a:r>
          </a:p>
          <a:p>
            <a:pPr marL="342900" indent="-280988">
              <a:buClr>
                <a:srgbClr val="0000A8"/>
              </a:buClr>
              <a:buFont typeface="Wingdings" pitchFamily="2" charset="2"/>
              <a:buChar char="§"/>
            </a:pPr>
            <a:r>
              <a:rPr lang="en-US" sz="2800" i="1" dirty="0">
                <a:solidFill>
                  <a:srgbClr val="CC0000"/>
                </a:solidFill>
              </a:rPr>
              <a:t>configure: </a:t>
            </a:r>
            <a:r>
              <a:rPr lang="en-US" sz="2800" dirty="0"/>
              <a:t>controller queries/sets switch configuration parameters</a:t>
            </a:r>
          </a:p>
          <a:p>
            <a:pPr marL="342900" indent="-280988">
              <a:buClr>
                <a:srgbClr val="0000A8"/>
              </a:buClr>
              <a:buFont typeface="Wingdings" pitchFamily="2" charset="2"/>
              <a:buChar char="§"/>
            </a:pPr>
            <a:r>
              <a:rPr lang="en-US" sz="2800" i="1" dirty="0">
                <a:solidFill>
                  <a:srgbClr val="CC0000"/>
                </a:solidFill>
              </a:rPr>
              <a:t>modify-state: </a:t>
            </a:r>
            <a:r>
              <a:rPr lang="en-US" sz="2800" dirty="0"/>
              <a:t>add, delete, modify flow entries in the OpenFlow tables</a:t>
            </a:r>
          </a:p>
          <a:p>
            <a:pPr marL="342900" indent="-280988">
              <a:buClr>
                <a:srgbClr val="0000A8"/>
              </a:buClr>
              <a:buFont typeface="Wingdings" pitchFamily="2" charset="2"/>
              <a:buChar char="§"/>
            </a:pPr>
            <a:r>
              <a:rPr lang="en-US" sz="2800" i="1" dirty="0">
                <a:solidFill>
                  <a:srgbClr val="CC0000"/>
                </a:solidFill>
              </a:rPr>
              <a:t>packet-out: </a:t>
            </a:r>
            <a:r>
              <a:rPr lang="en-US" sz="2800" dirty="0"/>
              <a:t>controller can send this packet out of specific switch port</a:t>
            </a:r>
          </a:p>
        </p:txBody>
      </p:sp>
      <p:grpSp>
        <p:nvGrpSpPr>
          <p:cNvPr id="178" name="Group 177">
            <a:extLst>
              <a:ext uri="{FF2B5EF4-FFF2-40B4-BE49-F238E27FC236}">
                <a16:creationId xmlns:a16="http://schemas.microsoft.com/office/drawing/2014/main" id="{0113BED9-58BA-0E4C-982E-AE0EDD7B0E96}"/>
              </a:ext>
            </a:extLst>
          </p:cNvPr>
          <p:cNvGrpSpPr/>
          <p:nvPr/>
        </p:nvGrpSpPr>
        <p:grpSpPr>
          <a:xfrm>
            <a:off x="7839227" y="1446146"/>
            <a:ext cx="3616623" cy="3732173"/>
            <a:chOff x="7686822" y="1446146"/>
            <a:chExt cx="3616623" cy="3732173"/>
          </a:xfrm>
        </p:grpSpPr>
        <p:grpSp>
          <p:nvGrpSpPr>
            <p:cNvPr id="179" name="Group 950">
              <a:extLst>
                <a:ext uri="{FF2B5EF4-FFF2-40B4-BE49-F238E27FC236}">
                  <a16:creationId xmlns:a16="http://schemas.microsoft.com/office/drawing/2014/main" id="{C87BE356-E809-EF48-A80D-4A417DAFE452}"/>
                </a:ext>
              </a:extLst>
            </p:cNvPr>
            <p:cNvGrpSpPr>
              <a:grpSpLocks/>
            </p:cNvGrpSpPr>
            <p:nvPr/>
          </p:nvGrpSpPr>
          <p:grpSpPr bwMode="auto">
            <a:xfrm>
              <a:off x="8811490" y="2119745"/>
              <a:ext cx="440889" cy="845230"/>
              <a:chOff x="4140" y="429"/>
              <a:chExt cx="1425" cy="2396"/>
            </a:xfrm>
          </p:grpSpPr>
          <p:sp>
            <p:nvSpPr>
              <p:cNvPr id="224" name="Freeform 951">
                <a:extLst>
                  <a:ext uri="{FF2B5EF4-FFF2-40B4-BE49-F238E27FC236}">
                    <a16:creationId xmlns:a16="http://schemas.microsoft.com/office/drawing/2014/main" id="{8B755082-0279-7A40-9C72-674AB2F7D51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5" name="Rectangle 952">
                <a:extLst>
                  <a:ext uri="{FF2B5EF4-FFF2-40B4-BE49-F238E27FC236}">
                    <a16:creationId xmlns:a16="http://schemas.microsoft.com/office/drawing/2014/main" id="{06E02BA7-5429-0541-8F8D-A4483DC7BE7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6" name="Freeform 953">
                <a:extLst>
                  <a:ext uri="{FF2B5EF4-FFF2-40B4-BE49-F238E27FC236}">
                    <a16:creationId xmlns:a16="http://schemas.microsoft.com/office/drawing/2014/main" id="{B5F45512-74FD-D844-85E9-BD3B03BACEDA}"/>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7" name="Freeform 954">
                <a:extLst>
                  <a:ext uri="{FF2B5EF4-FFF2-40B4-BE49-F238E27FC236}">
                    <a16:creationId xmlns:a16="http://schemas.microsoft.com/office/drawing/2014/main" id="{D8C02203-D9C6-F34B-AC03-3C858C080097}"/>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8" name="Rectangle 955">
                <a:extLst>
                  <a:ext uri="{FF2B5EF4-FFF2-40B4-BE49-F238E27FC236}">
                    <a16:creationId xmlns:a16="http://schemas.microsoft.com/office/drawing/2014/main" id="{6F5DF8ED-356A-1F48-89F6-988C453DD7E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29" name="Group 956">
                <a:extLst>
                  <a:ext uri="{FF2B5EF4-FFF2-40B4-BE49-F238E27FC236}">
                    <a16:creationId xmlns:a16="http://schemas.microsoft.com/office/drawing/2014/main" id="{5692F48A-AD68-9C40-A365-9BA8519139DF}"/>
                  </a:ext>
                </a:extLst>
              </p:cNvPr>
              <p:cNvGrpSpPr>
                <a:grpSpLocks/>
              </p:cNvGrpSpPr>
              <p:nvPr/>
            </p:nvGrpSpPr>
            <p:grpSpPr bwMode="auto">
              <a:xfrm>
                <a:off x="4749" y="668"/>
                <a:ext cx="581" cy="145"/>
                <a:chOff x="614" y="2568"/>
                <a:chExt cx="725" cy="139"/>
              </a:xfrm>
            </p:grpSpPr>
            <p:sp>
              <p:nvSpPr>
                <p:cNvPr id="254" name="AutoShape 957">
                  <a:extLst>
                    <a:ext uri="{FF2B5EF4-FFF2-40B4-BE49-F238E27FC236}">
                      <a16:creationId xmlns:a16="http://schemas.microsoft.com/office/drawing/2014/main" id="{02BFDCD0-FDDC-2947-BDE5-8CD4058533F7}"/>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5" name="AutoShape 958">
                  <a:extLst>
                    <a:ext uri="{FF2B5EF4-FFF2-40B4-BE49-F238E27FC236}">
                      <a16:creationId xmlns:a16="http://schemas.microsoft.com/office/drawing/2014/main" id="{5B2B27AD-5761-7540-842C-82291E43BE13}"/>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30" name="Rectangle 959">
                <a:extLst>
                  <a:ext uri="{FF2B5EF4-FFF2-40B4-BE49-F238E27FC236}">
                    <a16:creationId xmlns:a16="http://schemas.microsoft.com/office/drawing/2014/main" id="{76391211-601A-8C4A-A897-DFF32EBDF63A}"/>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1" name="Group 960">
                <a:extLst>
                  <a:ext uri="{FF2B5EF4-FFF2-40B4-BE49-F238E27FC236}">
                    <a16:creationId xmlns:a16="http://schemas.microsoft.com/office/drawing/2014/main" id="{4A898D0A-BA19-C241-A002-318AA4A734B6}"/>
                  </a:ext>
                </a:extLst>
              </p:cNvPr>
              <p:cNvGrpSpPr>
                <a:grpSpLocks/>
              </p:cNvGrpSpPr>
              <p:nvPr/>
            </p:nvGrpSpPr>
            <p:grpSpPr bwMode="auto">
              <a:xfrm>
                <a:off x="4747" y="994"/>
                <a:ext cx="581" cy="134"/>
                <a:chOff x="614" y="2568"/>
                <a:chExt cx="725" cy="139"/>
              </a:xfrm>
            </p:grpSpPr>
            <p:sp>
              <p:nvSpPr>
                <p:cNvPr id="252" name="AutoShape 961">
                  <a:extLst>
                    <a:ext uri="{FF2B5EF4-FFF2-40B4-BE49-F238E27FC236}">
                      <a16:creationId xmlns:a16="http://schemas.microsoft.com/office/drawing/2014/main" id="{DEC50F88-815B-C24E-A746-BF72E29A4B48}"/>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3" name="AutoShape 962">
                  <a:extLst>
                    <a:ext uri="{FF2B5EF4-FFF2-40B4-BE49-F238E27FC236}">
                      <a16:creationId xmlns:a16="http://schemas.microsoft.com/office/drawing/2014/main" id="{5671BDCF-839B-8F47-8971-DA91198ACE8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32" name="Rectangle 963">
                <a:extLst>
                  <a:ext uri="{FF2B5EF4-FFF2-40B4-BE49-F238E27FC236}">
                    <a16:creationId xmlns:a16="http://schemas.microsoft.com/office/drawing/2014/main" id="{B5952670-8B35-7A47-8424-CACDB8CA431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3" name="Rectangle 964">
                <a:extLst>
                  <a:ext uri="{FF2B5EF4-FFF2-40B4-BE49-F238E27FC236}">
                    <a16:creationId xmlns:a16="http://schemas.microsoft.com/office/drawing/2014/main" id="{4422A870-3BD1-D34E-8CDA-00C00B708AC2}"/>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4" name="Group 965">
                <a:extLst>
                  <a:ext uri="{FF2B5EF4-FFF2-40B4-BE49-F238E27FC236}">
                    <a16:creationId xmlns:a16="http://schemas.microsoft.com/office/drawing/2014/main" id="{7BD4432F-75CD-5A4E-8DAB-BC0C4367758E}"/>
                  </a:ext>
                </a:extLst>
              </p:cNvPr>
              <p:cNvGrpSpPr>
                <a:grpSpLocks/>
              </p:cNvGrpSpPr>
              <p:nvPr/>
            </p:nvGrpSpPr>
            <p:grpSpPr bwMode="auto">
              <a:xfrm>
                <a:off x="4735" y="1627"/>
                <a:ext cx="582" cy="151"/>
                <a:chOff x="614" y="2568"/>
                <a:chExt cx="725" cy="139"/>
              </a:xfrm>
            </p:grpSpPr>
            <p:sp>
              <p:nvSpPr>
                <p:cNvPr id="250" name="AutoShape 966">
                  <a:extLst>
                    <a:ext uri="{FF2B5EF4-FFF2-40B4-BE49-F238E27FC236}">
                      <a16:creationId xmlns:a16="http://schemas.microsoft.com/office/drawing/2014/main" id="{C4C30E79-C938-2042-9CE7-B4778F899E3A}"/>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1" name="AutoShape 967">
                  <a:extLst>
                    <a:ext uri="{FF2B5EF4-FFF2-40B4-BE49-F238E27FC236}">
                      <a16:creationId xmlns:a16="http://schemas.microsoft.com/office/drawing/2014/main" id="{DC3F7F0B-6562-E448-8B3E-D4FEFDCED372}"/>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35" name="Freeform 968">
                <a:extLst>
                  <a:ext uri="{FF2B5EF4-FFF2-40B4-BE49-F238E27FC236}">
                    <a16:creationId xmlns:a16="http://schemas.microsoft.com/office/drawing/2014/main" id="{E28409B3-F332-2440-A29A-38392FADE58D}"/>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6" name="Group 969">
                <a:extLst>
                  <a:ext uri="{FF2B5EF4-FFF2-40B4-BE49-F238E27FC236}">
                    <a16:creationId xmlns:a16="http://schemas.microsoft.com/office/drawing/2014/main" id="{1FF28CE3-79C0-BE4F-853E-9C567B0F5A71}"/>
                  </a:ext>
                </a:extLst>
              </p:cNvPr>
              <p:cNvGrpSpPr>
                <a:grpSpLocks/>
              </p:cNvGrpSpPr>
              <p:nvPr/>
            </p:nvGrpSpPr>
            <p:grpSpPr bwMode="auto">
              <a:xfrm>
                <a:off x="4739" y="1327"/>
                <a:ext cx="582" cy="139"/>
                <a:chOff x="614" y="2568"/>
                <a:chExt cx="725" cy="139"/>
              </a:xfrm>
            </p:grpSpPr>
            <p:sp>
              <p:nvSpPr>
                <p:cNvPr id="248" name="AutoShape 970">
                  <a:extLst>
                    <a:ext uri="{FF2B5EF4-FFF2-40B4-BE49-F238E27FC236}">
                      <a16:creationId xmlns:a16="http://schemas.microsoft.com/office/drawing/2014/main" id="{3AAB8674-EC1E-BE4D-8DB2-C08A9FA50AD5}"/>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9" name="AutoShape 971">
                  <a:extLst>
                    <a:ext uri="{FF2B5EF4-FFF2-40B4-BE49-F238E27FC236}">
                      <a16:creationId xmlns:a16="http://schemas.microsoft.com/office/drawing/2014/main" id="{A28B1EC1-8CC0-1744-813E-EA7223658EF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37" name="Rectangle 972">
                <a:extLst>
                  <a:ext uri="{FF2B5EF4-FFF2-40B4-BE49-F238E27FC236}">
                    <a16:creationId xmlns:a16="http://schemas.microsoft.com/office/drawing/2014/main" id="{08FF9A56-98A2-4547-99BE-094F811ABF0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Freeform 973">
                <a:extLst>
                  <a:ext uri="{FF2B5EF4-FFF2-40B4-BE49-F238E27FC236}">
                    <a16:creationId xmlns:a16="http://schemas.microsoft.com/office/drawing/2014/main" id="{7E8CEB32-B8AA-CB4E-85C5-D96A7437C087}"/>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Freeform 974">
                <a:extLst>
                  <a:ext uri="{FF2B5EF4-FFF2-40B4-BE49-F238E27FC236}">
                    <a16:creationId xmlns:a16="http://schemas.microsoft.com/office/drawing/2014/main" id="{63DD5A39-8435-7A4D-BE8A-4626DB36CA7B}"/>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0" name="Oval 975">
                <a:extLst>
                  <a:ext uri="{FF2B5EF4-FFF2-40B4-BE49-F238E27FC236}">
                    <a16:creationId xmlns:a16="http://schemas.microsoft.com/office/drawing/2014/main" id="{2F96D7D3-E797-7D4A-930E-A888E52C67A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1" name="Freeform 976">
                <a:extLst>
                  <a:ext uri="{FF2B5EF4-FFF2-40B4-BE49-F238E27FC236}">
                    <a16:creationId xmlns:a16="http://schemas.microsoft.com/office/drawing/2014/main" id="{0AC0D9D6-FAB0-2149-AB34-1A7502AFDA70}"/>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2" name="AutoShape 977">
                <a:extLst>
                  <a:ext uri="{FF2B5EF4-FFF2-40B4-BE49-F238E27FC236}">
                    <a16:creationId xmlns:a16="http://schemas.microsoft.com/office/drawing/2014/main" id="{2BB3F677-6C0A-9244-B2D3-C6578659C6B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3" name="AutoShape 978">
                <a:extLst>
                  <a:ext uri="{FF2B5EF4-FFF2-40B4-BE49-F238E27FC236}">
                    <a16:creationId xmlns:a16="http://schemas.microsoft.com/office/drawing/2014/main" id="{9B575564-0643-C840-BEC1-EA0A874905F8}"/>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4" name="Oval 979">
                <a:extLst>
                  <a:ext uri="{FF2B5EF4-FFF2-40B4-BE49-F238E27FC236}">
                    <a16:creationId xmlns:a16="http://schemas.microsoft.com/office/drawing/2014/main" id="{42DAB0D6-0E47-E246-A457-039BA6634E1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Oval 980">
                <a:extLst>
                  <a:ext uri="{FF2B5EF4-FFF2-40B4-BE49-F238E27FC236}">
                    <a16:creationId xmlns:a16="http://schemas.microsoft.com/office/drawing/2014/main" id="{26D69774-403D-214E-BF62-A85CBE6513F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246" name="Oval 981">
                <a:extLst>
                  <a:ext uri="{FF2B5EF4-FFF2-40B4-BE49-F238E27FC236}">
                    <a16:creationId xmlns:a16="http://schemas.microsoft.com/office/drawing/2014/main" id="{26DC7522-3EF5-7241-AF1E-E415C56DDD9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7" name="Rectangle 982">
                <a:extLst>
                  <a:ext uri="{FF2B5EF4-FFF2-40B4-BE49-F238E27FC236}">
                    <a16:creationId xmlns:a16="http://schemas.microsoft.com/office/drawing/2014/main" id="{8DEF73AD-782C-4544-88F5-4A758E660664}"/>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pic>
          <p:nvPicPr>
            <p:cNvPr id="180" name="Picture 4">
              <a:extLst>
                <a:ext uri="{FF2B5EF4-FFF2-40B4-BE49-F238E27FC236}">
                  <a16:creationId xmlns:a16="http://schemas.microsoft.com/office/drawing/2014/main" id="{C1C7DF53-B6EC-4E47-9C75-9D5334D96A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1361" y="2246085"/>
              <a:ext cx="1629624" cy="4313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1" name="TextBox 180">
              <a:extLst>
                <a:ext uri="{FF2B5EF4-FFF2-40B4-BE49-F238E27FC236}">
                  <a16:creationId xmlns:a16="http://schemas.microsoft.com/office/drawing/2014/main" id="{9B6AB8F7-2F1B-B247-9F4F-49854BA9BB07}"/>
                </a:ext>
              </a:extLst>
            </p:cNvPr>
            <p:cNvSpPr txBox="1"/>
            <p:nvPr/>
          </p:nvSpPr>
          <p:spPr>
            <a:xfrm>
              <a:off x="7757772" y="1446146"/>
              <a:ext cx="3222357" cy="523220"/>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A8"/>
                  </a:solidFill>
                  <a:effectLst/>
                  <a:uLnTx/>
                  <a:uFillTx/>
                  <a:ea typeface="ＭＳ Ｐゴシック" charset="0"/>
                </a:rPr>
                <a:t>OpenFlow Controller</a:t>
              </a:r>
            </a:p>
          </p:txBody>
        </p:sp>
        <p:sp>
          <p:nvSpPr>
            <p:cNvPr id="182" name="Freeform 3">
              <a:extLst>
                <a:ext uri="{FF2B5EF4-FFF2-40B4-BE49-F238E27FC236}">
                  <a16:creationId xmlns:a16="http://schemas.microsoft.com/office/drawing/2014/main" id="{C2351F8B-C157-A844-9FBF-33F526E5C07B}"/>
                </a:ext>
              </a:extLst>
            </p:cNvPr>
            <p:cNvSpPr>
              <a:spLocks/>
            </p:cNvSpPr>
            <p:nvPr/>
          </p:nvSpPr>
          <p:spPr bwMode="auto">
            <a:xfrm>
              <a:off x="7686822" y="3573747"/>
              <a:ext cx="3616623" cy="160457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 name="connsiteX0" fmla="*/ 0 w 9831"/>
                <a:gd name="connsiteY0" fmla="*/ 4265 h 9728"/>
                <a:gd name="connsiteX1" fmla="*/ 973 w 9831"/>
                <a:gd name="connsiteY1" fmla="*/ 2114 h 9728"/>
                <a:gd name="connsiteX2" fmla="*/ 2351 w 9831"/>
                <a:gd name="connsiteY2" fmla="*/ 84 h 9728"/>
                <a:gd name="connsiteX3" fmla="*/ 6893 w 9831"/>
                <a:gd name="connsiteY3" fmla="*/ 624 h 9728"/>
                <a:gd name="connsiteX4" fmla="*/ 8909 w 9831"/>
                <a:gd name="connsiteY4" fmla="*/ 2780 h 9728"/>
                <a:gd name="connsiteX5" fmla="*/ 9773 w 9831"/>
                <a:gd name="connsiteY5" fmla="*/ 6266 h 9728"/>
                <a:gd name="connsiteX6" fmla="*/ 7373 w 9831"/>
                <a:gd name="connsiteY6" fmla="*/ 9162 h 9728"/>
                <a:gd name="connsiteX7" fmla="*/ 4413 w 9831"/>
                <a:gd name="connsiteY7" fmla="*/ 9673 h 9728"/>
                <a:gd name="connsiteX8" fmla="*/ 2067 w 9831"/>
                <a:gd name="connsiteY8" fmla="*/ 9460 h 9728"/>
                <a:gd name="connsiteX9" fmla="*/ 453 w 9831"/>
                <a:gd name="connsiteY9" fmla="*/ 7416 h 9728"/>
                <a:gd name="connsiteX10" fmla="*/ 0 w 9831"/>
                <a:gd name="connsiteY10" fmla="*/ 4265 h 9728"/>
                <a:gd name="connsiteX0" fmla="*/ 0 w 10003"/>
                <a:gd name="connsiteY0" fmla="*/ 4299 h 9915"/>
                <a:gd name="connsiteX1" fmla="*/ 990 w 10003"/>
                <a:gd name="connsiteY1" fmla="*/ 2088 h 9915"/>
                <a:gd name="connsiteX2" fmla="*/ 2391 w 10003"/>
                <a:gd name="connsiteY2" fmla="*/ 1 h 9915"/>
                <a:gd name="connsiteX3" fmla="*/ 6715 w 10003"/>
                <a:gd name="connsiteY3" fmla="*/ 1965 h 9915"/>
                <a:gd name="connsiteX4" fmla="*/ 9062 w 10003"/>
                <a:gd name="connsiteY4" fmla="*/ 2773 h 9915"/>
                <a:gd name="connsiteX5" fmla="*/ 9941 w 10003"/>
                <a:gd name="connsiteY5" fmla="*/ 6356 h 9915"/>
                <a:gd name="connsiteX6" fmla="*/ 7500 w 10003"/>
                <a:gd name="connsiteY6" fmla="*/ 9333 h 9915"/>
                <a:gd name="connsiteX7" fmla="*/ 4489 w 10003"/>
                <a:gd name="connsiteY7" fmla="*/ 9858 h 9915"/>
                <a:gd name="connsiteX8" fmla="*/ 2103 w 10003"/>
                <a:gd name="connsiteY8" fmla="*/ 9640 h 9915"/>
                <a:gd name="connsiteX9" fmla="*/ 461 w 10003"/>
                <a:gd name="connsiteY9" fmla="*/ 7538 h 9915"/>
                <a:gd name="connsiteX10" fmla="*/ 0 w 10003"/>
                <a:gd name="connsiteY10" fmla="*/ 4299 h 9915"/>
                <a:gd name="connsiteX0" fmla="*/ 0 w 10000"/>
                <a:gd name="connsiteY0" fmla="*/ 4336 h 10000"/>
                <a:gd name="connsiteX1" fmla="*/ 990 w 10000"/>
                <a:gd name="connsiteY1" fmla="*/ 2106 h 10000"/>
                <a:gd name="connsiteX2" fmla="*/ 2390 w 10000"/>
                <a:gd name="connsiteY2" fmla="*/ 1 h 10000"/>
                <a:gd name="connsiteX3" fmla="*/ 6713 w 10000"/>
                <a:gd name="connsiteY3" fmla="*/ 1982 h 10000"/>
                <a:gd name="connsiteX4" fmla="*/ 9059 w 10000"/>
                <a:gd name="connsiteY4" fmla="*/ 2797 h 10000"/>
                <a:gd name="connsiteX5" fmla="*/ 9938 w 10000"/>
                <a:gd name="connsiteY5" fmla="*/ 6410 h 10000"/>
                <a:gd name="connsiteX6" fmla="*/ 7498 w 10000"/>
                <a:gd name="connsiteY6" fmla="*/ 9413 h 10000"/>
                <a:gd name="connsiteX7" fmla="*/ 4488 w 10000"/>
                <a:gd name="connsiteY7" fmla="*/ 9943 h 10000"/>
                <a:gd name="connsiteX8" fmla="*/ 2102 w 10000"/>
                <a:gd name="connsiteY8" fmla="*/ 9723 h 10000"/>
                <a:gd name="connsiteX9" fmla="*/ 461 w 10000"/>
                <a:gd name="connsiteY9" fmla="*/ 7603 h 10000"/>
                <a:gd name="connsiteX10" fmla="*/ 0 w 10000"/>
                <a:gd name="connsiteY10" fmla="*/ 4336 h 10000"/>
                <a:gd name="connsiteX0" fmla="*/ 0 w 10000"/>
                <a:gd name="connsiteY0" fmla="*/ 4336 h 10000"/>
                <a:gd name="connsiteX1" fmla="*/ 990 w 10000"/>
                <a:gd name="connsiteY1" fmla="*/ 2106 h 10000"/>
                <a:gd name="connsiteX2" fmla="*/ 2390 w 10000"/>
                <a:gd name="connsiteY2" fmla="*/ 1 h 10000"/>
                <a:gd name="connsiteX3" fmla="*/ 6713 w 10000"/>
                <a:gd name="connsiteY3" fmla="*/ 1982 h 10000"/>
                <a:gd name="connsiteX4" fmla="*/ 9059 w 10000"/>
                <a:gd name="connsiteY4" fmla="*/ 2797 h 10000"/>
                <a:gd name="connsiteX5" fmla="*/ 9938 w 10000"/>
                <a:gd name="connsiteY5" fmla="*/ 6410 h 10000"/>
                <a:gd name="connsiteX6" fmla="*/ 7498 w 10000"/>
                <a:gd name="connsiteY6" fmla="*/ 9413 h 10000"/>
                <a:gd name="connsiteX7" fmla="*/ 4488 w 10000"/>
                <a:gd name="connsiteY7" fmla="*/ 9943 h 10000"/>
                <a:gd name="connsiteX8" fmla="*/ 2102 w 10000"/>
                <a:gd name="connsiteY8" fmla="*/ 9723 h 10000"/>
                <a:gd name="connsiteX9" fmla="*/ 461 w 10000"/>
                <a:gd name="connsiteY9" fmla="*/ 7603 h 10000"/>
                <a:gd name="connsiteX10" fmla="*/ 0 w 10000"/>
                <a:gd name="connsiteY10" fmla="*/ 4336 h 10000"/>
                <a:gd name="connsiteX0" fmla="*/ 0 w 10000"/>
                <a:gd name="connsiteY0" fmla="*/ 4002 h 9666"/>
                <a:gd name="connsiteX1" fmla="*/ 990 w 10000"/>
                <a:gd name="connsiteY1" fmla="*/ 1772 h 9666"/>
                <a:gd name="connsiteX2" fmla="*/ 3804 w 10000"/>
                <a:gd name="connsiteY2" fmla="*/ 1 h 9666"/>
                <a:gd name="connsiteX3" fmla="*/ 6713 w 10000"/>
                <a:gd name="connsiteY3" fmla="*/ 1648 h 9666"/>
                <a:gd name="connsiteX4" fmla="*/ 9059 w 10000"/>
                <a:gd name="connsiteY4" fmla="*/ 2463 h 9666"/>
                <a:gd name="connsiteX5" fmla="*/ 9938 w 10000"/>
                <a:gd name="connsiteY5" fmla="*/ 6076 h 9666"/>
                <a:gd name="connsiteX6" fmla="*/ 7498 w 10000"/>
                <a:gd name="connsiteY6" fmla="*/ 9079 h 9666"/>
                <a:gd name="connsiteX7" fmla="*/ 4488 w 10000"/>
                <a:gd name="connsiteY7" fmla="*/ 9609 h 9666"/>
                <a:gd name="connsiteX8" fmla="*/ 2102 w 10000"/>
                <a:gd name="connsiteY8" fmla="*/ 9389 h 9666"/>
                <a:gd name="connsiteX9" fmla="*/ 461 w 10000"/>
                <a:gd name="connsiteY9" fmla="*/ 7269 h 9666"/>
                <a:gd name="connsiteX10" fmla="*/ 0 w 10000"/>
                <a:gd name="connsiteY10" fmla="*/ 4002 h 9666"/>
                <a:gd name="connsiteX0" fmla="*/ 103 w 9643"/>
                <a:gd name="connsiteY0" fmla="*/ 4486 h 10000"/>
                <a:gd name="connsiteX1" fmla="*/ 633 w 9643"/>
                <a:gd name="connsiteY1" fmla="*/ 1833 h 10000"/>
                <a:gd name="connsiteX2" fmla="*/ 3447 w 9643"/>
                <a:gd name="connsiteY2" fmla="*/ 1 h 10000"/>
                <a:gd name="connsiteX3" fmla="*/ 6356 w 9643"/>
                <a:gd name="connsiteY3" fmla="*/ 1705 h 10000"/>
                <a:gd name="connsiteX4" fmla="*/ 8702 w 9643"/>
                <a:gd name="connsiteY4" fmla="*/ 2548 h 10000"/>
                <a:gd name="connsiteX5" fmla="*/ 9581 w 9643"/>
                <a:gd name="connsiteY5" fmla="*/ 6286 h 10000"/>
                <a:gd name="connsiteX6" fmla="*/ 7141 w 9643"/>
                <a:gd name="connsiteY6" fmla="*/ 9393 h 10000"/>
                <a:gd name="connsiteX7" fmla="*/ 4131 w 9643"/>
                <a:gd name="connsiteY7" fmla="*/ 9941 h 10000"/>
                <a:gd name="connsiteX8" fmla="*/ 1745 w 9643"/>
                <a:gd name="connsiteY8" fmla="*/ 9713 h 10000"/>
                <a:gd name="connsiteX9" fmla="*/ 104 w 9643"/>
                <a:gd name="connsiteY9" fmla="*/ 7520 h 10000"/>
                <a:gd name="connsiteX10" fmla="*/ 103 w 9643"/>
                <a:gd name="connsiteY10" fmla="*/ 4486 h 10000"/>
                <a:gd name="connsiteX0" fmla="*/ 107 w 10000"/>
                <a:gd name="connsiteY0" fmla="*/ 4486 h 10000"/>
                <a:gd name="connsiteX1" fmla="*/ 1304 w 10000"/>
                <a:gd name="connsiteY1" fmla="*/ 2006 h 10000"/>
                <a:gd name="connsiteX2" fmla="*/ 3575 w 10000"/>
                <a:gd name="connsiteY2" fmla="*/ 1 h 10000"/>
                <a:gd name="connsiteX3" fmla="*/ 6591 w 10000"/>
                <a:gd name="connsiteY3" fmla="*/ 1705 h 10000"/>
                <a:gd name="connsiteX4" fmla="*/ 9024 w 10000"/>
                <a:gd name="connsiteY4" fmla="*/ 2548 h 10000"/>
                <a:gd name="connsiteX5" fmla="*/ 9936 w 10000"/>
                <a:gd name="connsiteY5" fmla="*/ 6286 h 10000"/>
                <a:gd name="connsiteX6" fmla="*/ 7405 w 10000"/>
                <a:gd name="connsiteY6" fmla="*/ 9393 h 10000"/>
                <a:gd name="connsiteX7" fmla="*/ 4284 w 10000"/>
                <a:gd name="connsiteY7" fmla="*/ 9941 h 10000"/>
                <a:gd name="connsiteX8" fmla="*/ 1810 w 10000"/>
                <a:gd name="connsiteY8" fmla="*/ 9713 h 10000"/>
                <a:gd name="connsiteX9" fmla="*/ 108 w 10000"/>
                <a:gd name="connsiteY9" fmla="*/ 7520 h 10000"/>
                <a:gd name="connsiteX10" fmla="*/ 107 w 10000"/>
                <a:gd name="connsiteY10" fmla="*/ 4486 h 10000"/>
                <a:gd name="connsiteX0" fmla="*/ 0 w 9893"/>
                <a:gd name="connsiteY0" fmla="*/ 4486 h 10000"/>
                <a:gd name="connsiteX1" fmla="*/ 1197 w 9893"/>
                <a:gd name="connsiteY1" fmla="*/ 2006 h 10000"/>
                <a:gd name="connsiteX2" fmla="*/ 3468 w 9893"/>
                <a:gd name="connsiteY2" fmla="*/ 1 h 10000"/>
                <a:gd name="connsiteX3" fmla="*/ 6484 w 9893"/>
                <a:gd name="connsiteY3" fmla="*/ 1705 h 10000"/>
                <a:gd name="connsiteX4" fmla="*/ 8917 w 9893"/>
                <a:gd name="connsiteY4" fmla="*/ 2548 h 10000"/>
                <a:gd name="connsiteX5" fmla="*/ 9829 w 9893"/>
                <a:gd name="connsiteY5" fmla="*/ 6286 h 10000"/>
                <a:gd name="connsiteX6" fmla="*/ 7298 w 9893"/>
                <a:gd name="connsiteY6" fmla="*/ 9393 h 10000"/>
                <a:gd name="connsiteX7" fmla="*/ 4177 w 9893"/>
                <a:gd name="connsiteY7" fmla="*/ 9941 h 10000"/>
                <a:gd name="connsiteX8" fmla="*/ 1703 w 9893"/>
                <a:gd name="connsiteY8" fmla="*/ 9713 h 10000"/>
                <a:gd name="connsiteX9" fmla="*/ 645 w 9893"/>
                <a:gd name="connsiteY9" fmla="*/ 7520 h 10000"/>
                <a:gd name="connsiteX10" fmla="*/ 0 w 9893"/>
                <a:gd name="connsiteY10" fmla="*/ 4486 h 10000"/>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16"/>
                <a:gd name="connsiteX1" fmla="*/ 1210 w 10000"/>
                <a:gd name="connsiteY1" fmla="*/ 2006 h 10016"/>
                <a:gd name="connsiteX2" fmla="*/ 3506 w 10000"/>
                <a:gd name="connsiteY2" fmla="*/ 1 h 10016"/>
                <a:gd name="connsiteX3" fmla="*/ 6554 w 10000"/>
                <a:gd name="connsiteY3" fmla="*/ 1705 h 10016"/>
                <a:gd name="connsiteX4" fmla="*/ 9013 w 10000"/>
                <a:gd name="connsiteY4" fmla="*/ 2548 h 10016"/>
                <a:gd name="connsiteX5" fmla="*/ 9935 w 10000"/>
                <a:gd name="connsiteY5" fmla="*/ 6286 h 10016"/>
                <a:gd name="connsiteX6" fmla="*/ 7377 w 10000"/>
                <a:gd name="connsiteY6" fmla="*/ 9393 h 10016"/>
                <a:gd name="connsiteX7" fmla="*/ 4222 w 10000"/>
                <a:gd name="connsiteY7" fmla="*/ 9941 h 10016"/>
                <a:gd name="connsiteX8" fmla="*/ 2296 w 10000"/>
                <a:gd name="connsiteY8" fmla="*/ 8329 h 10016"/>
                <a:gd name="connsiteX9" fmla="*/ 652 w 10000"/>
                <a:gd name="connsiteY9" fmla="*/ 7520 h 10016"/>
                <a:gd name="connsiteX10" fmla="*/ 0 w 10000"/>
                <a:gd name="connsiteY10" fmla="*/ 4486 h 10016"/>
                <a:gd name="connsiteX0" fmla="*/ 0 w 10000"/>
                <a:gd name="connsiteY0" fmla="*/ 4486 h 10016"/>
                <a:gd name="connsiteX1" fmla="*/ 1210 w 10000"/>
                <a:gd name="connsiteY1" fmla="*/ 2006 h 10016"/>
                <a:gd name="connsiteX2" fmla="*/ 3506 w 10000"/>
                <a:gd name="connsiteY2" fmla="*/ 1 h 10016"/>
                <a:gd name="connsiteX3" fmla="*/ 6554 w 10000"/>
                <a:gd name="connsiteY3" fmla="*/ 1705 h 10016"/>
                <a:gd name="connsiteX4" fmla="*/ 9013 w 10000"/>
                <a:gd name="connsiteY4" fmla="*/ 2548 h 10016"/>
                <a:gd name="connsiteX5" fmla="*/ 9935 w 10000"/>
                <a:gd name="connsiteY5" fmla="*/ 6286 h 10016"/>
                <a:gd name="connsiteX6" fmla="*/ 7377 w 10000"/>
                <a:gd name="connsiteY6" fmla="*/ 9393 h 10016"/>
                <a:gd name="connsiteX7" fmla="*/ 4222 w 10000"/>
                <a:gd name="connsiteY7" fmla="*/ 9941 h 10016"/>
                <a:gd name="connsiteX8" fmla="*/ 2296 w 10000"/>
                <a:gd name="connsiteY8" fmla="*/ 8329 h 10016"/>
                <a:gd name="connsiteX9" fmla="*/ 652 w 10000"/>
                <a:gd name="connsiteY9" fmla="*/ 7520 h 10016"/>
                <a:gd name="connsiteX10" fmla="*/ 0 w 10000"/>
                <a:gd name="connsiteY10" fmla="*/ 4486 h 1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16">
                  <a:moveTo>
                    <a:pt x="0" y="4486"/>
                  </a:moveTo>
                  <a:cubicBezTo>
                    <a:pt x="23" y="3587"/>
                    <a:pt x="627" y="2754"/>
                    <a:pt x="1210" y="2006"/>
                  </a:cubicBezTo>
                  <a:cubicBezTo>
                    <a:pt x="1794" y="1258"/>
                    <a:pt x="2615" y="51"/>
                    <a:pt x="3506" y="1"/>
                  </a:cubicBezTo>
                  <a:cubicBezTo>
                    <a:pt x="4396" y="-49"/>
                    <a:pt x="5636" y="1281"/>
                    <a:pt x="6554" y="1705"/>
                  </a:cubicBezTo>
                  <a:cubicBezTo>
                    <a:pt x="7473" y="2129"/>
                    <a:pt x="8449" y="1784"/>
                    <a:pt x="9013" y="2548"/>
                  </a:cubicBezTo>
                  <a:cubicBezTo>
                    <a:pt x="9577" y="3312"/>
                    <a:pt x="10207" y="5145"/>
                    <a:pt x="9935" y="6286"/>
                  </a:cubicBezTo>
                  <a:cubicBezTo>
                    <a:pt x="9662" y="7428"/>
                    <a:pt x="8329" y="8783"/>
                    <a:pt x="7377" y="9393"/>
                  </a:cubicBezTo>
                  <a:cubicBezTo>
                    <a:pt x="6425" y="10002"/>
                    <a:pt x="5069" y="10118"/>
                    <a:pt x="4222" y="9941"/>
                  </a:cubicBezTo>
                  <a:cubicBezTo>
                    <a:pt x="3375" y="9764"/>
                    <a:pt x="2767" y="8820"/>
                    <a:pt x="2296" y="8329"/>
                  </a:cubicBezTo>
                  <a:cubicBezTo>
                    <a:pt x="1825" y="7838"/>
                    <a:pt x="1035" y="8161"/>
                    <a:pt x="652" y="7520"/>
                  </a:cubicBezTo>
                  <a:cubicBezTo>
                    <a:pt x="269" y="6879"/>
                    <a:pt x="99" y="5188"/>
                    <a:pt x="0" y="448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cxnSp>
          <p:nvCxnSpPr>
            <p:cNvPr id="183" name="Straight Connector 182">
              <a:extLst>
                <a:ext uri="{FF2B5EF4-FFF2-40B4-BE49-F238E27FC236}">
                  <a16:creationId xmlns:a16="http://schemas.microsoft.com/office/drawing/2014/main" id="{4F9DD47E-E6C7-254B-9D7A-8386B96CFBA3}"/>
                </a:ext>
              </a:extLst>
            </p:cNvPr>
            <p:cNvCxnSpPr/>
            <p:nvPr/>
          </p:nvCxnSpPr>
          <p:spPr>
            <a:xfrm flipV="1">
              <a:off x="7988607" y="3775213"/>
              <a:ext cx="1203228" cy="660205"/>
            </a:xfrm>
            <a:prstGeom prst="line">
              <a:avLst/>
            </a:prstGeom>
            <a:noFill/>
            <a:ln w="25400" cap="flat" cmpd="sng" algn="ctr">
              <a:solidFill>
                <a:srgbClr val="000000"/>
              </a:solidFill>
              <a:prstDash val="solid"/>
            </a:ln>
            <a:effectLst/>
          </p:spPr>
        </p:cxnSp>
        <p:cxnSp>
          <p:nvCxnSpPr>
            <p:cNvPr id="184" name="Straight Connector 183">
              <a:extLst>
                <a:ext uri="{FF2B5EF4-FFF2-40B4-BE49-F238E27FC236}">
                  <a16:creationId xmlns:a16="http://schemas.microsoft.com/office/drawing/2014/main" id="{63CDEDC8-E645-5647-87E8-71F346110444}"/>
                </a:ext>
              </a:extLst>
            </p:cNvPr>
            <p:cNvCxnSpPr/>
            <p:nvPr/>
          </p:nvCxnSpPr>
          <p:spPr>
            <a:xfrm>
              <a:off x="7988607" y="4435418"/>
              <a:ext cx="1203228" cy="517808"/>
            </a:xfrm>
            <a:prstGeom prst="line">
              <a:avLst/>
            </a:prstGeom>
            <a:noFill/>
            <a:ln w="25400" cap="flat" cmpd="sng" algn="ctr">
              <a:solidFill>
                <a:srgbClr val="000000"/>
              </a:solidFill>
              <a:prstDash val="solid"/>
            </a:ln>
            <a:effectLst/>
          </p:spPr>
        </p:cxnSp>
        <p:cxnSp>
          <p:nvCxnSpPr>
            <p:cNvPr id="185" name="Straight Connector 184">
              <a:extLst>
                <a:ext uri="{FF2B5EF4-FFF2-40B4-BE49-F238E27FC236}">
                  <a16:creationId xmlns:a16="http://schemas.microsoft.com/office/drawing/2014/main" id="{3C4CA3CC-7C14-9C43-9C88-18B3AC78DF59}"/>
                </a:ext>
              </a:extLst>
            </p:cNvPr>
            <p:cNvCxnSpPr/>
            <p:nvPr/>
          </p:nvCxnSpPr>
          <p:spPr>
            <a:xfrm>
              <a:off x="8998012" y="3982336"/>
              <a:ext cx="319671" cy="828494"/>
            </a:xfrm>
            <a:prstGeom prst="line">
              <a:avLst/>
            </a:prstGeom>
            <a:noFill/>
            <a:ln w="25400" cap="flat" cmpd="sng" algn="ctr">
              <a:solidFill>
                <a:srgbClr val="000000"/>
              </a:solidFill>
              <a:prstDash val="solid"/>
            </a:ln>
            <a:effectLst/>
          </p:spPr>
        </p:cxnSp>
        <p:cxnSp>
          <p:nvCxnSpPr>
            <p:cNvPr id="186" name="Straight Connector 185">
              <a:extLst>
                <a:ext uri="{FF2B5EF4-FFF2-40B4-BE49-F238E27FC236}">
                  <a16:creationId xmlns:a16="http://schemas.microsoft.com/office/drawing/2014/main" id="{88CC3EBD-E425-184C-894C-EAB5273767D9}"/>
                </a:ext>
              </a:extLst>
            </p:cNvPr>
            <p:cNvCxnSpPr/>
            <p:nvPr/>
          </p:nvCxnSpPr>
          <p:spPr>
            <a:xfrm>
              <a:off x="9268742" y="3917611"/>
              <a:ext cx="1307416" cy="271850"/>
            </a:xfrm>
            <a:prstGeom prst="line">
              <a:avLst/>
            </a:prstGeom>
            <a:noFill/>
            <a:ln w="25400" cap="flat" cmpd="sng" algn="ctr">
              <a:solidFill>
                <a:srgbClr val="000000"/>
              </a:solidFill>
              <a:prstDash val="solid"/>
            </a:ln>
            <a:effectLst/>
          </p:spPr>
        </p:cxnSp>
        <p:cxnSp>
          <p:nvCxnSpPr>
            <p:cNvPr id="187" name="Straight Connector 186">
              <a:extLst>
                <a:ext uri="{FF2B5EF4-FFF2-40B4-BE49-F238E27FC236}">
                  <a16:creationId xmlns:a16="http://schemas.microsoft.com/office/drawing/2014/main" id="{FEF48E80-646F-7F47-A7F6-ED0682948DB1}"/>
                </a:ext>
              </a:extLst>
            </p:cNvPr>
            <p:cNvCxnSpPr/>
            <p:nvPr/>
          </p:nvCxnSpPr>
          <p:spPr>
            <a:xfrm flipV="1">
              <a:off x="9461009" y="4344802"/>
              <a:ext cx="1115149" cy="608426"/>
            </a:xfrm>
            <a:prstGeom prst="line">
              <a:avLst/>
            </a:prstGeom>
            <a:noFill/>
            <a:ln w="25400" cap="flat" cmpd="sng" algn="ctr">
              <a:solidFill>
                <a:srgbClr val="000000"/>
              </a:solidFill>
              <a:prstDash val="solid"/>
            </a:ln>
            <a:effectLst/>
          </p:spPr>
        </p:cxnSp>
        <p:grpSp>
          <p:nvGrpSpPr>
            <p:cNvPr id="188" name="Group 187">
              <a:extLst>
                <a:ext uri="{FF2B5EF4-FFF2-40B4-BE49-F238E27FC236}">
                  <a16:creationId xmlns:a16="http://schemas.microsoft.com/office/drawing/2014/main" id="{0C804D6D-5E6C-524E-BD9D-63A040FEC0E8}"/>
                </a:ext>
              </a:extLst>
            </p:cNvPr>
            <p:cNvGrpSpPr/>
            <p:nvPr/>
          </p:nvGrpSpPr>
          <p:grpSpPr>
            <a:xfrm>
              <a:off x="10288073" y="4115087"/>
              <a:ext cx="753999" cy="373786"/>
              <a:chOff x="7493876" y="2774731"/>
              <a:chExt cx="1481958" cy="894622"/>
            </a:xfrm>
          </p:grpSpPr>
          <p:sp>
            <p:nvSpPr>
              <p:cNvPr id="217" name="Freeform 216">
                <a:extLst>
                  <a:ext uri="{FF2B5EF4-FFF2-40B4-BE49-F238E27FC236}">
                    <a16:creationId xmlns:a16="http://schemas.microsoft.com/office/drawing/2014/main" id="{1AEAF277-EC15-C74A-A897-429ECC402C3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8" name="Oval 217">
                <a:extLst>
                  <a:ext uri="{FF2B5EF4-FFF2-40B4-BE49-F238E27FC236}">
                    <a16:creationId xmlns:a16="http://schemas.microsoft.com/office/drawing/2014/main" id="{2A985C30-AA68-A449-AE2D-96537804B4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9" name="Group 218">
                <a:extLst>
                  <a:ext uri="{FF2B5EF4-FFF2-40B4-BE49-F238E27FC236}">
                    <a16:creationId xmlns:a16="http://schemas.microsoft.com/office/drawing/2014/main" id="{24F1D6E1-F974-6F44-8BEC-75356C5B094E}"/>
                  </a:ext>
                </a:extLst>
              </p:cNvPr>
              <p:cNvGrpSpPr/>
              <p:nvPr/>
            </p:nvGrpSpPr>
            <p:grpSpPr>
              <a:xfrm>
                <a:off x="7713663" y="2848339"/>
                <a:ext cx="1042107" cy="425543"/>
                <a:chOff x="7786941" y="2884917"/>
                <a:chExt cx="897649" cy="353919"/>
              </a:xfrm>
            </p:grpSpPr>
            <p:sp>
              <p:nvSpPr>
                <p:cNvPr id="220" name="Freeform 219">
                  <a:extLst>
                    <a:ext uri="{FF2B5EF4-FFF2-40B4-BE49-F238E27FC236}">
                      <a16:creationId xmlns:a16="http://schemas.microsoft.com/office/drawing/2014/main" id="{D2D2DF33-027B-624E-9924-24F57D13560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FD076409-B5DE-A74C-BF70-A33601526BB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E72E3A76-24C6-EC4C-8E11-1C51A153027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49634892-5A40-3442-A58E-C4B4759475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9" name="Group 188">
              <a:extLst>
                <a:ext uri="{FF2B5EF4-FFF2-40B4-BE49-F238E27FC236}">
                  <a16:creationId xmlns:a16="http://schemas.microsoft.com/office/drawing/2014/main" id="{B6461273-4C3C-0849-8B76-2FDBB4CC2A8B}"/>
                </a:ext>
              </a:extLst>
            </p:cNvPr>
            <p:cNvGrpSpPr/>
            <p:nvPr/>
          </p:nvGrpSpPr>
          <p:grpSpPr>
            <a:xfrm>
              <a:off x="7988218" y="4212069"/>
              <a:ext cx="753999" cy="373786"/>
              <a:chOff x="7493876" y="2774731"/>
              <a:chExt cx="1481958" cy="894622"/>
            </a:xfrm>
          </p:grpSpPr>
          <p:sp>
            <p:nvSpPr>
              <p:cNvPr id="210" name="Freeform 209">
                <a:extLst>
                  <a:ext uri="{FF2B5EF4-FFF2-40B4-BE49-F238E27FC236}">
                    <a16:creationId xmlns:a16="http://schemas.microsoft.com/office/drawing/2014/main" id="{0B58449A-7556-5A49-A023-3F0D33B630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8186502C-C7FD-5E47-ACE6-24FC52D26CA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26D19B7-26A5-6F41-8DE5-1C7D29CC3B5D}"/>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8AFF7ABF-7E52-BA4F-B603-86430FC57D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990D02A4-17F1-4148-A484-7A3E4098F2B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C9431E55-EC7D-724C-BFA7-F051A9194A8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E2A32CC-B405-C94F-84DA-694071AE6C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0" name="Group 189">
              <a:extLst>
                <a:ext uri="{FF2B5EF4-FFF2-40B4-BE49-F238E27FC236}">
                  <a16:creationId xmlns:a16="http://schemas.microsoft.com/office/drawing/2014/main" id="{A76B67DA-7126-4047-8481-D05777A4AF59}"/>
                </a:ext>
              </a:extLst>
            </p:cNvPr>
            <p:cNvGrpSpPr/>
            <p:nvPr/>
          </p:nvGrpSpPr>
          <p:grpSpPr>
            <a:xfrm>
              <a:off x="8971890" y="4738542"/>
              <a:ext cx="753999" cy="373786"/>
              <a:chOff x="7493876" y="2774731"/>
              <a:chExt cx="1481958" cy="894622"/>
            </a:xfrm>
          </p:grpSpPr>
          <p:sp>
            <p:nvSpPr>
              <p:cNvPr id="203" name="Freeform 202">
                <a:extLst>
                  <a:ext uri="{FF2B5EF4-FFF2-40B4-BE49-F238E27FC236}">
                    <a16:creationId xmlns:a16="http://schemas.microsoft.com/office/drawing/2014/main" id="{0E61F05A-5C6C-BA45-A2A0-3E2645B8EE6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4" name="Oval 203">
                <a:extLst>
                  <a:ext uri="{FF2B5EF4-FFF2-40B4-BE49-F238E27FC236}">
                    <a16:creationId xmlns:a16="http://schemas.microsoft.com/office/drawing/2014/main" id="{0FA1DFC2-AB5D-C54C-9442-B2A75748131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5" name="Group 204">
                <a:extLst>
                  <a:ext uri="{FF2B5EF4-FFF2-40B4-BE49-F238E27FC236}">
                    <a16:creationId xmlns:a16="http://schemas.microsoft.com/office/drawing/2014/main" id="{90A54D4C-3F79-C743-9C80-084991D41200}"/>
                  </a:ext>
                </a:extLst>
              </p:cNvPr>
              <p:cNvGrpSpPr/>
              <p:nvPr/>
            </p:nvGrpSpPr>
            <p:grpSpPr>
              <a:xfrm>
                <a:off x="7713663" y="2848339"/>
                <a:ext cx="1042107" cy="425543"/>
                <a:chOff x="7786941" y="2884917"/>
                <a:chExt cx="897649" cy="353919"/>
              </a:xfrm>
            </p:grpSpPr>
            <p:sp>
              <p:nvSpPr>
                <p:cNvPr id="206" name="Freeform 205">
                  <a:extLst>
                    <a:ext uri="{FF2B5EF4-FFF2-40B4-BE49-F238E27FC236}">
                      <a16:creationId xmlns:a16="http://schemas.microsoft.com/office/drawing/2014/main" id="{1E26A4E5-AF3D-4947-B66A-F398E4D69C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108468E8-5985-1D44-89B2-DDB119754CD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6EE1E107-11AB-F041-8F7D-A8495BAABDD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78CC0B5F-254D-0F46-A315-DC344F1CAB1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1" name="Group 190">
              <a:extLst>
                <a:ext uri="{FF2B5EF4-FFF2-40B4-BE49-F238E27FC236}">
                  <a16:creationId xmlns:a16="http://schemas.microsoft.com/office/drawing/2014/main" id="{1B1C1707-4E61-344B-83ED-C9AB38B851B6}"/>
                </a:ext>
              </a:extLst>
            </p:cNvPr>
            <p:cNvGrpSpPr/>
            <p:nvPr/>
          </p:nvGrpSpPr>
          <p:grpSpPr>
            <a:xfrm>
              <a:off x="8736362" y="3768724"/>
              <a:ext cx="753999" cy="373786"/>
              <a:chOff x="7493876" y="2774731"/>
              <a:chExt cx="1481958" cy="894622"/>
            </a:xfrm>
          </p:grpSpPr>
          <p:sp>
            <p:nvSpPr>
              <p:cNvPr id="196" name="Freeform 195">
                <a:extLst>
                  <a:ext uri="{FF2B5EF4-FFF2-40B4-BE49-F238E27FC236}">
                    <a16:creationId xmlns:a16="http://schemas.microsoft.com/office/drawing/2014/main" id="{8FE70426-9A03-474A-BFF9-2E4D882C6C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7" name="Oval 196">
                <a:extLst>
                  <a:ext uri="{FF2B5EF4-FFF2-40B4-BE49-F238E27FC236}">
                    <a16:creationId xmlns:a16="http://schemas.microsoft.com/office/drawing/2014/main" id="{8BF428C1-730C-E94C-B289-CC31047CC39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8" name="Group 197">
                <a:extLst>
                  <a:ext uri="{FF2B5EF4-FFF2-40B4-BE49-F238E27FC236}">
                    <a16:creationId xmlns:a16="http://schemas.microsoft.com/office/drawing/2014/main" id="{138A4A7A-09DC-8A49-8467-DF8F2FD046F4}"/>
                  </a:ext>
                </a:extLst>
              </p:cNvPr>
              <p:cNvGrpSpPr/>
              <p:nvPr/>
            </p:nvGrpSpPr>
            <p:grpSpPr>
              <a:xfrm>
                <a:off x="7713663" y="2848339"/>
                <a:ext cx="1042107" cy="425543"/>
                <a:chOff x="7786941" y="2884917"/>
                <a:chExt cx="897649" cy="353919"/>
              </a:xfrm>
            </p:grpSpPr>
            <p:sp>
              <p:nvSpPr>
                <p:cNvPr id="199" name="Freeform 198">
                  <a:extLst>
                    <a:ext uri="{FF2B5EF4-FFF2-40B4-BE49-F238E27FC236}">
                      <a16:creationId xmlns:a16="http://schemas.microsoft.com/office/drawing/2014/main" id="{7EBACC77-0606-D34F-BFE6-DF15F0FDF5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1DEC1B92-3C4E-444D-8F87-8E4953BA090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Freeform 200">
                  <a:extLst>
                    <a:ext uri="{FF2B5EF4-FFF2-40B4-BE49-F238E27FC236}">
                      <a16:creationId xmlns:a16="http://schemas.microsoft.com/office/drawing/2014/main" id="{C2399E85-9E76-C24E-AAB4-E6CD2D0D44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2" name="Freeform 201">
                  <a:extLst>
                    <a:ext uri="{FF2B5EF4-FFF2-40B4-BE49-F238E27FC236}">
                      <a16:creationId xmlns:a16="http://schemas.microsoft.com/office/drawing/2014/main" id="{0E184E1F-EE40-B843-B55F-8DB9C138745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92" name="Up-Down Arrow 191">
              <a:extLst>
                <a:ext uri="{FF2B5EF4-FFF2-40B4-BE49-F238E27FC236}">
                  <a16:creationId xmlns:a16="http://schemas.microsoft.com/office/drawing/2014/main" id="{9CE87CD0-C188-3E4C-B71D-8AE494AD257B}"/>
                </a:ext>
              </a:extLst>
            </p:cNvPr>
            <p:cNvSpPr/>
            <p:nvPr/>
          </p:nvSpPr>
          <p:spPr>
            <a:xfrm rot="18842452">
              <a:off x="9773071" y="2749725"/>
              <a:ext cx="110632" cy="1621438"/>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Up-Down Arrow 192">
              <a:extLst>
                <a:ext uri="{FF2B5EF4-FFF2-40B4-BE49-F238E27FC236}">
                  <a16:creationId xmlns:a16="http://schemas.microsoft.com/office/drawing/2014/main" id="{F49C411D-1F42-6D46-925C-79C8590CCA79}"/>
                </a:ext>
              </a:extLst>
            </p:cNvPr>
            <p:cNvSpPr/>
            <p:nvPr/>
          </p:nvSpPr>
          <p:spPr>
            <a:xfrm rot="1544330">
              <a:off x="8498334" y="2913840"/>
              <a:ext cx="132567" cy="1340938"/>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Up-Down Arrow 193">
              <a:extLst>
                <a:ext uri="{FF2B5EF4-FFF2-40B4-BE49-F238E27FC236}">
                  <a16:creationId xmlns:a16="http://schemas.microsoft.com/office/drawing/2014/main" id="{7B4919E6-79AD-8A4F-B81F-ABA9415D1A52}"/>
                </a:ext>
              </a:extLst>
            </p:cNvPr>
            <p:cNvSpPr/>
            <p:nvPr/>
          </p:nvSpPr>
          <p:spPr>
            <a:xfrm>
              <a:off x="8891032" y="2979040"/>
              <a:ext cx="132567" cy="794393"/>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Up-Down Arrow 194">
              <a:extLst>
                <a:ext uri="{FF2B5EF4-FFF2-40B4-BE49-F238E27FC236}">
                  <a16:creationId xmlns:a16="http://schemas.microsoft.com/office/drawing/2014/main" id="{7FC3545F-3992-AC46-9AF7-CA1EA8A14152}"/>
                </a:ext>
              </a:extLst>
            </p:cNvPr>
            <p:cNvSpPr/>
            <p:nvPr/>
          </p:nvSpPr>
          <p:spPr>
            <a:xfrm rot="21168731">
              <a:off x="9181573" y="2978458"/>
              <a:ext cx="132567" cy="1740801"/>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Tree>
    <p:extLst>
      <p:ext uri="{BB962C8B-B14F-4D97-AF65-F5344CB8AC3E}">
        <p14:creationId xmlns:p14="http://schemas.microsoft.com/office/powerpoint/2010/main" val="388548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276457"/>
            <a:ext cx="10515600" cy="894622"/>
          </a:xfrm>
        </p:spPr>
        <p:txBody>
          <a:bodyPr>
            <a:normAutofit/>
          </a:bodyPr>
          <a:lstStyle/>
          <a:p>
            <a:r>
              <a:rPr lang="en-US" sz="5400" dirty="0"/>
              <a:t>OpenFlow: </a:t>
            </a:r>
            <a:r>
              <a:rPr lang="en-US" sz="4800" dirty="0"/>
              <a:t>switch-to-controller messages</a:t>
            </a:r>
            <a:endParaRPr lang="en-US" dirty="0"/>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73</a:t>
            </a:fld>
            <a:endParaRPr lang="en-US" dirty="0"/>
          </a:p>
        </p:txBody>
      </p:sp>
      <p:sp>
        <p:nvSpPr>
          <p:cNvPr id="2" name="Rectangle 1">
            <a:extLst>
              <a:ext uri="{FF2B5EF4-FFF2-40B4-BE49-F238E27FC236}">
                <a16:creationId xmlns:a16="http://schemas.microsoft.com/office/drawing/2014/main" id="{CD610955-4D70-5844-AF3C-17FCA079A4DB}"/>
              </a:ext>
            </a:extLst>
          </p:cNvPr>
          <p:cNvSpPr/>
          <p:nvPr/>
        </p:nvSpPr>
        <p:spPr>
          <a:xfrm>
            <a:off x="805841" y="1385490"/>
            <a:ext cx="6446729" cy="3662541"/>
          </a:xfrm>
          <a:prstGeom prst="rect">
            <a:avLst/>
          </a:prstGeom>
        </p:spPr>
        <p:txBody>
          <a:bodyPr wrap="square">
            <a:spAutoFit/>
          </a:bodyPr>
          <a:lstStyle/>
          <a:p>
            <a:r>
              <a:rPr lang="en-US" sz="3200" dirty="0">
                <a:solidFill>
                  <a:srgbClr val="000090"/>
                </a:solidFill>
              </a:rPr>
              <a:t>Key switch-to-controller messages</a:t>
            </a:r>
          </a:p>
          <a:p>
            <a:pPr marL="347663" indent="-285750">
              <a:buClr>
                <a:srgbClr val="0000A8"/>
              </a:buClr>
              <a:buFont typeface="Wingdings" pitchFamily="2" charset="2"/>
              <a:buChar char="§"/>
            </a:pPr>
            <a:r>
              <a:rPr lang="en-US" sz="2800" i="1" dirty="0">
                <a:solidFill>
                  <a:srgbClr val="CC0000"/>
                </a:solidFill>
              </a:rPr>
              <a:t>packet-in: </a:t>
            </a:r>
            <a:r>
              <a:rPr lang="en-US" sz="2800" dirty="0"/>
              <a:t>transfer packet (and its control) to controller.  See packet-out message from controller</a:t>
            </a:r>
          </a:p>
          <a:p>
            <a:pPr marL="347663" indent="-285750">
              <a:buClr>
                <a:srgbClr val="0000A8"/>
              </a:buClr>
              <a:buFont typeface="Wingdings" pitchFamily="2" charset="2"/>
              <a:buChar char="§"/>
            </a:pPr>
            <a:r>
              <a:rPr lang="en-US" sz="2800" i="1" dirty="0">
                <a:solidFill>
                  <a:srgbClr val="CC0000"/>
                </a:solidFill>
              </a:rPr>
              <a:t>flow-removed: </a:t>
            </a:r>
            <a:r>
              <a:rPr lang="en-US" sz="2800" dirty="0"/>
              <a:t>flow table entry deleted at switch</a:t>
            </a:r>
          </a:p>
          <a:p>
            <a:pPr marL="347663" indent="-285750">
              <a:buClr>
                <a:srgbClr val="0000A8"/>
              </a:buClr>
              <a:buFont typeface="Wingdings" pitchFamily="2" charset="2"/>
              <a:buChar char="§"/>
            </a:pPr>
            <a:r>
              <a:rPr lang="en-US" sz="2800" i="1" dirty="0">
                <a:solidFill>
                  <a:srgbClr val="CC0000"/>
                </a:solidFill>
              </a:rPr>
              <a:t>port status: </a:t>
            </a:r>
            <a:r>
              <a:rPr lang="en-US" sz="2800" dirty="0"/>
              <a:t>inform controller of a change on a port</a:t>
            </a:r>
            <a:r>
              <a:rPr lang="en-US" sz="3200" dirty="0"/>
              <a:t>.</a:t>
            </a:r>
          </a:p>
        </p:txBody>
      </p:sp>
      <p:sp>
        <p:nvSpPr>
          <p:cNvPr id="5" name="TextBox 4">
            <a:extLst>
              <a:ext uri="{FF2B5EF4-FFF2-40B4-BE49-F238E27FC236}">
                <a16:creationId xmlns:a16="http://schemas.microsoft.com/office/drawing/2014/main" id="{CA8E958E-D892-2844-99B6-42522891E40E}"/>
              </a:ext>
            </a:extLst>
          </p:cNvPr>
          <p:cNvSpPr txBox="1"/>
          <p:nvPr/>
        </p:nvSpPr>
        <p:spPr>
          <a:xfrm>
            <a:off x="977029" y="5497334"/>
            <a:ext cx="10421656" cy="1107996"/>
          </a:xfrm>
          <a:prstGeom prst="rect">
            <a:avLst/>
          </a:prstGeom>
          <a:noFill/>
        </p:spPr>
        <p:txBody>
          <a:bodyPr wrap="square" rtlCol="0">
            <a:spAutoFit/>
          </a:bodyPr>
          <a:lstStyle/>
          <a:p>
            <a:pPr algn="ctr"/>
            <a:r>
              <a:rPr lang="en-US" sz="2400" dirty="0"/>
              <a:t>Fortunately, network operators don’t “program” switches by creating/sending OpenFlow messages directly.  Instead use higher-level abstraction at controller</a:t>
            </a:r>
          </a:p>
          <a:p>
            <a:endParaRPr lang="en-US" dirty="0"/>
          </a:p>
        </p:txBody>
      </p:sp>
      <p:grpSp>
        <p:nvGrpSpPr>
          <p:cNvPr id="178" name="Group 177">
            <a:extLst>
              <a:ext uri="{FF2B5EF4-FFF2-40B4-BE49-F238E27FC236}">
                <a16:creationId xmlns:a16="http://schemas.microsoft.com/office/drawing/2014/main" id="{05C1E192-3943-264E-808F-6249874B1A90}"/>
              </a:ext>
            </a:extLst>
          </p:cNvPr>
          <p:cNvGrpSpPr/>
          <p:nvPr/>
        </p:nvGrpSpPr>
        <p:grpSpPr>
          <a:xfrm>
            <a:off x="7839227" y="1446146"/>
            <a:ext cx="3616623" cy="3732173"/>
            <a:chOff x="7686822" y="1446146"/>
            <a:chExt cx="3616623" cy="3732173"/>
          </a:xfrm>
        </p:grpSpPr>
        <p:grpSp>
          <p:nvGrpSpPr>
            <p:cNvPr id="179" name="Group 950">
              <a:extLst>
                <a:ext uri="{FF2B5EF4-FFF2-40B4-BE49-F238E27FC236}">
                  <a16:creationId xmlns:a16="http://schemas.microsoft.com/office/drawing/2014/main" id="{ED88F4A4-5370-FC45-B097-B21D7F69D8AD}"/>
                </a:ext>
              </a:extLst>
            </p:cNvPr>
            <p:cNvGrpSpPr>
              <a:grpSpLocks/>
            </p:cNvGrpSpPr>
            <p:nvPr/>
          </p:nvGrpSpPr>
          <p:grpSpPr bwMode="auto">
            <a:xfrm>
              <a:off x="8811490" y="2119745"/>
              <a:ext cx="440889" cy="845230"/>
              <a:chOff x="4140" y="429"/>
              <a:chExt cx="1425" cy="2396"/>
            </a:xfrm>
          </p:grpSpPr>
          <p:sp>
            <p:nvSpPr>
              <p:cNvPr id="224" name="Freeform 951">
                <a:extLst>
                  <a:ext uri="{FF2B5EF4-FFF2-40B4-BE49-F238E27FC236}">
                    <a16:creationId xmlns:a16="http://schemas.microsoft.com/office/drawing/2014/main" id="{8D022F74-05A3-F946-90D6-8934EA188FBE}"/>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5" name="Rectangle 952">
                <a:extLst>
                  <a:ext uri="{FF2B5EF4-FFF2-40B4-BE49-F238E27FC236}">
                    <a16:creationId xmlns:a16="http://schemas.microsoft.com/office/drawing/2014/main" id="{6494FE2D-440B-9E49-AA10-826B0BF674E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6" name="Freeform 953">
                <a:extLst>
                  <a:ext uri="{FF2B5EF4-FFF2-40B4-BE49-F238E27FC236}">
                    <a16:creationId xmlns:a16="http://schemas.microsoft.com/office/drawing/2014/main" id="{84F74045-C7A2-DC4D-9204-B67518C2E636}"/>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7" name="Freeform 954">
                <a:extLst>
                  <a:ext uri="{FF2B5EF4-FFF2-40B4-BE49-F238E27FC236}">
                    <a16:creationId xmlns:a16="http://schemas.microsoft.com/office/drawing/2014/main" id="{CDADCCE7-7390-5449-B3A0-3CB4987A2A7B}"/>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8" name="Rectangle 955">
                <a:extLst>
                  <a:ext uri="{FF2B5EF4-FFF2-40B4-BE49-F238E27FC236}">
                    <a16:creationId xmlns:a16="http://schemas.microsoft.com/office/drawing/2014/main" id="{03799953-C230-BF4C-B1AF-FCDEDB55B2FF}"/>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29" name="Group 956">
                <a:extLst>
                  <a:ext uri="{FF2B5EF4-FFF2-40B4-BE49-F238E27FC236}">
                    <a16:creationId xmlns:a16="http://schemas.microsoft.com/office/drawing/2014/main" id="{BF026E67-31D1-1044-9990-DBE10FF35EA3}"/>
                  </a:ext>
                </a:extLst>
              </p:cNvPr>
              <p:cNvGrpSpPr>
                <a:grpSpLocks/>
              </p:cNvGrpSpPr>
              <p:nvPr/>
            </p:nvGrpSpPr>
            <p:grpSpPr bwMode="auto">
              <a:xfrm>
                <a:off x="4749" y="668"/>
                <a:ext cx="581" cy="145"/>
                <a:chOff x="614" y="2568"/>
                <a:chExt cx="725" cy="139"/>
              </a:xfrm>
            </p:grpSpPr>
            <p:sp>
              <p:nvSpPr>
                <p:cNvPr id="254" name="AutoShape 957">
                  <a:extLst>
                    <a:ext uri="{FF2B5EF4-FFF2-40B4-BE49-F238E27FC236}">
                      <a16:creationId xmlns:a16="http://schemas.microsoft.com/office/drawing/2014/main" id="{D10904F7-5809-B44A-AA68-E56B9AF410C9}"/>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5" name="AutoShape 958">
                  <a:extLst>
                    <a:ext uri="{FF2B5EF4-FFF2-40B4-BE49-F238E27FC236}">
                      <a16:creationId xmlns:a16="http://schemas.microsoft.com/office/drawing/2014/main" id="{478D1C0E-669A-8A4C-9FD6-DF7DE2B5510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30" name="Rectangle 959">
                <a:extLst>
                  <a:ext uri="{FF2B5EF4-FFF2-40B4-BE49-F238E27FC236}">
                    <a16:creationId xmlns:a16="http://schemas.microsoft.com/office/drawing/2014/main" id="{ECCCA03F-6C83-4847-8B32-FD635E3CBDCE}"/>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1" name="Group 960">
                <a:extLst>
                  <a:ext uri="{FF2B5EF4-FFF2-40B4-BE49-F238E27FC236}">
                    <a16:creationId xmlns:a16="http://schemas.microsoft.com/office/drawing/2014/main" id="{0804097F-BA94-F74B-A0B7-2F9289D7577A}"/>
                  </a:ext>
                </a:extLst>
              </p:cNvPr>
              <p:cNvGrpSpPr>
                <a:grpSpLocks/>
              </p:cNvGrpSpPr>
              <p:nvPr/>
            </p:nvGrpSpPr>
            <p:grpSpPr bwMode="auto">
              <a:xfrm>
                <a:off x="4747" y="994"/>
                <a:ext cx="581" cy="134"/>
                <a:chOff x="614" y="2568"/>
                <a:chExt cx="725" cy="139"/>
              </a:xfrm>
            </p:grpSpPr>
            <p:sp>
              <p:nvSpPr>
                <p:cNvPr id="252" name="AutoShape 961">
                  <a:extLst>
                    <a:ext uri="{FF2B5EF4-FFF2-40B4-BE49-F238E27FC236}">
                      <a16:creationId xmlns:a16="http://schemas.microsoft.com/office/drawing/2014/main" id="{D0EAF987-F31A-CD44-9881-D65869619310}"/>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3" name="AutoShape 962">
                  <a:extLst>
                    <a:ext uri="{FF2B5EF4-FFF2-40B4-BE49-F238E27FC236}">
                      <a16:creationId xmlns:a16="http://schemas.microsoft.com/office/drawing/2014/main" id="{60EC5489-D035-9B4B-A4F5-96DDBFD05E9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32" name="Rectangle 963">
                <a:extLst>
                  <a:ext uri="{FF2B5EF4-FFF2-40B4-BE49-F238E27FC236}">
                    <a16:creationId xmlns:a16="http://schemas.microsoft.com/office/drawing/2014/main" id="{916372AD-6FE4-0C47-88A5-A7F42E6F33AF}"/>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3" name="Rectangle 964">
                <a:extLst>
                  <a:ext uri="{FF2B5EF4-FFF2-40B4-BE49-F238E27FC236}">
                    <a16:creationId xmlns:a16="http://schemas.microsoft.com/office/drawing/2014/main" id="{C683EB98-4D0D-9C46-9199-45671D6234D8}"/>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4" name="Group 965">
                <a:extLst>
                  <a:ext uri="{FF2B5EF4-FFF2-40B4-BE49-F238E27FC236}">
                    <a16:creationId xmlns:a16="http://schemas.microsoft.com/office/drawing/2014/main" id="{CF0C4A90-DBEC-954E-8086-480578A797B8}"/>
                  </a:ext>
                </a:extLst>
              </p:cNvPr>
              <p:cNvGrpSpPr>
                <a:grpSpLocks/>
              </p:cNvGrpSpPr>
              <p:nvPr/>
            </p:nvGrpSpPr>
            <p:grpSpPr bwMode="auto">
              <a:xfrm>
                <a:off x="4735" y="1627"/>
                <a:ext cx="582" cy="151"/>
                <a:chOff x="614" y="2568"/>
                <a:chExt cx="725" cy="139"/>
              </a:xfrm>
            </p:grpSpPr>
            <p:sp>
              <p:nvSpPr>
                <p:cNvPr id="250" name="AutoShape 966">
                  <a:extLst>
                    <a:ext uri="{FF2B5EF4-FFF2-40B4-BE49-F238E27FC236}">
                      <a16:creationId xmlns:a16="http://schemas.microsoft.com/office/drawing/2014/main" id="{0F93C577-0D34-C543-977D-0F60E9400A2F}"/>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1" name="AutoShape 967">
                  <a:extLst>
                    <a:ext uri="{FF2B5EF4-FFF2-40B4-BE49-F238E27FC236}">
                      <a16:creationId xmlns:a16="http://schemas.microsoft.com/office/drawing/2014/main" id="{F6998813-5124-CA4D-A29E-CED92C67869F}"/>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35" name="Freeform 968">
                <a:extLst>
                  <a:ext uri="{FF2B5EF4-FFF2-40B4-BE49-F238E27FC236}">
                    <a16:creationId xmlns:a16="http://schemas.microsoft.com/office/drawing/2014/main" id="{3340235E-8B73-BB4A-9B6A-15B10538648B}"/>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6" name="Group 969">
                <a:extLst>
                  <a:ext uri="{FF2B5EF4-FFF2-40B4-BE49-F238E27FC236}">
                    <a16:creationId xmlns:a16="http://schemas.microsoft.com/office/drawing/2014/main" id="{0E42419B-D2AA-0846-8F75-77A9FA9EB5A4}"/>
                  </a:ext>
                </a:extLst>
              </p:cNvPr>
              <p:cNvGrpSpPr>
                <a:grpSpLocks/>
              </p:cNvGrpSpPr>
              <p:nvPr/>
            </p:nvGrpSpPr>
            <p:grpSpPr bwMode="auto">
              <a:xfrm>
                <a:off x="4739" y="1327"/>
                <a:ext cx="582" cy="139"/>
                <a:chOff x="614" y="2568"/>
                <a:chExt cx="725" cy="139"/>
              </a:xfrm>
            </p:grpSpPr>
            <p:sp>
              <p:nvSpPr>
                <p:cNvPr id="248" name="AutoShape 970">
                  <a:extLst>
                    <a:ext uri="{FF2B5EF4-FFF2-40B4-BE49-F238E27FC236}">
                      <a16:creationId xmlns:a16="http://schemas.microsoft.com/office/drawing/2014/main" id="{DB7D3A5D-962D-CB4C-B5A6-5E12BB47FD12}"/>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9" name="AutoShape 971">
                  <a:extLst>
                    <a:ext uri="{FF2B5EF4-FFF2-40B4-BE49-F238E27FC236}">
                      <a16:creationId xmlns:a16="http://schemas.microsoft.com/office/drawing/2014/main" id="{FCCD4FE2-901D-8A49-91C6-E78A3407801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37" name="Rectangle 972">
                <a:extLst>
                  <a:ext uri="{FF2B5EF4-FFF2-40B4-BE49-F238E27FC236}">
                    <a16:creationId xmlns:a16="http://schemas.microsoft.com/office/drawing/2014/main" id="{4BF8D1A2-C396-EF44-9A08-CC7859590702}"/>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Freeform 973">
                <a:extLst>
                  <a:ext uri="{FF2B5EF4-FFF2-40B4-BE49-F238E27FC236}">
                    <a16:creationId xmlns:a16="http://schemas.microsoft.com/office/drawing/2014/main" id="{65A953F5-2FD0-5248-A466-4C952B2397A0}"/>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Freeform 974">
                <a:extLst>
                  <a:ext uri="{FF2B5EF4-FFF2-40B4-BE49-F238E27FC236}">
                    <a16:creationId xmlns:a16="http://schemas.microsoft.com/office/drawing/2014/main" id="{5B291DF5-93D6-2D4F-B5FE-FF4C935D037B}"/>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0" name="Oval 975">
                <a:extLst>
                  <a:ext uri="{FF2B5EF4-FFF2-40B4-BE49-F238E27FC236}">
                    <a16:creationId xmlns:a16="http://schemas.microsoft.com/office/drawing/2014/main" id="{F97A395F-5F78-0544-9F2A-B54ED781EB5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1" name="Freeform 976">
                <a:extLst>
                  <a:ext uri="{FF2B5EF4-FFF2-40B4-BE49-F238E27FC236}">
                    <a16:creationId xmlns:a16="http://schemas.microsoft.com/office/drawing/2014/main" id="{31A267CC-4663-FA49-AE86-BC76EBFDF356}"/>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2" name="AutoShape 977">
                <a:extLst>
                  <a:ext uri="{FF2B5EF4-FFF2-40B4-BE49-F238E27FC236}">
                    <a16:creationId xmlns:a16="http://schemas.microsoft.com/office/drawing/2014/main" id="{35462EBA-8A38-2B46-9524-E22DB06B155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3" name="AutoShape 978">
                <a:extLst>
                  <a:ext uri="{FF2B5EF4-FFF2-40B4-BE49-F238E27FC236}">
                    <a16:creationId xmlns:a16="http://schemas.microsoft.com/office/drawing/2014/main" id="{AE34B956-F883-AF4E-B0B2-D6B6F7FB7944}"/>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4" name="Oval 979">
                <a:extLst>
                  <a:ext uri="{FF2B5EF4-FFF2-40B4-BE49-F238E27FC236}">
                    <a16:creationId xmlns:a16="http://schemas.microsoft.com/office/drawing/2014/main" id="{9961BA94-561E-1E45-A972-55B4657D78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Oval 980">
                <a:extLst>
                  <a:ext uri="{FF2B5EF4-FFF2-40B4-BE49-F238E27FC236}">
                    <a16:creationId xmlns:a16="http://schemas.microsoft.com/office/drawing/2014/main" id="{211B158E-F0A5-DC41-A61F-CF9975C6C3A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246" name="Oval 981">
                <a:extLst>
                  <a:ext uri="{FF2B5EF4-FFF2-40B4-BE49-F238E27FC236}">
                    <a16:creationId xmlns:a16="http://schemas.microsoft.com/office/drawing/2014/main" id="{1FA20AE6-7C51-CE49-AFEA-25559B77B3F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7" name="Rectangle 982">
                <a:extLst>
                  <a:ext uri="{FF2B5EF4-FFF2-40B4-BE49-F238E27FC236}">
                    <a16:creationId xmlns:a16="http://schemas.microsoft.com/office/drawing/2014/main" id="{F3093C32-3005-3F4D-8D5F-537AD20A0CCF}"/>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pic>
          <p:nvPicPr>
            <p:cNvPr id="180" name="Picture 4">
              <a:extLst>
                <a:ext uri="{FF2B5EF4-FFF2-40B4-BE49-F238E27FC236}">
                  <a16:creationId xmlns:a16="http://schemas.microsoft.com/office/drawing/2014/main" id="{64F6B4D6-D900-BA4F-A6AC-21C186EF14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1361" y="2246085"/>
              <a:ext cx="1629624" cy="4313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1" name="TextBox 180">
              <a:extLst>
                <a:ext uri="{FF2B5EF4-FFF2-40B4-BE49-F238E27FC236}">
                  <a16:creationId xmlns:a16="http://schemas.microsoft.com/office/drawing/2014/main" id="{97A37A37-AE4E-3340-AC58-0D411013A587}"/>
                </a:ext>
              </a:extLst>
            </p:cNvPr>
            <p:cNvSpPr txBox="1"/>
            <p:nvPr/>
          </p:nvSpPr>
          <p:spPr>
            <a:xfrm>
              <a:off x="7757772" y="1446146"/>
              <a:ext cx="3222357" cy="523220"/>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A8"/>
                  </a:solidFill>
                  <a:effectLst/>
                  <a:uLnTx/>
                  <a:uFillTx/>
                  <a:ea typeface="ＭＳ Ｐゴシック" charset="0"/>
                </a:rPr>
                <a:t>OpenFlow Controller</a:t>
              </a:r>
            </a:p>
          </p:txBody>
        </p:sp>
        <p:sp>
          <p:nvSpPr>
            <p:cNvPr id="182" name="Freeform 3">
              <a:extLst>
                <a:ext uri="{FF2B5EF4-FFF2-40B4-BE49-F238E27FC236}">
                  <a16:creationId xmlns:a16="http://schemas.microsoft.com/office/drawing/2014/main" id="{54FD3CCF-B127-EE47-AD35-99BFCEDA53BA}"/>
                </a:ext>
              </a:extLst>
            </p:cNvPr>
            <p:cNvSpPr>
              <a:spLocks/>
            </p:cNvSpPr>
            <p:nvPr/>
          </p:nvSpPr>
          <p:spPr bwMode="auto">
            <a:xfrm>
              <a:off x="7686822" y="3573747"/>
              <a:ext cx="3616623" cy="160457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 name="connsiteX0" fmla="*/ 0 w 9831"/>
                <a:gd name="connsiteY0" fmla="*/ 4265 h 9728"/>
                <a:gd name="connsiteX1" fmla="*/ 973 w 9831"/>
                <a:gd name="connsiteY1" fmla="*/ 2114 h 9728"/>
                <a:gd name="connsiteX2" fmla="*/ 2351 w 9831"/>
                <a:gd name="connsiteY2" fmla="*/ 84 h 9728"/>
                <a:gd name="connsiteX3" fmla="*/ 6893 w 9831"/>
                <a:gd name="connsiteY3" fmla="*/ 624 h 9728"/>
                <a:gd name="connsiteX4" fmla="*/ 8909 w 9831"/>
                <a:gd name="connsiteY4" fmla="*/ 2780 h 9728"/>
                <a:gd name="connsiteX5" fmla="*/ 9773 w 9831"/>
                <a:gd name="connsiteY5" fmla="*/ 6266 h 9728"/>
                <a:gd name="connsiteX6" fmla="*/ 7373 w 9831"/>
                <a:gd name="connsiteY6" fmla="*/ 9162 h 9728"/>
                <a:gd name="connsiteX7" fmla="*/ 4413 w 9831"/>
                <a:gd name="connsiteY7" fmla="*/ 9673 h 9728"/>
                <a:gd name="connsiteX8" fmla="*/ 2067 w 9831"/>
                <a:gd name="connsiteY8" fmla="*/ 9460 h 9728"/>
                <a:gd name="connsiteX9" fmla="*/ 453 w 9831"/>
                <a:gd name="connsiteY9" fmla="*/ 7416 h 9728"/>
                <a:gd name="connsiteX10" fmla="*/ 0 w 9831"/>
                <a:gd name="connsiteY10" fmla="*/ 4265 h 9728"/>
                <a:gd name="connsiteX0" fmla="*/ 0 w 10003"/>
                <a:gd name="connsiteY0" fmla="*/ 4299 h 9915"/>
                <a:gd name="connsiteX1" fmla="*/ 990 w 10003"/>
                <a:gd name="connsiteY1" fmla="*/ 2088 h 9915"/>
                <a:gd name="connsiteX2" fmla="*/ 2391 w 10003"/>
                <a:gd name="connsiteY2" fmla="*/ 1 h 9915"/>
                <a:gd name="connsiteX3" fmla="*/ 6715 w 10003"/>
                <a:gd name="connsiteY3" fmla="*/ 1965 h 9915"/>
                <a:gd name="connsiteX4" fmla="*/ 9062 w 10003"/>
                <a:gd name="connsiteY4" fmla="*/ 2773 h 9915"/>
                <a:gd name="connsiteX5" fmla="*/ 9941 w 10003"/>
                <a:gd name="connsiteY5" fmla="*/ 6356 h 9915"/>
                <a:gd name="connsiteX6" fmla="*/ 7500 w 10003"/>
                <a:gd name="connsiteY6" fmla="*/ 9333 h 9915"/>
                <a:gd name="connsiteX7" fmla="*/ 4489 w 10003"/>
                <a:gd name="connsiteY7" fmla="*/ 9858 h 9915"/>
                <a:gd name="connsiteX8" fmla="*/ 2103 w 10003"/>
                <a:gd name="connsiteY8" fmla="*/ 9640 h 9915"/>
                <a:gd name="connsiteX9" fmla="*/ 461 w 10003"/>
                <a:gd name="connsiteY9" fmla="*/ 7538 h 9915"/>
                <a:gd name="connsiteX10" fmla="*/ 0 w 10003"/>
                <a:gd name="connsiteY10" fmla="*/ 4299 h 9915"/>
                <a:gd name="connsiteX0" fmla="*/ 0 w 10000"/>
                <a:gd name="connsiteY0" fmla="*/ 4336 h 10000"/>
                <a:gd name="connsiteX1" fmla="*/ 990 w 10000"/>
                <a:gd name="connsiteY1" fmla="*/ 2106 h 10000"/>
                <a:gd name="connsiteX2" fmla="*/ 2390 w 10000"/>
                <a:gd name="connsiteY2" fmla="*/ 1 h 10000"/>
                <a:gd name="connsiteX3" fmla="*/ 6713 w 10000"/>
                <a:gd name="connsiteY3" fmla="*/ 1982 h 10000"/>
                <a:gd name="connsiteX4" fmla="*/ 9059 w 10000"/>
                <a:gd name="connsiteY4" fmla="*/ 2797 h 10000"/>
                <a:gd name="connsiteX5" fmla="*/ 9938 w 10000"/>
                <a:gd name="connsiteY5" fmla="*/ 6410 h 10000"/>
                <a:gd name="connsiteX6" fmla="*/ 7498 w 10000"/>
                <a:gd name="connsiteY6" fmla="*/ 9413 h 10000"/>
                <a:gd name="connsiteX7" fmla="*/ 4488 w 10000"/>
                <a:gd name="connsiteY7" fmla="*/ 9943 h 10000"/>
                <a:gd name="connsiteX8" fmla="*/ 2102 w 10000"/>
                <a:gd name="connsiteY8" fmla="*/ 9723 h 10000"/>
                <a:gd name="connsiteX9" fmla="*/ 461 w 10000"/>
                <a:gd name="connsiteY9" fmla="*/ 7603 h 10000"/>
                <a:gd name="connsiteX10" fmla="*/ 0 w 10000"/>
                <a:gd name="connsiteY10" fmla="*/ 4336 h 10000"/>
                <a:gd name="connsiteX0" fmla="*/ 0 w 10000"/>
                <a:gd name="connsiteY0" fmla="*/ 4336 h 10000"/>
                <a:gd name="connsiteX1" fmla="*/ 990 w 10000"/>
                <a:gd name="connsiteY1" fmla="*/ 2106 h 10000"/>
                <a:gd name="connsiteX2" fmla="*/ 2390 w 10000"/>
                <a:gd name="connsiteY2" fmla="*/ 1 h 10000"/>
                <a:gd name="connsiteX3" fmla="*/ 6713 w 10000"/>
                <a:gd name="connsiteY3" fmla="*/ 1982 h 10000"/>
                <a:gd name="connsiteX4" fmla="*/ 9059 w 10000"/>
                <a:gd name="connsiteY4" fmla="*/ 2797 h 10000"/>
                <a:gd name="connsiteX5" fmla="*/ 9938 w 10000"/>
                <a:gd name="connsiteY5" fmla="*/ 6410 h 10000"/>
                <a:gd name="connsiteX6" fmla="*/ 7498 w 10000"/>
                <a:gd name="connsiteY6" fmla="*/ 9413 h 10000"/>
                <a:gd name="connsiteX7" fmla="*/ 4488 w 10000"/>
                <a:gd name="connsiteY7" fmla="*/ 9943 h 10000"/>
                <a:gd name="connsiteX8" fmla="*/ 2102 w 10000"/>
                <a:gd name="connsiteY8" fmla="*/ 9723 h 10000"/>
                <a:gd name="connsiteX9" fmla="*/ 461 w 10000"/>
                <a:gd name="connsiteY9" fmla="*/ 7603 h 10000"/>
                <a:gd name="connsiteX10" fmla="*/ 0 w 10000"/>
                <a:gd name="connsiteY10" fmla="*/ 4336 h 10000"/>
                <a:gd name="connsiteX0" fmla="*/ 0 w 10000"/>
                <a:gd name="connsiteY0" fmla="*/ 4002 h 9666"/>
                <a:gd name="connsiteX1" fmla="*/ 990 w 10000"/>
                <a:gd name="connsiteY1" fmla="*/ 1772 h 9666"/>
                <a:gd name="connsiteX2" fmla="*/ 3804 w 10000"/>
                <a:gd name="connsiteY2" fmla="*/ 1 h 9666"/>
                <a:gd name="connsiteX3" fmla="*/ 6713 w 10000"/>
                <a:gd name="connsiteY3" fmla="*/ 1648 h 9666"/>
                <a:gd name="connsiteX4" fmla="*/ 9059 w 10000"/>
                <a:gd name="connsiteY4" fmla="*/ 2463 h 9666"/>
                <a:gd name="connsiteX5" fmla="*/ 9938 w 10000"/>
                <a:gd name="connsiteY5" fmla="*/ 6076 h 9666"/>
                <a:gd name="connsiteX6" fmla="*/ 7498 w 10000"/>
                <a:gd name="connsiteY6" fmla="*/ 9079 h 9666"/>
                <a:gd name="connsiteX7" fmla="*/ 4488 w 10000"/>
                <a:gd name="connsiteY7" fmla="*/ 9609 h 9666"/>
                <a:gd name="connsiteX8" fmla="*/ 2102 w 10000"/>
                <a:gd name="connsiteY8" fmla="*/ 9389 h 9666"/>
                <a:gd name="connsiteX9" fmla="*/ 461 w 10000"/>
                <a:gd name="connsiteY9" fmla="*/ 7269 h 9666"/>
                <a:gd name="connsiteX10" fmla="*/ 0 w 10000"/>
                <a:gd name="connsiteY10" fmla="*/ 4002 h 9666"/>
                <a:gd name="connsiteX0" fmla="*/ 103 w 9643"/>
                <a:gd name="connsiteY0" fmla="*/ 4486 h 10000"/>
                <a:gd name="connsiteX1" fmla="*/ 633 w 9643"/>
                <a:gd name="connsiteY1" fmla="*/ 1833 h 10000"/>
                <a:gd name="connsiteX2" fmla="*/ 3447 w 9643"/>
                <a:gd name="connsiteY2" fmla="*/ 1 h 10000"/>
                <a:gd name="connsiteX3" fmla="*/ 6356 w 9643"/>
                <a:gd name="connsiteY3" fmla="*/ 1705 h 10000"/>
                <a:gd name="connsiteX4" fmla="*/ 8702 w 9643"/>
                <a:gd name="connsiteY4" fmla="*/ 2548 h 10000"/>
                <a:gd name="connsiteX5" fmla="*/ 9581 w 9643"/>
                <a:gd name="connsiteY5" fmla="*/ 6286 h 10000"/>
                <a:gd name="connsiteX6" fmla="*/ 7141 w 9643"/>
                <a:gd name="connsiteY6" fmla="*/ 9393 h 10000"/>
                <a:gd name="connsiteX7" fmla="*/ 4131 w 9643"/>
                <a:gd name="connsiteY7" fmla="*/ 9941 h 10000"/>
                <a:gd name="connsiteX8" fmla="*/ 1745 w 9643"/>
                <a:gd name="connsiteY8" fmla="*/ 9713 h 10000"/>
                <a:gd name="connsiteX9" fmla="*/ 104 w 9643"/>
                <a:gd name="connsiteY9" fmla="*/ 7520 h 10000"/>
                <a:gd name="connsiteX10" fmla="*/ 103 w 9643"/>
                <a:gd name="connsiteY10" fmla="*/ 4486 h 10000"/>
                <a:gd name="connsiteX0" fmla="*/ 107 w 10000"/>
                <a:gd name="connsiteY0" fmla="*/ 4486 h 10000"/>
                <a:gd name="connsiteX1" fmla="*/ 1304 w 10000"/>
                <a:gd name="connsiteY1" fmla="*/ 2006 h 10000"/>
                <a:gd name="connsiteX2" fmla="*/ 3575 w 10000"/>
                <a:gd name="connsiteY2" fmla="*/ 1 h 10000"/>
                <a:gd name="connsiteX3" fmla="*/ 6591 w 10000"/>
                <a:gd name="connsiteY3" fmla="*/ 1705 h 10000"/>
                <a:gd name="connsiteX4" fmla="*/ 9024 w 10000"/>
                <a:gd name="connsiteY4" fmla="*/ 2548 h 10000"/>
                <a:gd name="connsiteX5" fmla="*/ 9936 w 10000"/>
                <a:gd name="connsiteY5" fmla="*/ 6286 h 10000"/>
                <a:gd name="connsiteX6" fmla="*/ 7405 w 10000"/>
                <a:gd name="connsiteY6" fmla="*/ 9393 h 10000"/>
                <a:gd name="connsiteX7" fmla="*/ 4284 w 10000"/>
                <a:gd name="connsiteY7" fmla="*/ 9941 h 10000"/>
                <a:gd name="connsiteX8" fmla="*/ 1810 w 10000"/>
                <a:gd name="connsiteY8" fmla="*/ 9713 h 10000"/>
                <a:gd name="connsiteX9" fmla="*/ 108 w 10000"/>
                <a:gd name="connsiteY9" fmla="*/ 7520 h 10000"/>
                <a:gd name="connsiteX10" fmla="*/ 107 w 10000"/>
                <a:gd name="connsiteY10" fmla="*/ 4486 h 10000"/>
                <a:gd name="connsiteX0" fmla="*/ 0 w 9893"/>
                <a:gd name="connsiteY0" fmla="*/ 4486 h 10000"/>
                <a:gd name="connsiteX1" fmla="*/ 1197 w 9893"/>
                <a:gd name="connsiteY1" fmla="*/ 2006 h 10000"/>
                <a:gd name="connsiteX2" fmla="*/ 3468 w 9893"/>
                <a:gd name="connsiteY2" fmla="*/ 1 h 10000"/>
                <a:gd name="connsiteX3" fmla="*/ 6484 w 9893"/>
                <a:gd name="connsiteY3" fmla="*/ 1705 h 10000"/>
                <a:gd name="connsiteX4" fmla="*/ 8917 w 9893"/>
                <a:gd name="connsiteY4" fmla="*/ 2548 h 10000"/>
                <a:gd name="connsiteX5" fmla="*/ 9829 w 9893"/>
                <a:gd name="connsiteY5" fmla="*/ 6286 h 10000"/>
                <a:gd name="connsiteX6" fmla="*/ 7298 w 9893"/>
                <a:gd name="connsiteY6" fmla="*/ 9393 h 10000"/>
                <a:gd name="connsiteX7" fmla="*/ 4177 w 9893"/>
                <a:gd name="connsiteY7" fmla="*/ 9941 h 10000"/>
                <a:gd name="connsiteX8" fmla="*/ 1703 w 9893"/>
                <a:gd name="connsiteY8" fmla="*/ 9713 h 10000"/>
                <a:gd name="connsiteX9" fmla="*/ 645 w 9893"/>
                <a:gd name="connsiteY9" fmla="*/ 7520 h 10000"/>
                <a:gd name="connsiteX10" fmla="*/ 0 w 9893"/>
                <a:gd name="connsiteY10" fmla="*/ 4486 h 10000"/>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41"/>
                <a:gd name="connsiteX1" fmla="*/ 1210 w 10000"/>
                <a:gd name="connsiteY1" fmla="*/ 2006 h 10041"/>
                <a:gd name="connsiteX2" fmla="*/ 3506 w 10000"/>
                <a:gd name="connsiteY2" fmla="*/ 1 h 10041"/>
                <a:gd name="connsiteX3" fmla="*/ 6554 w 10000"/>
                <a:gd name="connsiteY3" fmla="*/ 1705 h 10041"/>
                <a:gd name="connsiteX4" fmla="*/ 9013 w 10000"/>
                <a:gd name="connsiteY4" fmla="*/ 2548 h 10041"/>
                <a:gd name="connsiteX5" fmla="*/ 9935 w 10000"/>
                <a:gd name="connsiteY5" fmla="*/ 6286 h 10041"/>
                <a:gd name="connsiteX6" fmla="*/ 7377 w 10000"/>
                <a:gd name="connsiteY6" fmla="*/ 9393 h 10041"/>
                <a:gd name="connsiteX7" fmla="*/ 4222 w 10000"/>
                <a:gd name="connsiteY7" fmla="*/ 9941 h 10041"/>
                <a:gd name="connsiteX8" fmla="*/ 1951 w 10000"/>
                <a:gd name="connsiteY8" fmla="*/ 7983 h 10041"/>
                <a:gd name="connsiteX9" fmla="*/ 652 w 10000"/>
                <a:gd name="connsiteY9" fmla="*/ 7520 h 10041"/>
                <a:gd name="connsiteX10" fmla="*/ 0 w 10000"/>
                <a:gd name="connsiteY10" fmla="*/ 4486 h 10041"/>
                <a:gd name="connsiteX0" fmla="*/ 0 w 10000"/>
                <a:gd name="connsiteY0" fmla="*/ 4486 h 10016"/>
                <a:gd name="connsiteX1" fmla="*/ 1210 w 10000"/>
                <a:gd name="connsiteY1" fmla="*/ 2006 h 10016"/>
                <a:gd name="connsiteX2" fmla="*/ 3506 w 10000"/>
                <a:gd name="connsiteY2" fmla="*/ 1 h 10016"/>
                <a:gd name="connsiteX3" fmla="*/ 6554 w 10000"/>
                <a:gd name="connsiteY3" fmla="*/ 1705 h 10016"/>
                <a:gd name="connsiteX4" fmla="*/ 9013 w 10000"/>
                <a:gd name="connsiteY4" fmla="*/ 2548 h 10016"/>
                <a:gd name="connsiteX5" fmla="*/ 9935 w 10000"/>
                <a:gd name="connsiteY5" fmla="*/ 6286 h 10016"/>
                <a:gd name="connsiteX6" fmla="*/ 7377 w 10000"/>
                <a:gd name="connsiteY6" fmla="*/ 9393 h 10016"/>
                <a:gd name="connsiteX7" fmla="*/ 4222 w 10000"/>
                <a:gd name="connsiteY7" fmla="*/ 9941 h 10016"/>
                <a:gd name="connsiteX8" fmla="*/ 2296 w 10000"/>
                <a:gd name="connsiteY8" fmla="*/ 8329 h 10016"/>
                <a:gd name="connsiteX9" fmla="*/ 652 w 10000"/>
                <a:gd name="connsiteY9" fmla="*/ 7520 h 10016"/>
                <a:gd name="connsiteX10" fmla="*/ 0 w 10000"/>
                <a:gd name="connsiteY10" fmla="*/ 4486 h 10016"/>
                <a:gd name="connsiteX0" fmla="*/ 0 w 10000"/>
                <a:gd name="connsiteY0" fmla="*/ 4486 h 10016"/>
                <a:gd name="connsiteX1" fmla="*/ 1210 w 10000"/>
                <a:gd name="connsiteY1" fmla="*/ 2006 h 10016"/>
                <a:gd name="connsiteX2" fmla="*/ 3506 w 10000"/>
                <a:gd name="connsiteY2" fmla="*/ 1 h 10016"/>
                <a:gd name="connsiteX3" fmla="*/ 6554 w 10000"/>
                <a:gd name="connsiteY3" fmla="*/ 1705 h 10016"/>
                <a:gd name="connsiteX4" fmla="*/ 9013 w 10000"/>
                <a:gd name="connsiteY4" fmla="*/ 2548 h 10016"/>
                <a:gd name="connsiteX5" fmla="*/ 9935 w 10000"/>
                <a:gd name="connsiteY5" fmla="*/ 6286 h 10016"/>
                <a:gd name="connsiteX6" fmla="*/ 7377 w 10000"/>
                <a:gd name="connsiteY6" fmla="*/ 9393 h 10016"/>
                <a:gd name="connsiteX7" fmla="*/ 4222 w 10000"/>
                <a:gd name="connsiteY7" fmla="*/ 9941 h 10016"/>
                <a:gd name="connsiteX8" fmla="*/ 2296 w 10000"/>
                <a:gd name="connsiteY8" fmla="*/ 8329 h 10016"/>
                <a:gd name="connsiteX9" fmla="*/ 652 w 10000"/>
                <a:gd name="connsiteY9" fmla="*/ 7520 h 10016"/>
                <a:gd name="connsiteX10" fmla="*/ 0 w 10000"/>
                <a:gd name="connsiteY10" fmla="*/ 4486 h 1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16">
                  <a:moveTo>
                    <a:pt x="0" y="4486"/>
                  </a:moveTo>
                  <a:cubicBezTo>
                    <a:pt x="23" y="3587"/>
                    <a:pt x="627" y="2754"/>
                    <a:pt x="1210" y="2006"/>
                  </a:cubicBezTo>
                  <a:cubicBezTo>
                    <a:pt x="1794" y="1258"/>
                    <a:pt x="2615" y="51"/>
                    <a:pt x="3506" y="1"/>
                  </a:cubicBezTo>
                  <a:cubicBezTo>
                    <a:pt x="4396" y="-49"/>
                    <a:pt x="5636" y="1281"/>
                    <a:pt x="6554" y="1705"/>
                  </a:cubicBezTo>
                  <a:cubicBezTo>
                    <a:pt x="7473" y="2129"/>
                    <a:pt x="8449" y="1784"/>
                    <a:pt x="9013" y="2548"/>
                  </a:cubicBezTo>
                  <a:cubicBezTo>
                    <a:pt x="9577" y="3312"/>
                    <a:pt x="10207" y="5145"/>
                    <a:pt x="9935" y="6286"/>
                  </a:cubicBezTo>
                  <a:cubicBezTo>
                    <a:pt x="9662" y="7428"/>
                    <a:pt x="8329" y="8783"/>
                    <a:pt x="7377" y="9393"/>
                  </a:cubicBezTo>
                  <a:cubicBezTo>
                    <a:pt x="6425" y="10002"/>
                    <a:pt x="5069" y="10118"/>
                    <a:pt x="4222" y="9941"/>
                  </a:cubicBezTo>
                  <a:cubicBezTo>
                    <a:pt x="3375" y="9764"/>
                    <a:pt x="2767" y="8820"/>
                    <a:pt x="2296" y="8329"/>
                  </a:cubicBezTo>
                  <a:cubicBezTo>
                    <a:pt x="1825" y="7838"/>
                    <a:pt x="1035" y="8161"/>
                    <a:pt x="652" y="7520"/>
                  </a:cubicBezTo>
                  <a:cubicBezTo>
                    <a:pt x="269" y="6879"/>
                    <a:pt x="99" y="5188"/>
                    <a:pt x="0" y="448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cxnSp>
          <p:nvCxnSpPr>
            <p:cNvPr id="183" name="Straight Connector 182">
              <a:extLst>
                <a:ext uri="{FF2B5EF4-FFF2-40B4-BE49-F238E27FC236}">
                  <a16:creationId xmlns:a16="http://schemas.microsoft.com/office/drawing/2014/main" id="{1D84AED9-6BA5-604F-8E6C-11A72E61C06B}"/>
                </a:ext>
              </a:extLst>
            </p:cNvPr>
            <p:cNvCxnSpPr/>
            <p:nvPr/>
          </p:nvCxnSpPr>
          <p:spPr>
            <a:xfrm flipV="1">
              <a:off x="7988607" y="3775213"/>
              <a:ext cx="1203228" cy="660205"/>
            </a:xfrm>
            <a:prstGeom prst="line">
              <a:avLst/>
            </a:prstGeom>
            <a:noFill/>
            <a:ln w="25400" cap="flat" cmpd="sng" algn="ctr">
              <a:solidFill>
                <a:srgbClr val="000000"/>
              </a:solidFill>
              <a:prstDash val="solid"/>
            </a:ln>
            <a:effectLst/>
          </p:spPr>
        </p:cxnSp>
        <p:cxnSp>
          <p:nvCxnSpPr>
            <p:cNvPr id="184" name="Straight Connector 183">
              <a:extLst>
                <a:ext uri="{FF2B5EF4-FFF2-40B4-BE49-F238E27FC236}">
                  <a16:creationId xmlns:a16="http://schemas.microsoft.com/office/drawing/2014/main" id="{B4390229-331E-5444-AF63-6E5782A98B94}"/>
                </a:ext>
              </a:extLst>
            </p:cNvPr>
            <p:cNvCxnSpPr/>
            <p:nvPr/>
          </p:nvCxnSpPr>
          <p:spPr>
            <a:xfrm>
              <a:off x="7988607" y="4435418"/>
              <a:ext cx="1203228" cy="517808"/>
            </a:xfrm>
            <a:prstGeom prst="line">
              <a:avLst/>
            </a:prstGeom>
            <a:noFill/>
            <a:ln w="25400" cap="flat" cmpd="sng" algn="ctr">
              <a:solidFill>
                <a:srgbClr val="000000"/>
              </a:solidFill>
              <a:prstDash val="solid"/>
            </a:ln>
            <a:effectLst/>
          </p:spPr>
        </p:cxnSp>
        <p:cxnSp>
          <p:nvCxnSpPr>
            <p:cNvPr id="185" name="Straight Connector 184">
              <a:extLst>
                <a:ext uri="{FF2B5EF4-FFF2-40B4-BE49-F238E27FC236}">
                  <a16:creationId xmlns:a16="http://schemas.microsoft.com/office/drawing/2014/main" id="{DFB9B0AD-2ACD-A843-97CA-75D5471523AA}"/>
                </a:ext>
              </a:extLst>
            </p:cNvPr>
            <p:cNvCxnSpPr/>
            <p:nvPr/>
          </p:nvCxnSpPr>
          <p:spPr>
            <a:xfrm>
              <a:off x="8998012" y="3982336"/>
              <a:ext cx="319671" cy="828494"/>
            </a:xfrm>
            <a:prstGeom prst="line">
              <a:avLst/>
            </a:prstGeom>
            <a:noFill/>
            <a:ln w="25400" cap="flat" cmpd="sng" algn="ctr">
              <a:solidFill>
                <a:srgbClr val="000000"/>
              </a:solidFill>
              <a:prstDash val="solid"/>
            </a:ln>
            <a:effectLst/>
          </p:spPr>
        </p:cxnSp>
        <p:cxnSp>
          <p:nvCxnSpPr>
            <p:cNvPr id="186" name="Straight Connector 185">
              <a:extLst>
                <a:ext uri="{FF2B5EF4-FFF2-40B4-BE49-F238E27FC236}">
                  <a16:creationId xmlns:a16="http://schemas.microsoft.com/office/drawing/2014/main" id="{AF6DD7B2-65F3-A348-8F7B-042958844DF4}"/>
                </a:ext>
              </a:extLst>
            </p:cNvPr>
            <p:cNvCxnSpPr/>
            <p:nvPr/>
          </p:nvCxnSpPr>
          <p:spPr>
            <a:xfrm>
              <a:off x="9268742" y="3917611"/>
              <a:ext cx="1307416" cy="271850"/>
            </a:xfrm>
            <a:prstGeom prst="line">
              <a:avLst/>
            </a:prstGeom>
            <a:noFill/>
            <a:ln w="25400" cap="flat" cmpd="sng" algn="ctr">
              <a:solidFill>
                <a:srgbClr val="000000"/>
              </a:solidFill>
              <a:prstDash val="solid"/>
            </a:ln>
            <a:effectLst/>
          </p:spPr>
        </p:cxnSp>
        <p:cxnSp>
          <p:nvCxnSpPr>
            <p:cNvPr id="187" name="Straight Connector 186">
              <a:extLst>
                <a:ext uri="{FF2B5EF4-FFF2-40B4-BE49-F238E27FC236}">
                  <a16:creationId xmlns:a16="http://schemas.microsoft.com/office/drawing/2014/main" id="{F3F9C352-8615-9E48-86B7-1581130D71A9}"/>
                </a:ext>
              </a:extLst>
            </p:cNvPr>
            <p:cNvCxnSpPr/>
            <p:nvPr/>
          </p:nvCxnSpPr>
          <p:spPr>
            <a:xfrm flipV="1">
              <a:off x="9461009" y="4344802"/>
              <a:ext cx="1115149" cy="608426"/>
            </a:xfrm>
            <a:prstGeom prst="line">
              <a:avLst/>
            </a:prstGeom>
            <a:noFill/>
            <a:ln w="25400" cap="flat" cmpd="sng" algn="ctr">
              <a:solidFill>
                <a:srgbClr val="000000"/>
              </a:solidFill>
              <a:prstDash val="solid"/>
            </a:ln>
            <a:effectLst/>
          </p:spPr>
        </p:cxnSp>
        <p:grpSp>
          <p:nvGrpSpPr>
            <p:cNvPr id="188" name="Group 187">
              <a:extLst>
                <a:ext uri="{FF2B5EF4-FFF2-40B4-BE49-F238E27FC236}">
                  <a16:creationId xmlns:a16="http://schemas.microsoft.com/office/drawing/2014/main" id="{C522FD38-55CF-7A4B-9A35-5C821D9004B4}"/>
                </a:ext>
              </a:extLst>
            </p:cNvPr>
            <p:cNvGrpSpPr/>
            <p:nvPr/>
          </p:nvGrpSpPr>
          <p:grpSpPr>
            <a:xfrm>
              <a:off x="10288073" y="4115087"/>
              <a:ext cx="753999" cy="373786"/>
              <a:chOff x="7493876" y="2774731"/>
              <a:chExt cx="1481958" cy="894622"/>
            </a:xfrm>
          </p:grpSpPr>
          <p:sp>
            <p:nvSpPr>
              <p:cNvPr id="217" name="Freeform 216">
                <a:extLst>
                  <a:ext uri="{FF2B5EF4-FFF2-40B4-BE49-F238E27FC236}">
                    <a16:creationId xmlns:a16="http://schemas.microsoft.com/office/drawing/2014/main" id="{869C965F-3B45-6641-93EC-B4195C569F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8" name="Oval 217">
                <a:extLst>
                  <a:ext uri="{FF2B5EF4-FFF2-40B4-BE49-F238E27FC236}">
                    <a16:creationId xmlns:a16="http://schemas.microsoft.com/office/drawing/2014/main" id="{DB26611F-8306-3648-A55C-D397BA18B4E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9" name="Group 218">
                <a:extLst>
                  <a:ext uri="{FF2B5EF4-FFF2-40B4-BE49-F238E27FC236}">
                    <a16:creationId xmlns:a16="http://schemas.microsoft.com/office/drawing/2014/main" id="{752E43F4-F228-BA4D-BC39-B4CB01149E4C}"/>
                  </a:ext>
                </a:extLst>
              </p:cNvPr>
              <p:cNvGrpSpPr/>
              <p:nvPr/>
            </p:nvGrpSpPr>
            <p:grpSpPr>
              <a:xfrm>
                <a:off x="7713663" y="2848339"/>
                <a:ext cx="1042107" cy="425543"/>
                <a:chOff x="7786941" y="2884917"/>
                <a:chExt cx="897649" cy="353919"/>
              </a:xfrm>
            </p:grpSpPr>
            <p:sp>
              <p:nvSpPr>
                <p:cNvPr id="220" name="Freeform 219">
                  <a:extLst>
                    <a:ext uri="{FF2B5EF4-FFF2-40B4-BE49-F238E27FC236}">
                      <a16:creationId xmlns:a16="http://schemas.microsoft.com/office/drawing/2014/main" id="{59B1C7B3-31CE-B24A-AE5F-B2F7A74D33A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C08841AA-A94F-F94F-873B-6D3084A4944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9B6B1DED-0785-124F-9887-8A1FC7DFDB2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11EC627D-1981-B849-B140-30CB8661FF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9" name="Group 188">
              <a:extLst>
                <a:ext uri="{FF2B5EF4-FFF2-40B4-BE49-F238E27FC236}">
                  <a16:creationId xmlns:a16="http://schemas.microsoft.com/office/drawing/2014/main" id="{B40CECD0-49AE-FB41-9F96-68CCF72316C9}"/>
                </a:ext>
              </a:extLst>
            </p:cNvPr>
            <p:cNvGrpSpPr/>
            <p:nvPr/>
          </p:nvGrpSpPr>
          <p:grpSpPr>
            <a:xfrm>
              <a:off x="7988218" y="4212069"/>
              <a:ext cx="753999" cy="373786"/>
              <a:chOff x="7493876" y="2774731"/>
              <a:chExt cx="1481958" cy="894622"/>
            </a:xfrm>
          </p:grpSpPr>
          <p:sp>
            <p:nvSpPr>
              <p:cNvPr id="210" name="Freeform 209">
                <a:extLst>
                  <a:ext uri="{FF2B5EF4-FFF2-40B4-BE49-F238E27FC236}">
                    <a16:creationId xmlns:a16="http://schemas.microsoft.com/office/drawing/2014/main" id="{A7C4764E-24DB-A047-99F6-3DBE6983B61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F741EDFB-6243-E24D-B5BF-A9D294BAEED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7CE34015-4D02-4946-9B76-2DF282A68899}"/>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17F8A9CB-A73C-7546-8BDB-A37A94696A6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C1CBDBCE-EA5B-D345-8591-E5BF7383258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3D28C298-F0C7-8241-B8A9-A923470630E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FBA7058-1BB8-E143-A99E-2D88BA17833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0" name="Group 189">
              <a:extLst>
                <a:ext uri="{FF2B5EF4-FFF2-40B4-BE49-F238E27FC236}">
                  <a16:creationId xmlns:a16="http://schemas.microsoft.com/office/drawing/2014/main" id="{27B28F7C-56F1-BE43-AA43-32D01C7C54FE}"/>
                </a:ext>
              </a:extLst>
            </p:cNvPr>
            <p:cNvGrpSpPr/>
            <p:nvPr/>
          </p:nvGrpSpPr>
          <p:grpSpPr>
            <a:xfrm>
              <a:off x="8971890" y="4738542"/>
              <a:ext cx="753999" cy="373786"/>
              <a:chOff x="7493876" y="2774731"/>
              <a:chExt cx="1481958" cy="894622"/>
            </a:xfrm>
          </p:grpSpPr>
          <p:sp>
            <p:nvSpPr>
              <p:cNvPr id="203" name="Freeform 202">
                <a:extLst>
                  <a:ext uri="{FF2B5EF4-FFF2-40B4-BE49-F238E27FC236}">
                    <a16:creationId xmlns:a16="http://schemas.microsoft.com/office/drawing/2014/main" id="{1C4A2479-EF6B-5B4C-A959-B30CE906CD9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4" name="Oval 203">
                <a:extLst>
                  <a:ext uri="{FF2B5EF4-FFF2-40B4-BE49-F238E27FC236}">
                    <a16:creationId xmlns:a16="http://schemas.microsoft.com/office/drawing/2014/main" id="{D44C0515-019A-CC4C-97DA-1120D58576A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5" name="Group 204">
                <a:extLst>
                  <a:ext uri="{FF2B5EF4-FFF2-40B4-BE49-F238E27FC236}">
                    <a16:creationId xmlns:a16="http://schemas.microsoft.com/office/drawing/2014/main" id="{8BDFEB46-6F5A-A24E-A578-5E94DC623A9F}"/>
                  </a:ext>
                </a:extLst>
              </p:cNvPr>
              <p:cNvGrpSpPr/>
              <p:nvPr/>
            </p:nvGrpSpPr>
            <p:grpSpPr>
              <a:xfrm>
                <a:off x="7713663" y="2848339"/>
                <a:ext cx="1042107" cy="425543"/>
                <a:chOff x="7786941" y="2884917"/>
                <a:chExt cx="897649" cy="353919"/>
              </a:xfrm>
            </p:grpSpPr>
            <p:sp>
              <p:nvSpPr>
                <p:cNvPr id="206" name="Freeform 205">
                  <a:extLst>
                    <a:ext uri="{FF2B5EF4-FFF2-40B4-BE49-F238E27FC236}">
                      <a16:creationId xmlns:a16="http://schemas.microsoft.com/office/drawing/2014/main" id="{144E3D98-45D5-5D45-B85D-9EF0A8C6E2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D631B7E2-2EAB-E44C-8FBF-9713FEA10E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433AA9E5-7018-7A4E-BA11-815432A8EA5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6212BFF3-E70B-6843-BA1F-02E366A597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1" name="Group 190">
              <a:extLst>
                <a:ext uri="{FF2B5EF4-FFF2-40B4-BE49-F238E27FC236}">
                  <a16:creationId xmlns:a16="http://schemas.microsoft.com/office/drawing/2014/main" id="{B42AD403-50EF-3E4B-9989-B68D82E414CB}"/>
                </a:ext>
              </a:extLst>
            </p:cNvPr>
            <p:cNvGrpSpPr/>
            <p:nvPr/>
          </p:nvGrpSpPr>
          <p:grpSpPr>
            <a:xfrm>
              <a:off x="8736362" y="3768724"/>
              <a:ext cx="753999" cy="373786"/>
              <a:chOff x="7493876" y="2774731"/>
              <a:chExt cx="1481958" cy="894622"/>
            </a:xfrm>
          </p:grpSpPr>
          <p:sp>
            <p:nvSpPr>
              <p:cNvPr id="196" name="Freeform 195">
                <a:extLst>
                  <a:ext uri="{FF2B5EF4-FFF2-40B4-BE49-F238E27FC236}">
                    <a16:creationId xmlns:a16="http://schemas.microsoft.com/office/drawing/2014/main" id="{B052A106-FBCD-1D49-AF8F-257B4D8BF09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7" name="Oval 196">
                <a:extLst>
                  <a:ext uri="{FF2B5EF4-FFF2-40B4-BE49-F238E27FC236}">
                    <a16:creationId xmlns:a16="http://schemas.microsoft.com/office/drawing/2014/main" id="{1573664B-E1B9-5F43-A5FD-918D0B3DD93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8" name="Group 197">
                <a:extLst>
                  <a:ext uri="{FF2B5EF4-FFF2-40B4-BE49-F238E27FC236}">
                    <a16:creationId xmlns:a16="http://schemas.microsoft.com/office/drawing/2014/main" id="{EFE998AB-5E6A-E44D-B228-2F1E2AD25009}"/>
                  </a:ext>
                </a:extLst>
              </p:cNvPr>
              <p:cNvGrpSpPr/>
              <p:nvPr/>
            </p:nvGrpSpPr>
            <p:grpSpPr>
              <a:xfrm>
                <a:off x="7713663" y="2848339"/>
                <a:ext cx="1042107" cy="425543"/>
                <a:chOff x="7786941" y="2884917"/>
                <a:chExt cx="897649" cy="353919"/>
              </a:xfrm>
            </p:grpSpPr>
            <p:sp>
              <p:nvSpPr>
                <p:cNvPr id="199" name="Freeform 198">
                  <a:extLst>
                    <a:ext uri="{FF2B5EF4-FFF2-40B4-BE49-F238E27FC236}">
                      <a16:creationId xmlns:a16="http://schemas.microsoft.com/office/drawing/2014/main" id="{EFE2C3E2-8D68-6044-8D28-EB7E1EDF79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638CAAB7-888B-7549-BE62-EE803BA82DF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Freeform 200">
                  <a:extLst>
                    <a:ext uri="{FF2B5EF4-FFF2-40B4-BE49-F238E27FC236}">
                      <a16:creationId xmlns:a16="http://schemas.microsoft.com/office/drawing/2014/main" id="{946C451F-A552-EE4D-BD40-16A17FD4A00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2" name="Freeform 201">
                  <a:extLst>
                    <a:ext uri="{FF2B5EF4-FFF2-40B4-BE49-F238E27FC236}">
                      <a16:creationId xmlns:a16="http://schemas.microsoft.com/office/drawing/2014/main" id="{3A3E8969-C83C-164C-8601-C0AB3B9843C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92" name="Up-Down Arrow 191">
              <a:extLst>
                <a:ext uri="{FF2B5EF4-FFF2-40B4-BE49-F238E27FC236}">
                  <a16:creationId xmlns:a16="http://schemas.microsoft.com/office/drawing/2014/main" id="{B01770F3-ACAF-5048-A1B2-5D7A6DF4C093}"/>
                </a:ext>
              </a:extLst>
            </p:cNvPr>
            <p:cNvSpPr/>
            <p:nvPr/>
          </p:nvSpPr>
          <p:spPr>
            <a:xfrm rot="18842452">
              <a:off x="9773071" y="2749725"/>
              <a:ext cx="110632" cy="1621438"/>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Up-Down Arrow 192">
              <a:extLst>
                <a:ext uri="{FF2B5EF4-FFF2-40B4-BE49-F238E27FC236}">
                  <a16:creationId xmlns:a16="http://schemas.microsoft.com/office/drawing/2014/main" id="{AB757BA5-0C24-C146-AA7E-79A947FB7B05}"/>
                </a:ext>
              </a:extLst>
            </p:cNvPr>
            <p:cNvSpPr/>
            <p:nvPr/>
          </p:nvSpPr>
          <p:spPr>
            <a:xfrm rot="1544330">
              <a:off x="8498334" y="2913840"/>
              <a:ext cx="132567" cy="1340938"/>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Up-Down Arrow 193">
              <a:extLst>
                <a:ext uri="{FF2B5EF4-FFF2-40B4-BE49-F238E27FC236}">
                  <a16:creationId xmlns:a16="http://schemas.microsoft.com/office/drawing/2014/main" id="{E13386F3-16D9-6044-A873-1E221BB1655F}"/>
                </a:ext>
              </a:extLst>
            </p:cNvPr>
            <p:cNvSpPr/>
            <p:nvPr/>
          </p:nvSpPr>
          <p:spPr>
            <a:xfrm>
              <a:off x="8891032" y="2979040"/>
              <a:ext cx="132567" cy="794393"/>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Up-Down Arrow 194">
              <a:extLst>
                <a:ext uri="{FF2B5EF4-FFF2-40B4-BE49-F238E27FC236}">
                  <a16:creationId xmlns:a16="http://schemas.microsoft.com/office/drawing/2014/main" id="{A30B77AA-A0AC-DB4E-9B97-AA2AA751FB9C}"/>
                </a:ext>
              </a:extLst>
            </p:cNvPr>
            <p:cNvSpPr/>
            <p:nvPr/>
          </p:nvSpPr>
          <p:spPr>
            <a:xfrm rot="21168731">
              <a:off x="9181573" y="2978458"/>
              <a:ext cx="132567" cy="1740801"/>
            </a:xfrm>
            <a:prstGeom prst="upDownArrow">
              <a:avLst/>
            </a:prstGeom>
            <a:solidFill>
              <a:srgbClr val="CC0000">
                <a:alpha val="78000"/>
              </a:srgbClr>
            </a:solidFill>
            <a:ln>
              <a:noFill/>
            </a:ln>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Tree>
    <p:extLst>
      <p:ext uri="{BB962C8B-B14F-4D97-AF65-F5344CB8AC3E}">
        <p14:creationId xmlns:p14="http://schemas.microsoft.com/office/powerpoint/2010/main" val="131431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276457"/>
            <a:ext cx="10998896" cy="894622"/>
          </a:xfrm>
        </p:spPr>
        <p:txBody>
          <a:bodyPr>
            <a:noAutofit/>
          </a:bodyPr>
          <a:lstStyle/>
          <a:p>
            <a:r>
              <a:rPr lang="en-US" b="0" dirty="0"/>
              <a:t>SDN: control/data plane interaction example</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74</a:t>
            </a:fld>
            <a:endParaRPr lang="en-US" dirty="0"/>
          </a:p>
        </p:txBody>
      </p:sp>
      <p:sp>
        <p:nvSpPr>
          <p:cNvPr id="325" name="Rounded Rectangle 324">
            <a:extLst>
              <a:ext uri="{FF2B5EF4-FFF2-40B4-BE49-F238E27FC236}">
                <a16:creationId xmlns:a16="http://schemas.microsoft.com/office/drawing/2014/main" id="{48D9D971-BB7B-A045-8126-3F6D89A80BFA}"/>
              </a:ext>
            </a:extLst>
          </p:cNvPr>
          <p:cNvSpPr/>
          <p:nvPr/>
        </p:nvSpPr>
        <p:spPr>
          <a:xfrm>
            <a:off x="1267886" y="2781457"/>
            <a:ext cx="4211052" cy="1062452"/>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Rounded Rectangle 325">
            <a:extLst>
              <a:ext uri="{FF2B5EF4-FFF2-40B4-BE49-F238E27FC236}">
                <a16:creationId xmlns:a16="http://schemas.microsoft.com/office/drawing/2014/main" id="{6862D1C0-D760-D24C-B4CE-1C62437307F2}"/>
              </a:ext>
            </a:extLst>
          </p:cNvPr>
          <p:cNvSpPr/>
          <p:nvPr/>
        </p:nvSpPr>
        <p:spPr>
          <a:xfrm>
            <a:off x="1294622" y="3977998"/>
            <a:ext cx="4184316" cy="545543"/>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327" name="Straight Connector 326">
            <a:extLst>
              <a:ext uri="{FF2B5EF4-FFF2-40B4-BE49-F238E27FC236}">
                <a16:creationId xmlns:a16="http://schemas.microsoft.com/office/drawing/2014/main" id="{6EC76F04-CB84-9D4C-B614-CCAAF77DF086}"/>
              </a:ext>
            </a:extLst>
          </p:cNvPr>
          <p:cNvCxnSpPr/>
          <p:nvPr/>
        </p:nvCxnSpPr>
        <p:spPr bwMode="auto">
          <a:xfrm>
            <a:off x="1334724" y="4626321"/>
            <a:ext cx="4104106" cy="0"/>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328" name="Group 327">
            <a:extLst>
              <a:ext uri="{FF2B5EF4-FFF2-40B4-BE49-F238E27FC236}">
                <a16:creationId xmlns:a16="http://schemas.microsoft.com/office/drawing/2014/main" id="{538C6E4D-0EC4-B64C-9EEA-03480A17D18A}"/>
              </a:ext>
            </a:extLst>
          </p:cNvPr>
          <p:cNvGrpSpPr/>
          <p:nvPr/>
        </p:nvGrpSpPr>
        <p:grpSpPr>
          <a:xfrm>
            <a:off x="1416854" y="3356297"/>
            <a:ext cx="1244650" cy="411995"/>
            <a:chOff x="3128876" y="457817"/>
            <a:chExt cx="1432326" cy="459826"/>
          </a:xfrm>
        </p:grpSpPr>
        <p:sp>
          <p:nvSpPr>
            <p:cNvPr id="329" name="Rounded Rectangle 328">
              <a:extLst>
                <a:ext uri="{FF2B5EF4-FFF2-40B4-BE49-F238E27FC236}">
                  <a16:creationId xmlns:a16="http://schemas.microsoft.com/office/drawing/2014/main" id="{464725F4-EA3D-B943-BC4E-A498A91255EC}"/>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Box 329">
              <a:extLst>
                <a:ext uri="{FF2B5EF4-FFF2-40B4-BE49-F238E27FC236}">
                  <a16:creationId xmlns:a16="http://schemas.microsoft.com/office/drawing/2014/main" id="{2A7D9926-304F-C44B-B971-A050DC450537}"/>
                </a:ext>
              </a:extLst>
            </p:cNvPr>
            <p:cNvSpPr txBox="1"/>
            <p:nvPr/>
          </p:nvSpPr>
          <p:spPr>
            <a:xfrm>
              <a:off x="3178769" y="541671"/>
              <a:ext cx="1302385"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Link-state info</a:t>
              </a:r>
            </a:p>
          </p:txBody>
        </p:sp>
      </p:grpSp>
      <p:grpSp>
        <p:nvGrpSpPr>
          <p:cNvPr id="331" name="Group 330">
            <a:extLst>
              <a:ext uri="{FF2B5EF4-FFF2-40B4-BE49-F238E27FC236}">
                <a16:creationId xmlns:a16="http://schemas.microsoft.com/office/drawing/2014/main" id="{10349B34-1073-E946-BED7-17B6AC84FDD7}"/>
              </a:ext>
            </a:extLst>
          </p:cNvPr>
          <p:cNvGrpSpPr/>
          <p:nvPr/>
        </p:nvGrpSpPr>
        <p:grpSpPr>
          <a:xfrm>
            <a:off x="4286570" y="3369666"/>
            <a:ext cx="1165638" cy="398626"/>
            <a:chOff x="3034354" y="534843"/>
            <a:chExt cx="1525489" cy="382800"/>
          </a:xfrm>
        </p:grpSpPr>
        <p:sp>
          <p:nvSpPr>
            <p:cNvPr id="332" name="Rounded Rectangle 331">
              <a:extLst>
                <a:ext uri="{FF2B5EF4-FFF2-40B4-BE49-F238E27FC236}">
                  <a16:creationId xmlns:a16="http://schemas.microsoft.com/office/drawing/2014/main" id="{AE8DBF36-59D4-DA45-9025-632817AB39EF}"/>
                </a:ext>
              </a:extLst>
            </p:cNvPr>
            <p:cNvSpPr/>
            <p:nvPr/>
          </p:nvSpPr>
          <p:spPr>
            <a:xfrm>
              <a:off x="3128876" y="534843"/>
              <a:ext cx="1325987" cy="382800"/>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TextBox 332">
              <a:extLst>
                <a:ext uri="{FF2B5EF4-FFF2-40B4-BE49-F238E27FC236}">
                  <a16:creationId xmlns:a16="http://schemas.microsoft.com/office/drawing/2014/main" id="{3E75B4C3-6891-C540-A01D-98C3E46528AD}"/>
                </a:ext>
              </a:extLst>
            </p:cNvPr>
            <p:cNvSpPr txBox="1"/>
            <p:nvPr/>
          </p:nvSpPr>
          <p:spPr>
            <a:xfrm>
              <a:off x="3034354" y="593020"/>
              <a:ext cx="1525489"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switch info</a:t>
              </a:r>
            </a:p>
          </p:txBody>
        </p:sp>
      </p:grpSp>
      <p:grpSp>
        <p:nvGrpSpPr>
          <p:cNvPr id="334" name="Group 333">
            <a:extLst>
              <a:ext uri="{FF2B5EF4-FFF2-40B4-BE49-F238E27FC236}">
                <a16:creationId xmlns:a16="http://schemas.microsoft.com/office/drawing/2014/main" id="{8F3F5407-B5E1-9B4F-BD20-988E773EE5FA}"/>
              </a:ext>
            </a:extLst>
          </p:cNvPr>
          <p:cNvGrpSpPr/>
          <p:nvPr/>
        </p:nvGrpSpPr>
        <p:grpSpPr>
          <a:xfrm>
            <a:off x="2808986" y="3356297"/>
            <a:ext cx="960359" cy="411995"/>
            <a:chOff x="3128876" y="457817"/>
            <a:chExt cx="1432326" cy="459826"/>
          </a:xfrm>
        </p:grpSpPr>
        <p:sp>
          <p:nvSpPr>
            <p:cNvPr id="335" name="Rounded Rectangle 334">
              <a:extLst>
                <a:ext uri="{FF2B5EF4-FFF2-40B4-BE49-F238E27FC236}">
                  <a16:creationId xmlns:a16="http://schemas.microsoft.com/office/drawing/2014/main" id="{589761B3-634F-4D4E-8310-EAF4A00ABB80}"/>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6" name="TextBox 335">
              <a:extLst>
                <a:ext uri="{FF2B5EF4-FFF2-40B4-BE49-F238E27FC236}">
                  <a16:creationId xmlns:a16="http://schemas.microsoft.com/office/drawing/2014/main" id="{593FEDEB-709E-A744-82FA-1F11F32B47D9}"/>
                </a:ext>
              </a:extLst>
            </p:cNvPr>
            <p:cNvSpPr txBox="1"/>
            <p:nvPr/>
          </p:nvSpPr>
          <p:spPr>
            <a:xfrm>
              <a:off x="3205754" y="541671"/>
              <a:ext cx="1287660"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host info</a:t>
              </a:r>
            </a:p>
          </p:txBody>
        </p:sp>
      </p:grpSp>
      <p:grpSp>
        <p:nvGrpSpPr>
          <p:cNvPr id="337" name="Group 336">
            <a:extLst>
              <a:ext uri="{FF2B5EF4-FFF2-40B4-BE49-F238E27FC236}">
                <a16:creationId xmlns:a16="http://schemas.microsoft.com/office/drawing/2014/main" id="{903E5C88-7668-CB49-A22D-7C59D5AAAAD6}"/>
              </a:ext>
            </a:extLst>
          </p:cNvPr>
          <p:cNvGrpSpPr/>
          <p:nvPr/>
        </p:nvGrpSpPr>
        <p:grpSpPr>
          <a:xfrm>
            <a:off x="1348650" y="2861665"/>
            <a:ext cx="889706" cy="382826"/>
            <a:chOff x="3128876" y="457817"/>
            <a:chExt cx="1432326" cy="459826"/>
          </a:xfrm>
        </p:grpSpPr>
        <p:sp>
          <p:nvSpPr>
            <p:cNvPr id="338" name="Rounded Rectangle 337">
              <a:extLst>
                <a:ext uri="{FF2B5EF4-FFF2-40B4-BE49-F238E27FC236}">
                  <a16:creationId xmlns:a16="http://schemas.microsoft.com/office/drawing/2014/main" id="{23AAB04A-9878-E54F-BF21-2E106D80B968}"/>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Box 338">
              <a:extLst>
                <a:ext uri="{FF2B5EF4-FFF2-40B4-BE49-F238E27FC236}">
                  <a16:creationId xmlns:a16="http://schemas.microsoft.com/office/drawing/2014/main" id="{FC21FA7A-D97F-1543-A6AE-45B535C51BA0}"/>
                </a:ext>
              </a:extLst>
            </p:cNvPr>
            <p:cNvSpPr txBox="1"/>
            <p:nvPr/>
          </p:nvSpPr>
          <p:spPr>
            <a:xfrm>
              <a:off x="3198565" y="509557"/>
              <a:ext cx="1302043"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statistics</a:t>
              </a:r>
            </a:p>
          </p:txBody>
        </p:sp>
      </p:grpSp>
      <p:grpSp>
        <p:nvGrpSpPr>
          <p:cNvPr id="340" name="Group 339">
            <a:extLst>
              <a:ext uri="{FF2B5EF4-FFF2-40B4-BE49-F238E27FC236}">
                <a16:creationId xmlns:a16="http://schemas.microsoft.com/office/drawing/2014/main" id="{18BB9737-9A62-2F4B-87FB-C077CBE2553C}"/>
              </a:ext>
            </a:extLst>
          </p:cNvPr>
          <p:cNvGrpSpPr/>
          <p:nvPr/>
        </p:nvGrpSpPr>
        <p:grpSpPr>
          <a:xfrm>
            <a:off x="4076434" y="2848295"/>
            <a:ext cx="1032905" cy="404965"/>
            <a:chOff x="3099264" y="457817"/>
            <a:chExt cx="1540525" cy="459826"/>
          </a:xfrm>
        </p:grpSpPr>
        <p:sp>
          <p:nvSpPr>
            <p:cNvPr id="341" name="Rounded Rectangle 340">
              <a:extLst>
                <a:ext uri="{FF2B5EF4-FFF2-40B4-BE49-F238E27FC236}">
                  <a16:creationId xmlns:a16="http://schemas.microsoft.com/office/drawing/2014/main" id="{4D3F5800-CF27-754D-AE05-FFEBBFEB49CB}"/>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TextBox 341">
              <a:extLst>
                <a:ext uri="{FF2B5EF4-FFF2-40B4-BE49-F238E27FC236}">
                  <a16:creationId xmlns:a16="http://schemas.microsoft.com/office/drawing/2014/main" id="{6544BEEF-458E-4941-8F67-37983515D46C}"/>
                </a:ext>
              </a:extLst>
            </p:cNvPr>
            <p:cNvSpPr txBox="1"/>
            <p:nvPr/>
          </p:nvSpPr>
          <p:spPr>
            <a:xfrm>
              <a:off x="3099264" y="526493"/>
              <a:ext cx="1540525"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flow tables</a:t>
              </a:r>
            </a:p>
          </p:txBody>
        </p:sp>
      </p:grpSp>
      <p:sp>
        <p:nvSpPr>
          <p:cNvPr id="343" name="TextBox 342">
            <a:extLst>
              <a:ext uri="{FF2B5EF4-FFF2-40B4-BE49-F238E27FC236}">
                <a16:creationId xmlns:a16="http://schemas.microsoft.com/office/drawing/2014/main" id="{B06AE2E9-5D9A-B44C-93D5-4692DB85C76F}"/>
              </a:ext>
            </a:extLst>
          </p:cNvPr>
          <p:cNvSpPr txBox="1"/>
          <p:nvPr/>
        </p:nvSpPr>
        <p:spPr>
          <a:xfrm>
            <a:off x="3285441" y="2483710"/>
            <a:ext cx="570238" cy="1077218"/>
          </a:xfrm>
          <a:prstGeom prst="rect">
            <a:avLst/>
          </a:prstGeom>
          <a:noFill/>
        </p:spPr>
        <p:txBody>
          <a:bodyPr wrap="squar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sp>
        <p:nvSpPr>
          <p:cNvPr id="344" name="TextBox 343">
            <a:extLst>
              <a:ext uri="{FF2B5EF4-FFF2-40B4-BE49-F238E27FC236}">
                <a16:creationId xmlns:a16="http://schemas.microsoft.com/office/drawing/2014/main" id="{2AEF0D30-3607-F64E-9BF7-3B4D8188FFA7}"/>
              </a:ext>
            </a:extLst>
          </p:cNvPr>
          <p:cNvSpPr txBox="1"/>
          <p:nvPr/>
        </p:nvSpPr>
        <p:spPr>
          <a:xfrm>
            <a:off x="3831962" y="3120507"/>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grpSp>
        <p:nvGrpSpPr>
          <p:cNvPr id="345" name="Group 344">
            <a:extLst>
              <a:ext uri="{FF2B5EF4-FFF2-40B4-BE49-F238E27FC236}">
                <a16:creationId xmlns:a16="http://schemas.microsoft.com/office/drawing/2014/main" id="{9AC041BA-4E56-114C-A10B-C89A72B445FD}"/>
              </a:ext>
            </a:extLst>
          </p:cNvPr>
          <p:cNvGrpSpPr/>
          <p:nvPr/>
        </p:nvGrpSpPr>
        <p:grpSpPr>
          <a:xfrm>
            <a:off x="1903313" y="4109165"/>
            <a:ext cx="1257452" cy="286824"/>
            <a:chOff x="3128876" y="457775"/>
            <a:chExt cx="1432326" cy="459868"/>
          </a:xfrm>
        </p:grpSpPr>
        <p:sp>
          <p:nvSpPr>
            <p:cNvPr id="346" name="Rounded Rectangle 345">
              <a:extLst>
                <a:ext uri="{FF2B5EF4-FFF2-40B4-BE49-F238E27FC236}">
                  <a16:creationId xmlns:a16="http://schemas.microsoft.com/office/drawing/2014/main" id="{3203E766-79AA-5C46-8089-29917954888A}"/>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TextBox 346">
              <a:extLst>
                <a:ext uri="{FF2B5EF4-FFF2-40B4-BE49-F238E27FC236}">
                  <a16:creationId xmlns:a16="http://schemas.microsoft.com/office/drawing/2014/main" id="{BEFEA1C3-120C-DE4E-8293-55C57A6E3ED3}"/>
                </a:ext>
              </a:extLst>
            </p:cNvPr>
            <p:cNvSpPr txBox="1"/>
            <p:nvPr/>
          </p:nvSpPr>
          <p:spPr>
            <a:xfrm>
              <a:off x="3278378" y="457775"/>
              <a:ext cx="1142401"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OpenFlow</a:t>
              </a:r>
            </a:p>
          </p:txBody>
        </p:sp>
      </p:grpSp>
      <p:grpSp>
        <p:nvGrpSpPr>
          <p:cNvPr id="348" name="Group 347">
            <a:extLst>
              <a:ext uri="{FF2B5EF4-FFF2-40B4-BE49-F238E27FC236}">
                <a16:creationId xmlns:a16="http://schemas.microsoft.com/office/drawing/2014/main" id="{8AF280CF-E1A1-AB42-9FF4-B37E4883A9E7}"/>
              </a:ext>
            </a:extLst>
          </p:cNvPr>
          <p:cNvGrpSpPr/>
          <p:nvPr/>
        </p:nvGrpSpPr>
        <p:grpSpPr>
          <a:xfrm>
            <a:off x="3772545" y="4113948"/>
            <a:ext cx="1244650" cy="307410"/>
            <a:chOff x="3128876" y="457817"/>
            <a:chExt cx="1432326" cy="459826"/>
          </a:xfrm>
        </p:grpSpPr>
        <p:sp>
          <p:nvSpPr>
            <p:cNvPr id="349" name="Rounded Rectangle 348">
              <a:extLst>
                <a:ext uri="{FF2B5EF4-FFF2-40B4-BE49-F238E27FC236}">
                  <a16:creationId xmlns:a16="http://schemas.microsoft.com/office/drawing/2014/main" id="{24A7F498-3B8E-B44A-9994-2A592D6CBD54}"/>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0" name="TextBox 349">
              <a:extLst>
                <a:ext uri="{FF2B5EF4-FFF2-40B4-BE49-F238E27FC236}">
                  <a16:creationId xmlns:a16="http://schemas.microsoft.com/office/drawing/2014/main" id="{0CD76FBA-C002-924A-A27E-4000B9B46A3F}"/>
                </a:ext>
              </a:extLst>
            </p:cNvPr>
            <p:cNvSpPr txBox="1"/>
            <p:nvPr/>
          </p:nvSpPr>
          <p:spPr>
            <a:xfrm>
              <a:off x="3446730" y="484746"/>
              <a:ext cx="805702"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SNMP</a:t>
              </a:r>
            </a:p>
          </p:txBody>
        </p:sp>
      </p:grpSp>
      <p:sp>
        <p:nvSpPr>
          <p:cNvPr id="351" name="TextBox 350">
            <a:extLst>
              <a:ext uri="{FF2B5EF4-FFF2-40B4-BE49-F238E27FC236}">
                <a16:creationId xmlns:a16="http://schemas.microsoft.com/office/drawing/2014/main" id="{DF810222-B66A-6647-AF73-EAEA8633E33C}"/>
              </a:ext>
            </a:extLst>
          </p:cNvPr>
          <p:cNvSpPr txBox="1"/>
          <p:nvPr/>
        </p:nvSpPr>
        <p:spPr>
          <a:xfrm>
            <a:off x="3155302" y="3783967"/>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sp>
        <p:nvSpPr>
          <p:cNvPr id="352" name="Rounded Rectangle 351">
            <a:extLst>
              <a:ext uri="{FF2B5EF4-FFF2-40B4-BE49-F238E27FC236}">
                <a16:creationId xmlns:a16="http://schemas.microsoft.com/office/drawing/2014/main" id="{7A53E111-B2D7-164C-A257-1817B32657FD}"/>
              </a:ext>
            </a:extLst>
          </p:cNvPr>
          <p:cNvSpPr/>
          <p:nvPr/>
        </p:nvSpPr>
        <p:spPr>
          <a:xfrm>
            <a:off x="1267885" y="2086297"/>
            <a:ext cx="4211053" cy="574748"/>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3" name="Group 352">
            <a:extLst>
              <a:ext uri="{FF2B5EF4-FFF2-40B4-BE49-F238E27FC236}">
                <a16:creationId xmlns:a16="http://schemas.microsoft.com/office/drawing/2014/main" id="{DE1E488E-DB00-8741-AD76-181DDF5D1007}"/>
              </a:ext>
            </a:extLst>
          </p:cNvPr>
          <p:cNvGrpSpPr/>
          <p:nvPr/>
        </p:nvGrpSpPr>
        <p:grpSpPr>
          <a:xfrm>
            <a:off x="1313282" y="2123346"/>
            <a:ext cx="1080377" cy="504412"/>
            <a:chOff x="3034225" y="436756"/>
            <a:chExt cx="1526977" cy="504412"/>
          </a:xfrm>
        </p:grpSpPr>
        <p:sp>
          <p:nvSpPr>
            <p:cNvPr id="354" name="Rounded Rectangle 353">
              <a:extLst>
                <a:ext uri="{FF2B5EF4-FFF2-40B4-BE49-F238E27FC236}">
                  <a16:creationId xmlns:a16="http://schemas.microsoft.com/office/drawing/2014/main" id="{98A13ABA-9455-A942-B524-6D0883B28B57}"/>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5" name="TextBox 354">
              <a:extLst>
                <a:ext uri="{FF2B5EF4-FFF2-40B4-BE49-F238E27FC236}">
                  <a16:creationId xmlns:a16="http://schemas.microsoft.com/office/drawing/2014/main" id="{9E5F4888-C152-6048-B38F-5BC74A5A16D9}"/>
                </a:ext>
              </a:extLst>
            </p:cNvPr>
            <p:cNvSpPr txBox="1"/>
            <p:nvPr/>
          </p:nvSpPr>
          <p:spPr>
            <a:xfrm>
              <a:off x="3034225" y="436756"/>
              <a:ext cx="1461287" cy="504412"/>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network graph</a:t>
              </a:r>
            </a:p>
          </p:txBody>
        </p:sp>
      </p:grpSp>
      <p:grpSp>
        <p:nvGrpSpPr>
          <p:cNvPr id="356" name="Group 355">
            <a:extLst>
              <a:ext uri="{FF2B5EF4-FFF2-40B4-BE49-F238E27FC236}">
                <a16:creationId xmlns:a16="http://schemas.microsoft.com/office/drawing/2014/main" id="{E40FDC48-BF32-B04B-8DBD-D61CF18EF743}"/>
              </a:ext>
            </a:extLst>
          </p:cNvPr>
          <p:cNvGrpSpPr/>
          <p:nvPr/>
        </p:nvGrpSpPr>
        <p:grpSpPr>
          <a:xfrm>
            <a:off x="4335616" y="2144194"/>
            <a:ext cx="1033900" cy="459826"/>
            <a:chOff x="3103238" y="457817"/>
            <a:chExt cx="1461287" cy="459826"/>
          </a:xfrm>
        </p:grpSpPr>
        <p:sp>
          <p:nvSpPr>
            <p:cNvPr id="357" name="Rounded Rectangle 356">
              <a:extLst>
                <a:ext uri="{FF2B5EF4-FFF2-40B4-BE49-F238E27FC236}">
                  <a16:creationId xmlns:a16="http://schemas.microsoft.com/office/drawing/2014/main" id="{9DB16644-5102-554D-99C0-889DCE0F0D2B}"/>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8" name="TextBox 357">
              <a:extLst>
                <a:ext uri="{FF2B5EF4-FFF2-40B4-BE49-F238E27FC236}">
                  <a16:creationId xmlns:a16="http://schemas.microsoft.com/office/drawing/2014/main" id="{2A90B65C-4C25-C144-B2DD-D173E975D024}"/>
                </a:ext>
              </a:extLst>
            </p:cNvPr>
            <p:cNvSpPr txBox="1"/>
            <p:nvPr/>
          </p:nvSpPr>
          <p:spPr>
            <a:xfrm>
              <a:off x="3103238" y="553253"/>
              <a:ext cx="1461287" cy="299227"/>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intent</a:t>
              </a:r>
            </a:p>
          </p:txBody>
        </p:sp>
      </p:grpSp>
      <p:grpSp>
        <p:nvGrpSpPr>
          <p:cNvPr id="359" name="Group 358">
            <a:extLst>
              <a:ext uri="{FF2B5EF4-FFF2-40B4-BE49-F238E27FC236}">
                <a16:creationId xmlns:a16="http://schemas.microsoft.com/office/drawing/2014/main" id="{4DDA363C-D004-AB4D-9D62-44DAC7279759}"/>
              </a:ext>
            </a:extLst>
          </p:cNvPr>
          <p:cNvGrpSpPr/>
          <p:nvPr/>
        </p:nvGrpSpPr>
        <p:grpSpPr>
          <a:xfrm>
            <a:off x="2796533" y="2139558"/>
            <a:ext cx="1033900" cy="504412"/>
            <a:chOff x="3128334" y="454512"/>
            <a:chExt cx="1461287" cy="504412"/>
          </a:xfrm>
        </p:grpSpPr>
        <p:sp>
          <p:nvSpPr>
            <p:cNvPr id="360" name="Rounded Rectangle 359">
              <a:extLst>
                <a:ext uri="{FF2B5EF4-FFF2-40B4-BE49-F238E27FC236}">
                  <a16:creationId xmlns:a16="http://schemas.microsoft.com/office/drawing/2014/main" id="{59AAEC82-22A5-1A44-925D-3607D0F39D69}"/>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1" name="TextBox 360">
              <a:extLst>
                <a:ext uri="{FF2B5EF4-FFF2-40B4-BE49-F238E27FC236}">
                  <a16:creationId xmlns:a16="http://schemas.microsoft.com/office/drawing/2014/main" id="{20C049F2-C1CA-DF4D-AA67-194E1C4F4CC3}"/>
                </a:ext>
              </a:extLst>
            </p:cNvPr>
            <p:cNvSpPr txBox="1"/>
            <p:nvPr/>
          </p:nvSpPr>
          <p:spPr>
            <a:xfrm>
              <a:off x="3128334" y="454512"/>
              <a:ext cx="1461287" cy="504412"/>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RESTful</a:t>
              </a:r>
            </a:p>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API</a:t>
              </a:r>
            </a:p>
          </p:txBody>
        </p:sp>
      </p:grpSp>
      <p:sp>
        <p:nvSpPr>
          <p:cNvPr id="362" name="TextBox 361">
            <a:extLst>
              <a:ext uri="{FF2B5EF4-FFF2-40B4-BE49-F238E27FC236}">
                <a16:creationId xmlns:a16="http://schemas.microsoft.com/office/drawing/2014/main" id="{D3A9C18D-A188-6A48-9CCB-C7A54C894F1D}"/>
              </a:ext>
            </a:extLst>
          </p:cNvPr>
          <p:cNvSpPr txBox="1"/>
          <p:nvPr/>
        </p:nvSpPr>
        <p:spPr>
          <a:xfrm>
            <a:off x="3833899" y="1945433"/>
            <a:ext cx="627904"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cxnSp>
        <p:nvCxnSpPr>
          <p:cNvPr id="363" name="Straight Connector 362">
            <a:extLst>
              <a:ext uri="{FF2B5EF4-FFF2-40B4-BE49-F238E27FC236}">
                <a16:creationId xmlns:a16="http://schemas.microsoft.com/office/drawing/2014/main" id="{1A4CD936-7BB9-DA49-90F7-EC6321F19D96}"/>
              </a:ext>
            </a:extLst>
          </p:cNvPr>
          <p:cNvCxnSpPr/>
          <p:nvPr/>
        </p:nvCxnSpPr>
        <p:spPr bwMode="auto">
          <a:xfrm flipV="1">
            <a:off x="1348096" y="1912530"/>
            <a:ext cx="4117474" cy="1"/>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64" name="Freeform 2">
            <a:extLst>
              <a:ext uri="{FF2B5EF4-FFF2-40B4-BE49-F238E27FC236}">
                <a16:creationId xmlns:a16="http://schemas.microsoft.com/office/drawing/2014/main" id="{D9FEE928-6718-BA41-9C6C-C313FC8AC356}"/>
              </a:ext>
            </a:extLst>
          </p:cNvPr>
          <p:cNvSpPr>
            <a:spLocks/>
          </p:cNvSpPr>
          <p:nvPr/>
        </p:nvSpPr>
        <p:spPr bwMode="auto">
          <a:xfrm>
            <a:off x="1335792" y="5057443"/>
            <a:ext cx="4057421" cy="1393030"/>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cs typeface="ＭＳ Ｐゴシック" charset="0"/>
            </a:endParaRPr>
          </a:p>
        </p:txBody>
      </p:sp>
      <p:cxnSp>
        <p:nvCxnSpPr>
          <p:cNvPr id="365" name="Straight Connector 364">
            <a:extLst>
              <a:ext uri="{FF2B5EF4-FFF2-40B4-BE49-F238E27FC236}">
                <a16:creationId xmlns:a16="http://schemas.microsoft.com/office/drawing/2014/main" id="{16DF309C-D74C-8948-A0B0-6218C9680A4C}"/>
              </a:ext>
            </a:extLst>
          </p:cNvPr>
          <p:cNvCxnSpPr/>
          <p:nvPr/>
        </p:nvCxnSpPr>
        <p:spPr bwMode="auto">
          <a:xfrm flipV="1">
            <a:off x="2418861" y="5441004"/>
            <a:ext cx="615520" cy="282224"/>
          </a:xfrm>
          <a:prstGeom prst="line">
            <a:avLst/>
          </a:prstGeom>
          <a:solidFill>
            <a:srgbClr val="00CC99"/>
          </a:solid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6" name="Straight Connector 365">
            <a:extLst>
              <a:ext uri="{FF2B5EF4-FFF2-40B4-BE49-F238E27FC236}">
                <a16:creationId xmlns:a16="http://schemas.microsoft.com/office/drawing/2014/main" id="{0A3E7D89-360D-EB45-9252-C3E555C87095}"/>
              </a:ext>
            </a:extLst>
          </p:cNvPr>
          <p:cNvCxnSpPr/>
          <p:nvPr/>
        </p:nvCxnSpPr>
        <p:spPr bwMode="auto">
          <a:xfrm>
            <a:off x="2408645" y="5746872"/>
            <a:ext cx="1651340" cy="138604"/>
          </a:xfrm>
          <a:prstGeom prst="line">
            <a:avLst/>
          </a:prstGeom>
          <a:solidFill>
            <a:srgbClr val="00CC99"/>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7" name="Straight Connector 366">
            <a:extLst>
              <a:ext uri="{FF2B5EF4-FFF2-40B4-BE49-F238E27FC236}">
                <a16:creationId xmlns:a16="http://schemas.microsoft.com/office/drawing/2014/main" id="{9583D0EA-64B5-0042-BD81-C740B20D5AE4}"/>
              </a:ext>
            </a:extLst>
          </p:cNvPr>
          <p:cNvCxnSpPr>
            <a:endCxn id="429" idx="1"/>
          </p:cNvCxnSpPr>
          <p:nvPr/>
        </p:nvCxnSpPr>
        <p:spPr bwMode="auto">
          <a:xfrm>
            <a:off x="2418861" y="5803538"/>
            <a:ext cx="318002" cy="387552"/>
          </a:xfrm>
          <a:prstGeom prst="line">
            <a:avLst/>
          </a:prstGeom>
          <a:solidFill>
            <a:srgbClr val="00CC99"/>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 name="Straight Connector 367">
            <a:extLst>
              <a:ext uri="{FF2B5EF4-FFF2-40B4-BE49-F238E27FC236}">
                <a16:creationId xmlns:a16="http://schemas.microsoft.com/office/drawing/2014/main" id="{0F05C6A0-5516-BC46-901A-CA7728C924B1}"/>
              </a:ext>
            </a:extLst>
          </p:cNvPr>
          <p:cNvCxnSpPr>
            <a:stCxn id="415" idx="3"/>
          </p:cNvCxnSpPr>
          <p:nvPr/>
        </p:nvCxnSpPr>
        <p:spPr bwMode="auto">
          <a:xfrm>
            <a:off x="3720713" y="5436854"/>
            <a:ext cx="333142" cy="421301"/>
          </a:xfrm>
          <a:prstGeom prst="line">
            <a:avLst/>
          </a:prstGeom>
          <a:solidFill>
            <a:srgbClr val="00CC99"/>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9" name="Straight Connector 368">
            <a:extLst>
              <a:ext uri="{FF2B5EF4-FFF2-40B4-BE49-F238E27FC236}">
                <a16:creationId xmlns:a16="http://schemas.microsoft.com/office/drawing/2014/main" id="{37AC2CE6-5A12-0444-986F-EE08319CD185}"/>
              </a:ext>
            </a:extLst>
          </p:cNvPr>
          <p:cNvCxnSpPr/>
          <p:nvPr/>
        </p:nvCxnSpPr>
        <p:spPr bwMode="auto">
          <a:xfrm flipV="1">
            <a:off x="3198290" y="5944167"/>
            <a:ext cx="861695" cy="275422"/>
          </a:xfrm>
          <a:prstGeom prst="line">
            <a:avLst/>
          </a:prstGeom>
          <a:solidFill>
            <a:srgbClr val="00CC99"/>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93" name="Oval 392">
            <a:extLst>
              <a:ext uri="{FF2B5EF4-FFF2-40B4-BE49-F238E27FC236}">
                <a16:creationId xmlns:a16="http://schemas.microsoft.com/office/drawing/2014/main" id="{F2D3F4DC-8BE9-C14E-910F-F66395DBEAA7}"/>
              </a:ext>
            </a:extLst>
          </p:cNvPr>
          <p:cNvSpPr/>
          <p:nvPr/>
        </p:nvSpPr>
        <p:spPr>
          <a:xfrm rot="5400000">
            <a:off x="2797134" y="407053"/>
            <a:ext cx="631007" cy="2235263"/>
          </a:xfrm>
          <a:prstGeom prst="ellipse">
            <a:avLst/>
          </a:prstGeom>
          <a:solidFill>
            <a:schemeClr val="accent6">
              <a:lumMod val="20000"/>
              <a:lumOff val="80000"/>
            </a:schemeClr>
          </a:solidFill>
          <a:ln w="12700">
            <a:noFill/>
            <a:tailEnd type="arrow"/>
          </a:ln>
          <a:effectLst>
            <a:outerShdw blurRad="50800" dist="38100" dir="18900000" algn="bl" rotWithShape="0">
              <a:schemeClr val="accent6">
                <a:lumMod val="75000"/>
                <a:alpha val="40000"/>
              </a:scheme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94" name="TextBox 393">
            <a:extLst>
              <a:ext uri="{FF2B5EF4-FFF2-40B4-BE49-F238E27FC236}">
                <a16:creationId xmlns:a16="http://schemas.microsoft.com/office/drawing/2014/main" id="{1FF52C02-7BC1-5C4B-9901-8DEEC502937C}"/>
              </a:ext>
            </a:extLst>
          </p:cNvPr>
          <p:cNvSpPr txBox="1"/>
          <p:nvPr/>
        </p:nvSpPr>
        <p:spPr>
          <a:xfrm>
            <a:off x="2135351" y="1323574"/>
            <a:ext cx="1947456" cy="502702"/>
          </a:xfrm>
          <a:prstGeom prst="rect">
            <a:avLst/>
          </a:prstGeom>
          <a:noFill/>
        </p:spPr>
        <p:txBody>
          <a:bodyPr wrap="none" rtlCol="0">
            <a:spAutoFit/>
          </a:bodyPr>
          <a:lstStyle/>
          <a:p>
            <a:pPr algn="ctr" eaLnBrk="0" fontAlgn="base" hangingPunct="0">
              <a:lnSpc>
                <a:spcPts val="1600"/>
              </a:lnSpc>
              <a:spcBef>
                <a:spcPct val="0"/>
              </a:spcBef>
              <a:spcAft>
                <a:spcPct val="0"/>
              </a:spcAft>
            </a:pPr>
            <a:r>
              <a:rPr lang="en-US" sz="1600" dirty="0">
                <a:solidFill>
                  <a:srgbClr val="000000"/>
                </a:solidFill>
                <a:latin typeface="Arial"/>
                <a:ea typeface="ＭＳ Ｐゴシック" charset="0"/>
                <a:cs typeface="Arial"/>
              </a:rPr>
              <a:t>Dijkstra’s link-state </a:t>
            </a:r>
          </a:p>
          <a:p>
            <a:pPr algn="ctr" eaLnBrk="0" fontAlgn="base" hangingPunct="0">
              <a:lnSpc>
                <a:spcPts val="1600"/>
              </a:lnSpc>
              <a:spcBef>
                <a:spcPct val="0"/>
              </a:spcBef>
              <a:spcAft>
                <a:spcPct val="0"/>
              </a:spcAft>
            </a:pPr>
            <a:r>
              <a:rPr lang="en-US" sz="1600" dirty="0">
                <a:solidFill>
                  <a:srgbClr val="000000"/>
                </a:solidFill>
                <a:latin typeface="Arial"/>
                <a:ea typeface="ＭＳ Ｐゴシック" charset="0"/>
                <a:cs typeface="Arial"/>
              </a:rPr>
              <a:t>routing</a:t>
            </a:r>
          </a:p>
        </p:txBody>
      </p:sp>
      <p:grpSp>
        <p:nvGrpSpPr>
          <p:cNvPr id="395" name="Group 394">
            <a:extLst>
              <a:ext uri="{FF2B5EF4-FFF2-40B4-BE49-F238E27FC236}">
                <a16:creationId xmlns:a16="http://schemas.microsoft.com/office/drawing/2014/main" id="{3283CCE9-8CB6-8949-A9E8-23B833E8424F}"/>
              </a:ext>
            </a:extLst>
          </p:cNvPr>
          <p:cNvGrpSpPr/>
          <p:nvPr/>
        </p:nvGrpSpPr>
        <p:grpSpPr>
          <a:xfrm>
            <a:off x="1748590" y="5523964"/>
            <a:ext cx="687402" cy="470408"/>
            <a:chOff x="1736090" y="2893762"/>
            <a:chExt cx="565150" cy="340093"/>
          </a:xfrm>
        </p:grpSpPr>
        <p:grpSp>
          <p:nvGrpSpPr>
            <p:cNvPr id="396" name="Group 327">
              <a:extLst>
                <a:ext uri="{FF2B5EF4-FFF2-40B4-BE49-F238E27FC236}">
                  <a16:creationId xmlns:a16="http://schemas.microsoft.com/office/drawing/2014/main" id="{0A1998BC-6377-8E45-9B2B-8FE80CE09350}"/>
                </a:ext>
              </a:extLst>
            </p:cNvPr>
            <p:cNvGrpSpPr>
              <a:grpSpLocks/>
            </p:cNvGrpSpPr>
            <p:nvPr/>
          </p:nvGrpSpPr>
          <p:grpSpPr bwMode="auto">
            <a:xfrm>
              <a:off x="1736090" y="2893762"/>
              <a:ext cx="565150" cy="292100"/>
              <a:chOff x="1871277" y="1576300"/>
              <a:chExt cx="1128371" cy="437861"/>
            </a:xfrm>
          </p:grpSpPr>
          <p:sp>
            <p:nvSpPr>
              <p:cNvPr id="400" name="Oval 399">
                <a:extLst>
                  <a:ext uri="{FF2B5EF4-FFF2-40B4-BE49-F238E27FC236}">
                    <a16:creationId xmlns:a16="http://schemas.microsoft.com/office/drawing/2014/main" id="{BB1B85D3-D01B-A041-93EE-FAB34FB8179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1" name="Rectangle 400">
                <a:extLst>
                  <a:ext uri="{FF2B5EF4-FFF2-40B4-BE49-F238E27FC236}">
                    <a16:creationId xmlns:a16="http://schemas.microsoft.com/office/drawing/2014/main" id="{F1DCDAB1-5AC7-A342-A0A8-F8590A65D09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Oval 401">
                <a:extLst>
                  <a:ext uri="{FF2B5EF4-FFF2-40B4-BE49-F238E27FC236}">
                    <a16:creationId xmlns:a16="http://schemas.microsoft.com/office/drawing/2014/main" id="{364EE120-3A52-AC47-A765-DBFBE82B604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3" name="Freeform 402">
                <a:extLst>
                  <a:ext uri="{FF2B5EF4-FFF2-40B4-BE49-F238E27FC236}">
                    <a16:creationId xmlns:a16="http://schemas.microsoft.com/office/drawing/2014/main" id="{0F7E9595-A4D4-9943-A2EE-06309FBD415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4" name="Freeform 403">
                <a:extLst>
                  <a:ext uri="{FF2B5EF4-FFF2-40B4-BE49-F238E27FC236}">
                    <a16:creationId xmlns:a16="http://schemas.microsoft.com/office/drawing/2014/main" id="{27FC021A-5D6B-D44C-BE45-9A0B3E244E1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5" name="Freeform 404">
                <a:extLst>
                  <a:ext uri="{FF2B5EF4-FFF2-40B4-BE49-F238E27FC236}">
                    <a16:creationId xmlns:a16="http://schemas.microsoft.com/office/drawing/2014/main" id="{9CFC2A2E-5A8E-6D41-8416-E8B2C50779B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6" name="Freeform 405">
                <a:extLst>
                  <a:ext uri="{FF2B5EF4-FFF2-40B4-BE49-F238E27FC236}">
                    <a16:creationId xmlns:a16="http://schemas.microsoft.com/office/drawing/2014/main" id="{04026D95-DA4A-F347-A7FF-424B9B469AB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7" name="Straight Connector 406">
                <a:extLst>
                  <a:ext uri="{FF2B5EF4-FFF2-40B4-BE49-F238E27FC236}">
                    <a16:creationId xmlns:a16="http://schemas.microsoft.com/office/drawing/2014/main" id="{9D59DF6F-A7C9-6242-8CB4-771105A9C5D6}"/>
                  </a:ext>
                </a:extLst>
              </p:cNvPr>
              <p:cNvCxnSpPr>
                <a:endCxn id="40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08" name="Straight Connector 407">
                <a:extLst>
                  <a:ext uri="{FF2B5EF4-FFF2-40B4-BE49-F238E27FC236}">
                    <a16:creationId xmlns:a16="http://schemas.microsoft.com/office/drawing/2014/main" id="{A22BF780-EF6F-7948-A466-B756EA5EADA3}"/>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97" name="Group 396">
              <a:extLst>
                <a:ext uri="{FF2B5EF4-FFF2-40B4-BE49-F238E27FC236}">
                  <a16:creationId xmlns:a16="http://schemas.microsoft.com/office/drawing/2014/main" id="{37FD8073-5589-3940-BA2A-2C9406219C6F}"/>
                </a:ext>
              </a:extLst>
            </p:cNvPr>
            <p:cNvGrpSpPr/>
            <p:nvPr/>
          </p:nvGrpSpPr>
          <p:grpSpPr>
            <a:xfrm>
              <a:off x="1828502" y="2944584"/>
              <a:ext cx="374530" cy="289271"/>
              <a:chOff x="725185" y="1779875"/>
              <a:chExt cx="374530" cy="289271"/>
            </a:xfrm>
          </p:grpSpPr>
          <p:sp>
            <p:nvSpPr>
              <p:cNvPr id="398" name="Oval 397">
                <a:extLst>
                  <a:ext uri="{FF2B5EF4-FFF2-40B4-BE49-F238E27FC236}">
                    <a16:creationId xmlns:a16="http://schemas.microsoft.com/office/drawing/2014/main" id="{86A11B54-4339-BD4F-A52D-E772621B01BB}"/>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9" name="TextBox 398">
                <a:extLst>
                  <a:ext uri="{FF2B5EF4-FFF2-40B4-BE49-F238E27FC236}">
                    <a16:creationId xmlns:a16="http://schemas.microsoft.com/office/drawing/2014/main" id="{AD15C9A1-58C1-6D4D-A5E6-F245674F5399}"/>
                  </a:ext>
                </a:extLst>
              </p:cNvPr>
              <p:cNvSpPr txBox="1"/>
              <p:nvPr/>
            </p:nvSpPr>
            <p:spPr>
              <a:xfrm>
                <a:off x="725185" y="1779875"/>
                <a:ext cx="374530" cy="289271"/>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s1</a:t>
                </a:r>
              </a:p>
            </p:txBody>
          </p:sp>
        </p:grpSp>
      </p:grpSp>
      <p:grpSp>
        <p:nvGrpSpPr>
          <p:cNvPr id="409" name="Group 408">
            <a:extLst>
              <a:ext uri="{FF2B5EF4-FFF2-40B4-BE49-F238E27FC236}">
                <a16:creationId xmlns:a16="http://schemas.microsoft.com/office/drawing/2014/main" id="{65CE0717-7A43-6447-982B-2A6BF5776D66}"/>
              </a:ext>
            </a:extLst>
          </p:cNvPr>
          <p:cNvGrpSpPr/>
          <p:nvPr/>
        </p:nvGrpSpPr>
        <p:grpSpPr>
          <a:xfrm>
            <a:off x="3033311" y="5232644"/>
            <a:ext cx="687402" cy="470406"/>
            <a:chOff x="1736090" y="2893762"/>
            <a:chExt cx="565150" cy="340091"/>
          </a:xfrm>
        </p:grpSpPr>
        <p:grpSp>
          <p:nvGrpSpPr>
            <p:cNvPr id="410" name="Group 327">
              <a:extLst>
                <a:ext uri="{FF2B5EF4-FFF2-40B4-BE49-F238E27FC236}">
                  <a16:creationId xmlns:a16="http://schemas.microsoft.com/office/drawing/2014/main" id="{88AF1197-A59E-F341-9C2F-D7BB75696E03}"/>
                </a:ext>
              </a:extLst>
            </p:cNvPr>
            <p:cNvGrpSpPr>
              <a:grpSpLocks/>
            </p:cNvGrpSpPr>
            <p:nvPr/>
          </p:nvGrpSpPr>
          <p:grpSpPr bwMode="auto">
            <a:xfrm>
              <a:off x="1736090" y="2893762"/>
              <a:ext cx="565150" cy="292100"/>
              <a:chOff x="1871277" y="1576300"/>
              <a:chExt cx="1128371" cy="437861"/>
            </a:xfrm>
          </p:grpSpPr>
          <p:sp>
            <p:nvSpPr>
              <p:cNvPr id="414" name="Oval 413">
                <a:extLst>
                  <a:ext uri="{FF2B5EF4-FFF2-40B4-BE49-F238E27FC236}">
                    <a16:creationId xmlns:a16="http://schemas.microsoft.com/office/drawing/2014/main" id="{1514A7C7-412D-CB40-95FD-A73F8444646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5" name="Rectangle 414">
                <a:extLst>
                  <a:ext uri="{FF2B5EF4-FFF2-40B4-BE49-F238E27FC236}">
                    <a16:creationId xmlns:a16="http://schemas.microsoft.com/office/drawing/2014/main" id="{4EC25DBB-C079-B044-90B4-D4608AAEB2F9}"/>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6" name="Oval 415">
                <a:extLst>
                  <a:ext uri="{FF2B5EF4-FFF2-40B4-BE49-F238E27FC236}">
                    <a16:creationId xmlns:a16="http://schemas.microsoft.com/office/drawing/2014/main" id="{E0B0DE30-BB65-BC4A-A519-ABE38833F5C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7" name="Freeform 416">
                <a:extLst>
                  <a:ext uri="{FF2B5EF4-FFF2-40B4-BE49-F238E27FC236}">
                    <a16:creationId xmlns:a16="http://schemas.microsoft.com/office/drawing/2014/main" id="{5D73B332-8201-9845-83B3-7991D1D2984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8" name="Freeform 417">
                <a:extLst>
                  <a:ext uri="{FF2B5EF4-FFF2-40B4-BE49-F238E27FC236}">
                    <a16:creationId xmlns:a16="http://schemas.microsoft.com/office/drawing/2014/main" id="{874F3D24-C6D1-0242-9071-675EAE55CF17}"/>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9" name="Freeform 418">
                <a:extLst>
                  <a:ext uri="{FF2B5EF4-FFF2-40B4-BE49-F238E27FC236}">
                    <a16:creationId xmlns:a16="http://schemas.microsoft.com/office/drawing/2014/main" id="{CC4308C1-A1A7-AB4B-AE6B-92E38956E38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0" name="Freeform 419">
                <a:extLst>
                  <a:ext uri="{FF2B5EF4-FFF2-40B4-BE49-F238E27FC236}">
                    <a16:creationId xmlns:a16="http://schemas.microsoft.com/office/drawing/2014/main" id="{24C8152F-6350-2844-826D-CCECEC749FCC}"/>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1" name="Straight Connector 420">
                <a:extLst>
                  <a:ext uri="{FF2B5EF4-FFF2-40B4-BE49-F238E27FC236}">
                    <a16:creationId xmlns:a16="http://schemas.microsoft.com/office/drawing/2014/main" id="{7AF20622-97B2-7746-9A48-1D87235CA032}"/>
                  </a:ext>
                </a:extLst>
              </p:cNvPr>
              <p:cNvCxnSpPr>
                <a:endCxn id="41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22" name="Straight Connector 421">
                <a:extLst>
                  <a:ext uri="{FF2B5EF4-FFF2-40B4-BE49-F238E27FC236}">
                    <a16:creationId xmlns:a16="http://schemas.microsoft.com/office/drawing/2014/main" id="{1A56332A-BABA-0C44-9EA7-63E7AE314A3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11" name="Group 410">
              <a:extLst>
                <a:ext uri="{FF2B5EF4-FFF2-40B4-BE49-F238E27FC236}">
                  <a16:creationId xmlns:a16="http://schemas.microsoft.com/office/drawing/2014/main" id="{88585B74-A4A2-9240-A305-4B257FDDF9BB}"/>
                </a:ext>
              </a:extLst>
            </p:cNvPr>
            <p:cNvGrpSpPr/>
            <p:nvPr/>
          </p:nvGrpSpPr>
          <p:grpSpPr>
            <a:xfrm>
              <a:off x="1828502" y="2944584"/>
              <a:ext cx="374531" cy="289269"/>
              <a:chOff x="725185" y="1779875"/>
              <a:chExt cx="374531" cy="289269"/>
            </a:xfrm>
          </p:grpSpPr>
          <p:sp>
            <p:nvSpPr>
              <p:cNvPr id="412" name="Oval 411">
                <a:extLst>
                  <a:ext uri="{FF2B5EF4-FFF2-40B4-BE49-F238E27FC236}">
                    <a16:creationId xmlns:a16="http://schemas.microsoft.com/office/drawing/2014/main" id="{B715D4F7-EE1C-8243-B41D-D4E9D84A48C3}"/>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3" name="TextBox 412">
                <a:extLst>
                  <a:ext uri="{FF2B5EF4-FFF2-40B4-BE49-F238E27FC236}">
                    <a16:creationId xmlns:a16="http://schemas.microsoft.com/office/drawing/2014/main" id="{22A0E80F-D57D-4844-8977-0D000DE99B5D}"/>
                  </a:ext>
                </a:extLst>
              </p:cNvPr>
              <p:cNvSpPr txBox="1"/>
              <p:nvPr/>
            </p:nvSpPr>
            <p:spPr>
              <a:xfrm>
                <a:off x="725185" y="1779875"/>
                <a:ext cx="374531" cy="289269"/>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s2</a:t>
                </a:r>
              </a:p>
            </p:txBody>
          </p:sp>
        </p:grpSp>
      </p:grpSp>
      <p:grpSp>
        <p:nvGrpSpPr>
          <p:cNvPr id="423" name="Group 422">
            <a:extLst>
              <a:ext uri="{FF2B5EF4-FFF2-40B4-BE49-F238E27FC236}">
                <a16:creationId xmlns:a16="http://schemas.microsoft.com/office/drawing/2014/main" id="{D213BA70-EF35-D34A-BC9C-DFEBDCF60751}"/>
              </a:ext>
            </a:extLst>
          </p:cNvPr>
          <p:cNvGrpSpPr/>
          <p:nvPr/>
        </p:nvGrpSpPr>
        <p:grpSpPr>
          <a:xfrm>
            <a:off x="2736863" y="5986880"/>
            <a:ext cx="687402" cy="470406"/>
            <a:chOff x="1736090" y="2893762"/>
            <a:chExt cx="565150" cy="340091"/>
          </a:xfrm>
        </p:grpSpPr>
        <p:grpSp>
          <p:nvGrpSpPr>
            <p:cNvPr id="424" name="Group 327">
              <a:extLst>
                <a:ext uri="{FF2B5EF4-FFF2-40B4-BE49-F238E27FC236}">
                  <a16:creationId xmlns:a16="http://schemas.microsoft.com/office/drawing/2014/main" id="{59C9C19B-2D7B-5446-993D-684F106169C4}"/>
                </a:ext>
              </a:extLst>
            </p:cNvPr>
            <p:cNvGrpSpPr>
              <a:grpSpLocks/>
            </p:cNvGrpSpPr>
            <p:nvPr/>
          </p:nvGrpSpPr>
          <p:grpSpPr bwMode="auto">
            <a:xfrm>
              <a:off x="1736090" y="2893762"/>
              <a:ext cx="565150" cy="292100"/>
              <a:chOff x="1871277" y="1576300"/>
              <a:chExt cx="1128371" cy="437861"/>
            </a:xfrm>
          </p:grpSpPr>
          <p:sp>
            <p:nvSpPr>
              <p:cNvPr id="428" name="Oval 427">
                <a:extLst>
                  <a:ext uri="{FF2B5EF4-FFF2-40B4-BE49-F238E27FC236}">
                    <a16:creationId xmlns:a16="http://schemas.microsoft.com/office/drawing/2014/main" id="{40008AEE-3152-C849-906C-3CAF9DFF25C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9" name="Rectangle 428">
                <a:extLst>
                  <a:ext uri="{FF2B5EF4-FFF2-40B4-BE49-F238E27FC236}">
                    <a16:creationId xmlns:a16="http://schemas.microsoft.com/office/drawing/2014/main" id="{111839D8-9177-6249-A367-46D180572BB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0" name="Oval 429">
                <a:extLst>
                  <a:ext uri="{FF2B5EF4-FFF2-40B4-BE49-F238E27FC236}">
                    <a16:creationId xmlns:a16="http://schemas.microsoft.com/office/drawing/2014/main" id="{1F1E42A9-4DE8-2641-85A4-A097587AE18A}"/>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31" name="Freeform 430">
                <a:extLst>
                  <a:ext uri="{FF2B5EF4-FFF2-40B4-BE49-F238E27FC236}">
                    <a16:creationId xmlns:a16="http://schemas.microsoft.com/office/drawing/2014/main" id="{98851B8A-DFDB-7446-ACF4-8D81FB5AA15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2" name="Freeform 431">
                <a:extLst>
                  <a:ext uri="{FF2B5EF4-FFF2-40B4-BE49-F238E27FC236}">
                    <a16:creationId xmlns:a16="http://schemas.microsoft.com/office/drawing/2014/main" id="{723991A2-A1E6-0D4F-9B5D-068A5496B05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3" name="Freeform 432">
                <a:extLst>
                  <a:ext uri="{FF2B5EF4-FFF2-40B4-BE49-F238E27FC236}">
                    <a16:creationId xmlns:a16="http://schemas.microsoft.com/office/drawing/2014/main" id="{7AACA8F0-9C63-A846-90C3-AAAB6E3910F1}"/>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4" name="Freeform 433">
                <a:extLst>
                  <a:ext uri="{FF2B5EF4-FFF2-40B4-BE49-F238E27FC236}">
                    <a16:creationId xmlns:a16="http://schemas.microsoft.com/office/drawing/2014/main" id="{5C925CD4-A1D8-4B4C-B630-EA0FF87CCF67}"/>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5" name="Straight Connector 434">
                <a:extLst>
                  <a:ext uri="{FF2B5EF4-FFF2-40B4-BE49-F238E27FC236}">
                    <a16:creationId xmlns:a16="http://schemas.microsoft.com/office/drawing/2014/main" id="{482CEABD-D59C-9146-B260-F80C556208AE}"/>
                  </a:ext>
                </a:extLst>
              </p:cNvPr>
              <p:cNvCxnSpPr>
                <a:endCxn id="43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36" name="Straight Connector 435">
                <a:extLst>
                  <a:ext uri="{FF2B5EF4-FFF2-40B4-BE49-F238E27FC236}">
                    <a16:creationId xmlns:a16="http://schemas.microsoft.com/office/drawing/2014/main" id="{852B68BC-F922-3848-9565-4D2178DB93AA}"/>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25" name="Group 424">
              <a:extLst>
                <a:ext uri="{FF2B5EF4-FFF2-40B4-BE49-F238E27FC236}">
                  <a16:creationId xmlns:a16="http://schemas.microsoft.com/office/drawing/2014/main" id="{B7439C84-CDB5-F347-BD13-C9965624FE17}"/>
                </a:ext>
              </a:extLst>
            </p:cNvPr>
            <p:cNvGrpSpPr/>
            <p:nvPr/>
          </p:nvGrpSpPr>
          <p:grpSpPr>
            <a:xfrm>
              <a:off x="1828502" y="2944584"/>
              <a:ext cx="374531" cy="289269"/>
              <a:chOff x="725185" y="1779875"/>
              <a:chExt cx="374531" cy="289269"/>
            </a:xfrm>
          </p:grpSpPr>
          <p:sp>
            <p:nvSpPr>
              <p:cNvPr id="426" name="Oval 425">
                <a:extLst>
                  <a:ext uri="{FF2B5EF4-FFF2-40B4-BE49-F238E27FC236}">
                    <a16:creationId xmlns:a16="http://schemas.microsoft.com/office/drawing/2014/main" id="{01C7B7FA-5596-BC43-9C90-8E052B54FC11}"/>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7" name="TextBox 426">
                <a:extLst>
                  <a:ext uri="{FF2B5EF4-FFF2-40B4-BE49-F238E27FC236}">
                    <a16:creationId xmlns:a16="http://schemas.microsoft.com/office/drawing/2014/main" id="{6ECC707E-E1D7-4546-96A1-2387735089B7}"/>
                  </a:ext>
                </a:extLst>
              </p:cNvPr>
              <p:cNvSpPr txBox="1"/>
              <p:nvPr/>
            </p:nvSpPr>
            <p:spPr>
              <a:xfrm>
                <a:off x="725185" y="1779875"/>
                <a:ext cx="374531" cy="289269"/>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s3</a:t>
                </a:r>
              </a:p>
            </p:txBody>
          </p:sp>
        </p:grpSp>
      </p:grpSp>
      <p:grpSp>
        <p:nvGrpSpPr>
          <p:cNvPr id="437" name="Group 436">
            <a:extLst>
              <a:ext uri="{FF2B5EF4-FFF2-40B4-BE49-F238E27FC236}">
                <a16:creationId xmlns:a16="http://schemas.microsoft.com/office/drawing/2014/main" id="{15A32C9A-E7F3-5346-87C4-CA4940C18BF9}"/>
              </a:ext>
            </a:extLst>
          </p:cNvPr>
          <p:cNvGrpSpPr/>
          <p:nvPr/>
        </p:nvGrpSpPr>
        <p:grpSpPr>
          <a:xfrm>
            <a:off x="3904271" y="5705754"/>
            <a:ext cx="687402" cy="470406"/>
            <a:chOff x="1736090" y="2893762"/>
            <a:chExt cx="565150" cy="340091"/>
          </a:xfrm>
        </p:grpSpPr>
        <p:grpSp>
          <p:nvGrpSpPr>
            <p:cNvPr id="438" name="Group 327">
              <a:extLst>
                <a:ext uri="{FF2B5EF4-FFF2-40B4-BE49-F238E27FC236}">
                  <a16:creationId xmlns:a16="http://schemas.microsoft.com/office/drawing/2014/main" id="{91239979-A6B3-3D4E-ABD7-F92D10C27A0A}"/>
                </a:ext>
              </a:extLst>
            </p:cNvPr>
            <p:cNvGrpSpPr>
              <a:grpSpLocks/>
            </p:cNvGrpSpPr>
            <p:nvPr/>
          </p:nvGrpSpPr>
          <p:grpSpPr bwMode="auto">
            <a:xfrm>
              <a:off x="1736090" y="2893762"/>
              <a:ext cx="565150" cy="292100"/>
              <a:chOff x="1871277" y="1576300"/>
              <a:chExt cx="1128371" cy="437861"/>
            </a:xfrm>
          </p:grpSpPr>
          <p:sp>
            <p:nvSpPr>
              <p:cNvPr id="442" name="Oval 441">
                <a:extLst>
                  <a:ext uri="{FF2B5EF4-FFF2-40B4-BE49-F238E27FC236}">
                    <a16:creationId xmlns:a16="http://schemas.microsoft.com/office/drawing/2014/main" id="{9FCAC59C-42CC-CE4C-96BD-FE920D1C2A77}"/>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43" name="Rectangle 442">
                <a:extLst>
                  <a:ext uri="{FF2B5EF4-FFF2-40B4-BE49-F238E27FC236}">
                    <a16:creationId xmlns:a16="http://schemas.microsoft.com/office/drawing/2014/main" id="{3FBEAA77-D815-D445-A86F-68B0D4452BC3}"/>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4" name="Oval 443">
                <a:extLst>
                  <a:ext uri="{FF2B5EF4-FFF2-40B4-BE49-F238E27FC236}">
                    <a16:creationId xmlns:a16="http://schemas.microsoft.com/office/drawing/2014/main" id="{2D6A81D7-4183-0C4B-9BE0-36028959107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45" name="Freeform 444">
                <a:extLst>
                  <a:ext uri="{FF2B5EF4-FFF2-40B4-BE49-F238E27FC236}">
                    <a16:creationId xmlns:a16="http://schemas.microsoft.com/office/drawing/2014/main" id="{4EB08DF1-BFF0-D94C-9005-60CA113EB70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6" name="Freeform 445">
                <a:extLst>
                  <a:ext uri="{FF2B5EF4-FFF2-40B4-BE49-F238E27FC236}">
                    <a16:creationId xmlns:a16="http://schemas.microsoft.com/office/drawing/2014/main" id="{37A92998-42D7-3647-9DAB-4B474843B9D7}"/>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7" name="Freeform 446">
                <a:extLst>
                  <a:ext uri="{FF2B5EF4-FFF2-40B4-BE49-F238E27FC236}">
                    <a16:creationId xmlns:a16="http://schemas.microsoft.com/office/drawing/2014/main" id="{C10BF816-5EDC-5D4D-AA34-D16A44C5ACC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8" name="Freeform 447">
                <a:extLst>
                  <a:ext uri="{FF2B5EF4-FFF2-40B4-BE49-F238E27FC236}">
                    <a16:creationId xmlns:a16="http://schemas.microsoft.com/office/drawing/2014/main" id="{5EDE6095-F96A-8147-96D3-B6AC4A7604E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49" name="Straight Connector 448">
                <a:extLst>
                  <a:ext uri="{FF2B5EF4-FFF2-40B4-BE49-F238E27FC236}">
                    <a16:creationId xmlns:a16="http://schemas.microsoft.com/office/drawing/2014/main" id="{18F6547F-EE28-D440-B02C-859463240B3B}"/>
                  </a:ext>
                </a:extLst>
              </p:cNvPr>
              <p:cNvCxnSpPr>
                <a:endCxn id="44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50" name="Straight Connector 449">
                <a:extLst>
                  <a:ext uri="{FF2B5EF4-FFF2-40B4-BE49-F238E27FC236}">
                    <a16:creationId xmlns:a16="http://schemas.microsoft.com/office/drawing/2014/main" id="{C75462DD-9379-4145-B1BA-38B9E3C33BD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39" name="Group 438">
              <a:extLst>
                <a:ext uri="{FF2B5EF4-FFF2-40B4-BE49-F238E27FC236}">
                  <a16:creationId xmlns:a16="http://schemas.microsoft.com/office/drawing/2014/main" id="{0D413191-8CF2-CC46-9D2F-BF1C4542E2EB}"/>
                </a:ext>
              </a:extLst>
            </p:cNvPr>
            <p:cNvGrpSpPr/>
            <p:nvPr/>
          </p:nvGrpSpPr>
          <p:grpSpPr>
            <a:xfrm>
              <a:off x="1828502" y="2944584"/>
              <a:ext cx="374531" cy="289269"/>
              <a:chOff x="725185" y="1779875"/>
              <a:chExt cx="374531" cy="289269"/>
            </a:xfrm>
          </p:grpSpPr>
          <p:sp>
            <p:nvSpPr>
              <p:cNvPr id="440" name="Oval 439">
                <a:extLst>
                  <a:ext uri="{FF2B5EF4-FFF2-40B4-BE49-F238E27FC236}">
                    <a16:creationId xmlns:a16="http://schemas.microsoft.com/office/drawing/2014/main" id="{C665F85B-B221-3349-A8A9-423CB064E829}"/>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1" name="TextBox 440">
                <a:extLst>
                  <a:ext uri="{FF2B5EF4-FFF2-40B4-BE49-F238E27FC236}">
                    <a16:creationId xmlns:a16="http://schemas.microsoft.com/office/drawing/2014/main" id="{FA49AD3B-122F-4C4B-A918-544A3BF1895E}"/>
                  </a:ext>
                </a:extLst>
              </p:cNvPr>
              <p:cNvSpPr txBox="1"/>
              <p:nvPr/>
            </p:nvSpPr>
            <p:spPr>
              <a:xfrm>
                <a:off x="725185" y="1779875"/>
                <a:ext cx="374531" cy="289269"/>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s4</a:t>
                </a:r>
              </a:p>
            </p:txBody>
          </p:sp>
        </p:grpSp>
      </p:grpSp>
      <p:grpSp>
        <p:nvGrpSpPr>
          <p:cNvPr id="452" name="Group 451">
            <a:extLst>
              <a:ext uri="{FF2B5EF4-FFF2-40B4-BE49-F238E27FC236}">
                <a16:creationId xmlns:a16="http://schemas.microsoft.com/office/drawing/2014/main" id="{F109F0CB-C7A7-9F4C-9F78-1DFE6E2E92FF}"/>
              </a:ext>
            </a:extLst>
          </p:cNvPr>
          <p:cNvGrpSpPr/>
          <p:nvPr/>
        </p:nvGrpSpPr>
        <p:grpSpPr>
          <a:xfrm>
            <a:off x="6763892" y="1425421"/>
            <a:ext cx="4822682" cy="1122684"/>
            <a:chOff x="5326799" y="1281868"/>
            <a:chExt cx="4822682" cy="1122684"/>
          </a:xfrm>
        </p:grpSpPr>
        <p:sp>
          <p:nvSpPr>
            <p:cNvPr id="453" name="TextBox 452">
              <a:extLst>
                <a:ext uri="{FF2B5EF4-FFF2-40B4-BE49-F238E27FC236}">
                  <a16:creationId xmlns:a16="http://schemas.microsoft.com/office/drawing/2014/main" id="{E06A1FC5-2F8F-E746-8AEE-58223238D3E6}"/>
                </a:ext>
              </a:extLst>
            </p:cNvPr>
            <p:cNvSpPr txBox="1"/>
            <p:nvPr/>
          </p:nvSpPr>
          <p:spPr>
            <a:xfrm>
              <a:off x="5654650" y="1315023"/>
              <a:ext cx="4494831" cy="1089529"/>
            </a:xfrm>
            <a:prstGeom prst="rect">
              <a:avLst/>
            </a:prstGeom>
            <a:noFill/>
          </p:spPr>
          <p:txBody>
            <a:bodyPr wrap="square" rtlCol="0">
              <a:spAutoFit/>
            </a:body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ea typeface="ＭＳ Ｐゴシック" charset="0"/>
                </a:rPr>
                <a:t>S1, experiencing link failure uses OpenFlow port status message to notify controller</a:t>
              </a:r>
            </a:p>
          </p:txBody>
        </p:sp>
        <p:grpSp>
          <p:nvGrpSpPr>
            <p:cNvPr id="454" name="Group 453">
              <a:extLst>
                <a:ext uri="{FF2B5EF4-FFF2-40B4-BE49-F238E27FC236}">
                  <a16:creationId xmlns:a16="http://schemas.microsoft.com/office/drawing/2014/main" id="{0F995241-55DC-D948-B009-B3415184F93C}"/>
                </a:ext>
              </a:extLst>
            </p:cNvPr>
            <p:cNvGrpSpPr/>
            <p:nvPr/>
          </p:nvGrpSpPr>
          <p:grpSpPr>
            <a:xfrm>
              <a:off x="5326799" y="1281868"/>
              <a:ext cx="314510" cy="400110"/>
              <a:chOff x="430693" y="1944861"/>
              <a:chExt cx="291062" cy="400110"/>
            </a:xfrm>
          </p:grpSpPr>
          <p:sp>
            <p:nvSpPr>
              <p:cNvPr id="455" name="Oval 454">
                <a:extLst>
                  <a:ext uri="{FF2B5EF4-FFF2-40B4-BE49-F238E27FC236}">
                    <a16:creationId xmlns:a16="http://schemas.microsoft.com/office/drawing/2014/main" id="{838418A2-0530-6D4D-B957-9B73EC90CAF5}"/>
                  </a:ext>
                </a:extLst>
              </p:cNvPr>
              <p:cNvSpPr/>
              <p:nvPr/>
            </p:nvSpPr>
            <p:spPr>
              <a:xfrm>
                <a:off x="448041" y="2026177"/>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cs typeface="Arial"/>
                </a:endParaRPr>
              </a:p>
            </p:txBody>
          </p:sp>
          <p:sp>
            <p:nvSpPr>
              <p:cNvPr id="456" name="TextBox 455">
                <a:extLst>
                  <a:ext uri="{FF2B5EF4-FFF2-40B4-BE49-F238E27FC236}">
                    <a16:creationId xmlns:a16="http://schemas.microsoft.com/office/drawing/2014/main" id="{EECCC49B-4360-6A44-857F-C6612A4A5A91}"/>
                  </a:ext>
                </a:extLst>
              </p:cNvPr>
              <p:cNvSpPr txBox="1"/>
              <p:nvPr/>
            </p:nvSpPr>
            <p:spPr>
              <a:xfrm>
                <a:off x="430693" y="1944861"/>
                <a:ext cx="291062" cy="400110"/>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00000"/>
                    </a:solidFill>
                    <a:effectLst/>
                    <a:uLnTx/>
                    <a:uFillTx/>
                    <a:ea typeface="ＭＳ Ｐゴシック" charset="0"/>
                    <a:cs typeface="Arial"/>
                  </a:rPr>
                  <a:t>1</a:t>
                </a:r>
              </a:p>
            </p:txBody>
          </p:sp>
        </p:grpSp>
      </p:grpSp>
      <p:grpSp>
        <p:nvGrpSpPr>
          <p:cNvPr id="457" name="Group 456">
            <a:extLst>
              <a:ext uri="{FF2B5EF4-FFF2-40B4-BE49-F238E27FC236}">
                <a16:creationId xmlns:a16="http://schemas.microsoft.com/office/drawing/2014/main" id="{E094A808-83E3-F44E-8311-B49C7768D728}"/>
              </a:ext>
            </a:extLst>
          </p:cNvPr>
          <p:cNvGrpSpPr/>
          <p:nvPr/>
        </p:nvGrpSpPr>
        <p:grpSpPr>
          <a:xfrm>
            <a:off x="6812552" y="2632974"/>
            <a:ext cx="5024543" cy="790285"/>
            <a:chOff x="5330006" y="1281868"/>
            <a:chExt cx="5024543" cy="790285"/>
          </a:xfrm>
        </p:grpSpPr>
        <p:sp>
          <p:nvSpPr>
            <p:cNvPr id="458" name="TextBox 457">
              <a:extLst>
                <a:ext uri="{FF2B5EF4-FFF2-40B4-BE49-F238E27FC236}">
                  <a16:creationId xmlns:a16="http://schemas.microsoft.com/office/drawing/2014/main" id="{5A66128A-E3A6-114A-91B5-2FE1B075D1FB}"/>
                </a:ext>
              </a:extLst>
            </p:cNvPr>
            <p:cNvSpPr txBox="1"/>
            <p:nvPr/>
          </p:nvSpPr>
          <p:spPr>
            <a:xfrm>
              <a:off x="5654650" y="1315023"/>
              <a:ext cx="4699899" cy="757130"/>
            </a:xfrm>
            <a:prstGeom prst="rect">
              <a:avLst/>
            </a:prstGeom>
            <a:noFill/>
          </p:spPr>
          <p:txBody>
            <a:bodyPr wrap="square" rtlCol="0">
              <a:spAutoFit/>
            </a:body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ea typeface="ＭＳ Ｐゴシック" charset="0"/>
                </a:rPr>
                <a:t>SDN controller receives OpenFlow message, updates link status info</a:t>
              </a:r>
            </a:p>
          </p:txBody>
        </p:sp>
        <p:grpSp>
          <p:nvGrpSpPr>
            <p:cNvPr id="459" name="Group 458">
              <a:extLst>
                <a:ext uri="{FF2B5EF4-FFF2-40B4-BE49-F238E27FC236}">
                  <a16:creationId xmlns:a16="http://schemas.microsoft.com/office/drawing/2014/main" id="{0680D512-D870-4A4E-A672-2D42E18257F4}"/>
                </a:ext>
              </a:extLst>
            </p:cNvPr>
            <p:cNvGrpSpPr/>
            <p:nvPr/>
          </p:nvGrpSpPr>
          <p:grpSpPr>
            <a:xfrm>
              <a:off x="5330006" y="1281868"/>
              <a:ext cx="314510" cy="400110"/>
              <a:chOff x="433661" y="1944861"/>
              <a:chExt cx="291062" cy="400110"/>
            </a:xfrm>
          </p:grpSpPr>
          <p:sp>
            <p:nvSpPr>
              <p:cNvPr id="460" name="Oval 459">
                <a:extLst>
                  <a:ext uri="{FF2B5EF4-FFF2-40B4-BE49-F238E27FC236}">
                    <a16:creationId xmlns:a16="http://schemas.microsoft.com/office/drawing/2014/main" id="{C54CA8A5-88FD-0B43-B39C-06EA5B196E08}"/>
                  </a:ext>
                </a:extLst>
              </p:cNvPr>
              <p:cNvSpPr/>
              <p:nvPr/>
            </p:nvSpPr>
            <p:spPr>
              <a:xfrm>
                <a:off x="448041" y="2026177"/>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cs typeface="Arial"/>
                </a:endParaRPr>
              </a:p>
            </p:txBody>
          </p:sp>
          <p:sp>
            <p:nvSpPr>
              <p:cNvPr id="461" name="TextBox 460">
                <a:extLst>
                  <a:ext uri="{FF2B5EF4-FFF2-40B4-BE49-F238E27FC236}">
                    <a16:creationId xmlns:a16="http://schemas.microsoft.com/office/drawing/2014/main" id="{98241409-350B-3C48-8CD4-8EC73830F0DD}"/>
                  </a:ext>
                </a:extLst>
              </p:cNvPr>
              <p:cNvSpPr txBox="1"/>
              <p:nvPr/>
            </p:nvSpPr>
            <p:spPr>
              <a:xfrm>
                <a:off x="433661" y="1944861"/>
                <a:ext cx="291062" cy="400110"/>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00000"/>
                    </a:solidFill>
                    <a:effectLst/>
                    <a:uLnTx/>
                    <a:uFillTx/>
                    <a:ea typeface="ＭＳ Ｐゴシック" charset="0"/>
                    <a:cs typeface="Arial"/>
                  </a:rPr>
                  <a:t>2</a:t>
                </a:r>
              </a:p>
            </p:txBody>
          </p:sp>
        </p:grpSp>
      </p:grpSp>
      <p:grpSp>
        <p:nvGrpSpPr>
          <p:cNvPr id="462" name="Group 461">
            <a:extLst>
              <a:ext uri="{FF2B5EF4-FFF2-40B4-BE49-F238E27FC236}">
                <a16:creationId xmlns:a16="http://schemas.microsoft.com/office/drawing/2014/main" id="{A90C1603-EE2D-5C46-96D7-DD144E7597AC}"/>
              </a:ext>
            </a:extLst>
          </p:cNvPr>
          <p:cNvGrpSpPr/>
          <p:nvPr/>
        </p:nvGrpSpPr>
        <p:grpSpPr>
          <a:xfrm>
            <a:off x="6821113" y="3557841"/>
            <a:ext cx="5253976" cy="1445458"/>
            <a:chOff x="5333217" y="1291493"/>
            <a:chExt cx="5253976" cy="1445458"/>
          </a:xfrm>
        </p:grpSpPr>
        <p:sp>
          <p:nvSpPr>
            <p:cNvPr id="463" name="TextBox 462">
              <a:extLst>
                <a:ext uri="{FF2B5EF4-FFF2-40B4-BE49-F238E27FC236}">
                  <a16:creationId xmlns:a16="http://schemas.microsoft.com/office/drawing/2014/main" id="{7B9E44CE-B140-1542-AAC2-4DAF6F5BCDFC}"/>
                </a:ext>
              </a:extLst>
            </p:cNvPr>
            <p:cNvSpPr txBox="1"/>
            <p:nvPr/>
          </p:nvSpPr>
          <p:spPr>
            <a:xfrm>
              <a:off x="5654650" y="1315023"/>
              <a:ext cx="4932543" cy="1421928"/>
            </a:xfrm>
            <a:prstGeom prst="rect">
              <a:avLst/>
            </a:prstGeom>
            <a:noFill/>
          </p:spPr>
          <p:txBody>
            <a:bodyPr wrap="square" rtlCol="0">
              <a:spAutoFit/>
            </a:body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ea typeface="ＭＳ Ｐゴシック" charset="0"/>
                </a:rPr>
                <a:t>Dijkstra’s routing algorithm application has previously registered to be called when ever link status changes.  It is called.</a:t>
              </a:r>
            </a:p>
          </p:txBody>
        </p:sp>
        <p:grpSp>
          <p:nvGrpSpPr>
            <p:cNvPr id="464" name="Group 463">
              <a:extLst>
                <a:ext uri="{FF2B5EF4-FFF2-40B4-BE49-F238E27FC236}">
                  <a16:creationId xmlns:a16="http://schemas.microsoft.com/office/drawing/2014/main" id="{4AA4F08F-919D-6D43-A245-B36CE88D136C}"/>
                </a:ext>
              </a:extLst>
            </p:cNvPr>
            <p:cNvGrpSpPr/>
            <p:nvPr/>
          </p:nvGrpSpPr>
          <p:grpSpPr>
            <a:xfrm>
              <a:off x="5333217" y="1291493"/>
              <a:ext cx="314510" cy="400110"/>
              <a:chOff x="436633" y="1954486"/>
              <a:chExt cx="291062" cy="400110"/>
            </a:xfrm>
          </p:grpSpPr>
          <p:sp>
            <p:nvSpPr>
              <p:cNvPr id="465" name="Oval 464">
                <a:extLst>
                  <a:ext uri="{FF2B5EF4-FFF2-40B4-BE49-F238E27FC236}">
                    <a16:creationId xmlns:a16="http://schemas.microsoft.com/office/drawing/2014/main" id="{474762E3-AFBB-FD48-BEF6-8AF863920A29}"/>
                  </a:ext>
                </a:extLst>
              </p:cNvPr>
              <p:cNvSpPr/>
              <p:nvPr/>
            </p:nvSpPr>
            <p:spPr>
              <a:xfrm>
                <a:off x="448041" y="2026177"/>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cs typeface="Arial"/>
                </a:endParaRPr>
              </a:p>
            </p:txBody>
          </p:sp>
          <p:sp>
            <p:nvSpPr>
              <p:cNvPr id="466" name="TextBox 465">
                <a:extLst>
                  <a:ext uri="{FF2B5EF4-FFF2-40B4-BE49-F238E27FC236}">
                    <a16:creationId xmlns:a16="http://schemas.microsoft.com/office/drawing/2014/main" id="{C0B243D3-CD77-354D-AF47-3C3867EAD742}"/>
                  </a:ext>
                </a:extLst>
              </p:cNvPr>
              <p:cNvSpPr txBox="1"/>
              <p:nvPr/>
            </p:nvSpPr>
            <p:spPr>
              <a:xfrm>
                <a:off x="436633" y="1954486"/>
                <a:ext cx="291062" cy="400110"/>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00000"/>
                    </a:solidFill>
                    <a:effectLst/>
                    <a:uLnTx/>
                    <a:uFillTx/>
                    <a:ea typeface="ＭＳ Ｐゴシック" charset="0"/>
                    <a:cs typeface="Arial"/>
                  </a:rPr>
                  <a:t>3</a:t>
                </a:r>
              </a:p>
            </p:txBody>
          </p:sp>
        </p:grpSp>
      </p:grpSp>
      <p:grpSp>
        <p:nvGrpSpPr>
          <p:cNvPr id="467" name="Group 466">
            <a:extLst>
              <a:ext uri="{FF2B5EF4-FFF2-40B4-BE49-F238E27FC236}">
                <a16:creationId xmlns:a16="http://schemas.microsoft.com/office/drawing/2014/main" id="{9B04D695-515C-F643-A6A8-EB313B26D25D}"/>
              </a:ext>
            </a:extLst>
          </p:cNvPr>
          <p:cNvGrpSpPr/>
          <p:nvPr/>
        </p:nvGrpSpPr>
        <p:grpSpPr>
          <a:xfrm>
            <a:off x="6800258" y="5062185"/>
            <a:ext cx="4748738" cy="1448665"/>
            <a:chOff x="5320381" y="1288286"/>
            <a:chExt cx="4748738" cy="1448665"/>
          </a:xfrm>
        </p:grpSpPr>
        <p:sp>
          <p:nvSpPr>
            <p:cNvPr id="468" name="TextBox 467">
              <a:extLst>
                <a:ext uri="{FF2B5EF4-FFF2-40B4-BE49-F238E27FC236}">
                  <a16:creationId xmlns:a16="http://schemas.microsoft.com/office/drawing/2014/main" id="{B0A5DC12-CD7F-7947-8638-FCA31A28E2B0}"/>
                </a:ext>
              </a:extLst>
            </p:cNvPr>
            <p:cNvSpPr txBox="1"/>
            <p:nvPr/>
          </p:nvSpPr>
          <p:spPr>
            <a:xfrm>
              <a:off x="5654650" y="1315023"/>
              <a:ext cx="4414469" cy="1421928"/>
            </a:xfrm>
            <a:prstGeom prst="rect">
              <a:avLst/>
            </a:prstGeom>
            <a:noFill/>
          </p:spPr>
          <p:txBody>
            <a:bodyPr wrap="square" rtlCol="0">
              <a:spAutoFit/>
            </a:body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ea typeface="ＭＳ Ｐゴシック" charset="0"/>
                </a:rPr>
                <a:t>Dijkstra’s routing algorithm access network graph info, link state info in controller,  computes new routes</a:t>
              </a:r>
            </a:p>
          </p:txBody>
        </p:sp>
        <p:grpSp>
          <p:nvGrpSpPr>
            <p:cNvPr id="469" name="Group 468">
              <a:extLst>
                <a:ext uri="{FF2B5EF4-FFF2-40B4-BE49-F238E27FC236}">
                  <a16:creationId xmlns:a16="http://schemas.microsoft.com/office/drawing/2014/main" id="{E780A433-81AB-8640-801E-3E36D0C8A814}"/>
                </a:ext>
              </a:extLst>
            </p:cNvPr>
            <p:cNvGrpSpPr/>
            <p:nvPr/>
          </p:nvGrpSpPr>
          <p:grpSpPr>
            <a:xfrm>
              <a:off x="5320381" y="1288286"/>
              <a:ext cx="314510" cy="400110"/>
              <a:chOff x="424754" y="1951279"/>
              <a:chExt cx="291062" cy="400110"/>
            </a:xfrm>
          </p:grpSpPr>
          <p:sp>
            <p:nvSpPr>
              <p:cNvPr id="470" name="Oval 469">
                <a:extLst>
                  <a:ext uri="{FF2B5EF4-FFF2-40B4-BE49-F238E27FC236}">
                    <a16:creationId xmlns:a16="http://schemas.microsoft.com/office/drawing/2014/main" id="{13BA4AD6-9B8B-B34F-8638-37047BF2F57A}"/>
                  </a:ext>
                </a:extLst>
              </p:cNvPr>
              <p:cNvSpPr/>
              <p:nvPr/>
            </p:nvSpPr>
            <p:spPr>
              <a:xfrm>
                <a:off x="448041" y="2026177"/>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cs typeface="Arial"/>
                </a:endParaRPr>
              </a:p>
            </p:txBody>
          </p:sp>
          <p:sp>
            <p:nvSpPr>
              <p:cNvPr id="471" name="TextBox 470">
                <a:extLst>
                  <a:ext uri="{FF2B5EF4-FFF2-40B4-BE49-F238E27FC236}">
                    <a16:creationId xmlns:a16="http://schemas.microsoft.com/office/drawing/2014/main" id="{B0922FC9-7A3B-0A4F-A08D-B0BBA98A59FF}"/>
                  </a:ext>
                </a:extLst>
              </p:cNvPr>
              <p:cNvSpPr txBox="1"/>
              <p:nvPr/>
            </p:nvSpPr>
            <p:spPr>
              <a:xfrm>
                <a:off x="424754" y="1951279"/>
                <a:ext cx="291062" cy="400110"/>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00000"/>
                    </a:solidFill>
                    <a:effectLst/>
                    <a:uLnTx/>
                    <a:uFillTx/>
                    <a:ea typeface="ＭＳ Ｐゴシック" charset="0"/>
                    <a:cs typeface="Arial"/>
                  </a:rPr>
                  <a:t>4</a:t>
                </a:r>
              </a:p>
            </p:txBody>
          </p:sp>
        </p:grpSp>
      </p:grpSp>
      <p:grpSp>
        <p:nvGrpSpPr>
          <p:cNvPr id="9" name="Group 8">
            <a:extLst>
              <a:ext uri="{FF2B5EF4-FFF2-40B4-BE49-F238E27FC236}">
                <a16:creationId xmlns:a16="http://schemas.microsoft.com/office/drawing/2014/main" id="{CD028D42-5816-5541-A673-C6433AD9D499}"/>
              </a:ext>
            </a:extLst>
          </p:cNvPr>
          <p:cNvGrpSpPr/>
          <p:nvPr/>
        </p:nvGrpSpPr>
        <p:grpSpPr>
          <a:xfrm>
            <a:off x="2312276" y="4225159"/>
            <a:ext cx="677917" cy="1261241"/>
            <a:chOff x="2312276" y="4225159"/>
            <a:chExt cx="677917" cy="1261241"/>
          </a:xfrm>
        </p:grpSpPr>
        <p:sp>
          <p:nvSpPr>
            <p:cNvPr id="7" name="Freeform 6">
              <a:extLst>
                <a:ext uri="{FF2B5EF4-FFF2-40B4-BE49-F238E27FC236}">
                  <a16:creationId xmlns:a16="http://schemas.microsoft.com/office/drawing/2014/main" id="{218DA33A-26D6-314C-A500-DD7DB353ACAB}"/>
                </a:ext>
              </a:extLst>
            </p:cNvPr>
            <p:cNvSpPr/>
            <p:nvPr/>
          </p:nvSpPr>
          <p:spPr>
            <a:xfrm>
              <a:off x="2312276" y="4225159"/>
              <a:ext cx="677917" cy="1261241"/>
            </a:xfrm>
            <a:custGeom>
              <a:avLst/>
              <a:gdLst>
                <a:gd name="connsiteX0" fmla="*/ 0 w 677917"/>
                <a:gd name="connsiteY0" fmla="*/ 1261241 h 1261241"/>
                <a:gd name="connsiteX1" fmla="*/ 677917 w 677917"/>
                <a:gd name="connsiteY1" fmla="*/ 178675 h 1261241"/>
                <a:gd name="connsiteX2" fmla="*/ 677917 w 677917"/>
                <a:gd name="connsiteY2" fmla="*/ 0 h 1261241"/>
              </a:gdLst>
              <a:ahLst/>
              <a:cxnLst>
                <a:cxn ang="0">
                  <a:pos x="connsiteX0" y="connsiteY0"/>
                </a:cxn>
                <a:cxn ang="0">
                  <a:pos x="connsiteX1" y="connsiteY1"/>
                </a:cxn>
                <a:cxn ang="0">
                  <a:pos x="connsiteX2" y="connsiteY2"/>
                </a:cxn>
              </a:cxnLst>
              <a:rect l="l" t="t" r="r" b="b"/>
              <a:pathLst>
                <a:path w="677917" h="1261241">
                  <a:moveTo>
                    <a:pt x="0" y="1261241"/>
                  </a:moveTo>
                  <a:lnTo>
                    <a:pt x="677917" y="178675"/>
                  </a:lnTo>
                  <a:lnTo>
                    <a:pt x="677917"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1" name="Group 370">
              <a:extLst>
                <a:ext uri="{FF2B5EF4-FFF2-40B4-BE49-F238E27FC236}">
                  <a16:creationId xmlns:a16="http://schemas.microsoft.com/office/drawing/2014/main" id="{77BAE01A-4364-4544-BF42-8FF701463BAC}"/>
                </a:ext>
              </a:extLst>
            </p:cNvPr>
            <p:cNvGrpSpPr/>
            <p:nvPr/>
          </p:nvGrpSpPr>
          <p:grpSpPr>
            <a:xfrm>
              <a:off x="2499117" y="4791488"/>
              <a:ext cx="313044" cy="369332"/>
              <a:chOff x="-17363" y="1958857"/>
              <a:chExt cx="313044" cy="369332"/>
            </a:xfrm>
          </p:grpSpPr>
          <p:sp>
            <p:nvSpPr>
              <p:cNvPr id="372" name="Oval 371">
                <a:extLst>
                  <a:ext uri="{FF2B5EF4-FFF2-40B4-BE49-F238E27FC236}">
                    <a16:creationId xmlns:a16="http://schemas.microsoft.com/office/drawing/2014/main" id="{64D78EC7-F7C7-3F45-961B-64EA2E033912}"/>
                  </a:ext>
                </a:extLst>
              </p:cNvPr>
              <p:cNvSpPr/>
              <p:nvPr/>
            </p:nvSpPr>
            <p:spPr>
              <a:xfrm>
                <a:off x="17117" y="2010412"/>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73" name="TextBox 372">
                <a:extLst>
                  <a:ext uri="{FF2B5EF4-FFF2-40B4-BE49-F238E27FC236}">
                    <a16:creationId xmlns:a16="http://schemas.microsoft.com/office/drawing/2014/main" id="{3E26F343-9456-5D42-A9FA-964E247D2550}"/>
                  </a:ext>
                </a:extLst>
              </p:cNvPr>
              <p:cNvSpPr txBox="1"/>
              <p:nvPr/>
            </p:nvSpPr>
            <p:spPr>
              <a:xfrm>
                <a:off x="-17363" y="1958857"/>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1</a:t>
                </a:r>
              </a:p>
            </p:txBody>
          </p:sp>
        </p:grpSp>
      </p:grpSp>
      <p:grpSp>
        <p:nvGrpSpPr>
          <p:cNvPr id="12" name="Group 11">
            <a:extLst>
              <a:ext uri="{FF2B5EF4-FFF2-40B4-BE49-F238E27FC236}">
                <a16:creationId xmlns:a16="http://schemas.microsoft.com/office/drawing/2014/main" id="{CCB6F412-7995-3B46-8E64-A0D13B5F777D}"/>
              </a:ext>
            </a:extLst>
          </p:cNvPr>
          <p:cNvGrpSpPr/>
          <p:nvPr/>
        </p:nvGrpSpPr>
        <p:grpSpPr>
          <a:xfrm>
            <a:off x="2292350" y="3432175"/>
            <a:ext cx="698500" cy="793750"/>
            <a:chOff x="2292350" y="3432175"/>
            <a:chExt cx="698500" cy="793750"/>
          </a:xfrm>
        </p:grpSpPr>
        <p:sp>
          <p:nvSpPr>
            <p:cNvPr id="10" name="Freeform 9">
              <a:extLst>
                <a:ext uri="{FF2B5EF4-FFF2-40B4-BE49-F238E27FC236}">
                  <a16:creationId xmlns:a16="http://schemas.microsoft.com/office/drawing/2014/main" id="{050C530D-3872-7E44-B659-707925E00FB5}"/>
                </a:ext>
              </a:extLst>
            </p:cNvPr>
            <p:cNvSpPr/>
            <p:nvPr/>
          </p:nvSpPr>
          <p:spPr>
            <a:xfrm>
              <a:off x="2292350" y="3432175"/>
              <a:ext cx="698500" cy="793750"/>
            </a:xfrm>
            <a:custGeom>
              <a:avLst/>
              <a:gdLst>
                <a:gd name="connsiteX0" fmla="*/ 698500 w 698500"/>
                <a:gd name="connsiteY0" fmla="*/ 793750 h 793750"/>
                <a:gd name="connsiteX1" fmla="*/ 698500 w 698500"/>
                <a:gd name="connsiteY1" fmla="*/ 508000 h 793750"/>
                <a:gd name="connsiteX2" fmla="*/ 0 w 698500"/>
                <a:gd name="connsiteY2" fmla="*/ 269875 h 793750"/>
                <a:gd name="connsiteX3" fmla="*/ 0 w 698500"/>
                <a:gd name="connsiteY3" fmla="*/ 0 h 793750"/>
                <a:gd name="connsiteX4" fmla="*/ 0 w 698500"/>
                <a:gd name="connsiteY4" fmla="*/ 3175 h 7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0" h="793750">
                  <a:moveTo>
                    <a:pt x="698500" y="793750"/>
                  </a:moveTo>
                  <a:lnTo>
                    <a:pt x="698500" y="508000"/>
                  </a:lnTo>
                  <a:lnTo>
                    <a:pt x="0" y="269875"/>
                  </a:lnTo>
                  <a:lnTo>
                    <a:pt x="0" y="0"/>
                  </a:lnTo>
                  <a:lnTo>
                    <a:pt x="0" y="3175"/>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0E2BF29E-5D7E-3445-97B2-B00E46F50CB0}"/>
                </a:ext>
              </a:extLst>
            </p:cNvPr>
            <p:cNvGrpSpPr/>
            <p:nvPr/>
          </p:nvGrpSpPr>
          <p:grpSpPr>
            <a:xfrm>
              <a:off x="2576070" y="3664008"/>
              <a:ext cx="313044" cy="369332"/>
              <a:chOff x="2576070" y="3664008"/>
              <a:chExt cx="313044" cy="369332"/>
            </a:xfrm>
          </p:grpSpPr>
          <p:sp>
            <p:nvSpPr>
              <p:cNvPr id="375" name="Oval 374">
                <a:extLst>
                  <a:ext uri="{FF2B5EF4-FFF2-40B4-BE49-F238E27FC236}">
                    <a16:creationId xmlns:a16="http://schemas.microsoft.com/office/drawing/2014/main" id="{8730936C-BFF8-424D-8C52-3FBAACA75D29}"/>
                  </a:ext>
                </a:extLst>
              </p:cNvPr>
              <p:cNvSpPr/>
              <p:nvPr/>
            </p:nvSpPr>
            <p:spPr>
              <a:xfrm>
                <a:off x="2602120" y="3719723"/>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76" name="TextBox 375">
                <a:extLst>
                  <a:ext uri="{FF2B5EF4-FFF2-40B4-BE49-F238E27FC236}">
                    <a16:creationId xmlns:a16="http://schemas.microsoft.com/office/drawing/2014/main" id="{FCDD7064-D7DA-984B-8288-7014FD5FA49C}"/>
                  </a:ext>
                </a:extLst>
              </p:cNvPr>
              <p:cNvSpPr txBox="1"/>
              <p:nvPr/>
            </p:nvSpPr>
            <p:spPr>
              <a:xfrm>
                <a:off x="2576070" y="3664008"/>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2</a:t>
                </a:r>
              </a:p>
            </p:txBody>
          </p:sp>
        </p:grpSp>
      </p:grpSp>
      <p:grpSp>
        <p:nvGrpSpPr>
          <p:cNvPr id="15" name="Group 14">
            <a:extLst>
              <a:ext uri="{FF2B5EF4-FFF2-40B4-BE49-F238E27FC236}">
                <a16:creationId xmlns:a16="http://schemas.microsoft.com/office/drawing/2014/main" id="{E9BE2FC1-14EF-EF41-B834-5B22F3837E94}"/>
              </a:ext>
            </a:extLst>
          </p:cNvPr>
          <p:cNvGrpSpPr/>
          <p:nvPr/>
        </p:nvGrpSpPr>
        <p:grpSpPr>
          <a:xfrm>
            <a:off x="2137625" y="1774825"/>
            <a:ext cx="313044" cy="1663700"/>
            <a:chOff x="2134450" y="1762125"/>
            <a:chExt cx="313044" cy="1663700"/>
          </a:xfrm>
        </p:grpSpPr>
        <p:sp>
          <p:nvSpPr>
            <p:cNvPr id="13" name="Freeform 12">
              <a:extLst>
                <a:ext uri="{FF2B5EF4-FFF2-40B4-BE49-F238E27FC236}">
                  <a16:creationId xmlns:a16="http://schemas.microsoft.com/office/drawing/2014/main" id="{C78CDCAC-EDD7-0E4E-8BD0-4FB5320ED675}"/>
                </a:ext>
              </a:extLst>
            </p:cNvPr>
            <p:cNvSpPr/>
            <p:nvPr/>
          </p:nvSpPr>
          <p:spPr>
            <a:xfrm>
              <a:off x="2273300" y="1762125"/>
              <a:ext cx="15875" cy="1663700"/>
            </a:xfrm>
            <a:custGeom>
              <a:avLst/>
              <a:gdLst>
                <a:gd name="connsiteX0" fmla="*/ 15875 w 15875"/>
                <a:gd name="connsiteY0" fmla="*/ 1663700 h 1663700"/>
                <a:gd name="connsiteX1" fmla="*/ 15875 w 15875"/>
                <a:gd name="connsiteY1" fmla="*/ 0 h 1663700"/>
                <a:gd name="connsiteX2" fmla="*/ 0 w 15875"/>
                <a:gd name="connsiteY2" fmla="*/ 0 h 1663700"/>
              </a:gdLst>
              <a:ahLst/>
              <a:cxnLst>
                <a:cxn ang="0">
                  <a:pos x="connsiteX0" y="connsiteY0"/>
                </a:cxn>
                <a:cxn ang="0">
                  <a:pos x="connsiteX1" y="connsiteY1"/>
                </a:cxn>
                <a:cxn ang="0">
                  <a:pos x="connsiteX2" y="connsiteY2"/>
                </a:cxn>
              </a:cxnLst>
              <a:rect l="l" t="t" r="r" b="b"/>
              <a:pathLst>
                <a:path w="15875" h="1663700">
                  <a:moveTo>
                    <a:pt x="15875" y="1663700"/>
                  </a:moveTo>
                  <a:lnTo>
                    <a:pt x="15875" y="0"/>
                  </a:lnTo>
                  <a:lnTo>
                    <a:pt x="0" y="0"/>
                  </a:lnTo>
                </a:path>
              </a:pathLst>
            </a:custGeom>
            <a:noFill/>
            <a:ln w="190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0A2102A-B985-AC47-85E1-BFD474A7D9D2}"/>
                </a:ext>
              </a:extLst>
            </p:cNvPr>
            <p:cNvGrpSpPr/>
            <p:nvPr/>
          </p:nvGrpSpPr>
          <p:grpSpPr>
            <a:xfrm>
              <a:off x="2134450" y="2567187"/>
              <a:ext cx="313044" cy="369332"/>
              <a:chOff x="1712175" y="2510037"/>
              <a:chExt cx="313044" cy="369332"/>
            </a:xfrm>
          </p:grpSpPr>
          <p:sp>
            <p:nvSpPr>
              <p:cNvPr id="378" name="Oval 377">
                <a:extLst>
                  <a:ext uri="{FF2B5EF4-FFF2-40B4-BE49-F238E27FC236}">
                    <a16:creationId xmlns:a16="http://schemas.microsoft.com/office/drawing/2014/main" id="{DC0871FF-D3D8-2643-B38B-DAEBEB8EA107}"/>
                  </a:ext>
                </a:extLst>
              </p:cNvPr>
              <p:cNvSpPr/>
              <p:nvPr/>
            </p:nvSpPr>
            <p:spPr>
              <a:xfrm>
                <a:off x="1744575" y="2568927"/>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79" name="TextBox 378">
                <a:extLst>
                  <a:ext uri="{FF2B5EF4-FFF2-40B4-BE49-F238E27FC236}">
                    <a16:creationId xmlns:a16="http://schemas.microsoft.com/office/drawing/2014/main" id="{965BF2B8-2DC2-A24B-A21E-51E530B25818}"/>
                  </a:ext>
                </a:extLst>
              </p:cNvPr>
              <p:cNvSpPr txBox="1"/>
              <p:nvPr/>
            </p:nvSpPr>
            <p:spPr>
              <a:xfrm>
                <a:off x="1712175" y="2510037"/>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3</a:t>
                </a:r>
              </a:p>
            </p:txBody>
          </p:sp>
        </p:grpSp>
      </p:grpSp>
      <p:grpSp>
        <p:nvGrpSpPr>
          <p:cNvPr id="18" name="Group 17">
            <a:extLst>
              <a:ext uri="{FF2B5EF4-FFF2-40B4-BE49-F238E27FC236}">
                <a16:creationId xmlns:a16="http://schemas.microsoft.com/office/drawing/2014/main" id="{2BA13A42-84D2-5F46-9A6B-6BA30F8EDC2D}"/>
              </a:ext>
            </a:extLst>
          </p:cNvPr>
          <p:cNvGrpSpPr/>
          <p:nvPr/>
        </p:nvGrpSpPr>
        <p:grpSpPr>
          <a:xfrm>
            <a:off x="2349183" y="1803400"/>
            <a:ext cx="313044" cy="1539875"/>
            <a:chOff x="2349183" y="1803400"/>
            <a:chExt cx="313044" cy="1539875"/>
          </a:xfrm>
        </p:grpSpPr>
        <p:cxnSp>
          <p:nvCxnSpPr>
            <p:cNvPr id="17" name="Straight Arrow Connector 16">
              <a:extLst>
                <a:ext uri="{FF2B5EF4-FFF2-40B4-BE49-F238E27FC236}">
                  <a16:creationId xmlns:a16="http://schemas.microsoft.com/office/drawing/2014/main" id="{FFBD088A-94D4-CC45-A539-772D0FEB312B}"/>
                </a:ext>
              </a:extLst>
            </p:cNvPr>
            <p:cNvCxnSpPr/>
            <p:nvPr/>
          </p:nvCxnSpPr>
          <p:spPr>
            <a:xfrm>
              <a:off x="2498725" y="1803400"/>
              <a:ext cx="0" cy="153987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1" name="Group 380">
              <a:extLst>
                <a:ext uri="{FF2B5EF4-FFF2-40B4-BE49-F238E27FC236}">
                  <a16:creationId xmlns:a16="http://schemas.microsoft.com/office/drawing/2014/main" id="{76F79744-5FA1-7449-B121-428DFE2E2D6C}"/>
                </a:ext>
              </a:extLst>
            </p:cNvPr>
            <p:cNvGrpSpPr/>
            <p:nvPr/>
          </p:nvGrpSpPr>
          <p:grpSpPr>
            <a:xfrm>
              <a:off x="2349183" y="1906331"/>
              <a:ext cx="313044" cy="369332"/>
              <a:chOff x="415641" y="1967287"/>
              <a:chExt cx="313044" cy="369332"/>
            </a:xfrm>
          </p:grpSpPr>
          <p:sp>
            <p:nvSpPr>
              <p:cNvPr id="382" name="Oval 381">
                <a:extLst>
                  <a:ext uri="{FF2B5EF4-FFF2-40B4-BE49-F238E27FC236}">
                    <a16:creationId xmlns:a16="http://schemas.microsoft.com/office/drawing/2014/main" id="{9FD5CC65-BB19-764E-927A-898AD871E876}"/>
                  </a:ext>
                </a:extLst>
              </p:cNvPr>
              <p:cNvSpPr/>
              <p:nvPr/>
            </p:nvSpPr>
            <p:spPr>
              <a:xfrm>
                <a:off x="448041" y="2026177"/>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83" name="TextBox 382">
                <a:extLst>
                  <a:ext uri="{FF2B5EF4-FFF2-40B4-BE49-F238E27FC236}">
                    <a16:creationId xmlns:a16="http://schemas.microsoft.com/office/drawing/2014/main" id="{571E5AEF-2D67-A64A-8835-73795045CED6}"/>
                  </a:ext>
                </a:extLst>
              </p:cNvPr>
              <p:cNvSpPr txBox="1"/>
              <p:nvPr/>
            </p:nvSpPr>
            <p:spPr>
              <a:xfrm>
                <a:off x="415641" y="1967287"/>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4</a:t>
                </a:r>
              </a:p>
            </p:txBody>
          </p:sp>
        </p:grpSp>
      </p:grpSp>
    </p:spTree>
    <p:extLst>
      <p:ext uri="{BB962C8B-B14F-4D97-AF65-F5344CB8AC3E}">
        <p14:creationId xmlns:p14="http://schemas.microsoft.com/office/powerpoint/2010/main" val="346288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dissolve">
                                      <p:cBhvr>
                                        <p:cTn id="7" dur="500"/>
                                        <p:tgtEl>
                                          <p:spTgt spid="452"/>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57"/>
                                        </p:tgtEl>
                                        <p:attrNameLst>
                                          <p:attrName>style.visibility</p:attrName>
                                        </p:attrNameLst>
                                      </p:cBhvr>
                                      <p:to>
                                        <p:strVal val="visible"/>
                                      </p:to>
                                    </p:set>
                                    <p:animEffect transition="in" filter="dissolve">
                                      <p:cBhvr>
                                        <p:cTn id="15" dur="500"/>
                                        <p:tgtEl>
                                          <p:spTgt spid="457"/>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62"/>
                                        </p:tgtEl>
                                        <p:attrNameLst>
                                          <p:attrName>style.visibility</p:attrName>
                                        </p:attrNameLst>
                                      </p:cBhvr>
                                      <p:to>
                                        <p:strVal val="visible"/>
                                      </p:to>
                                    </p:set>
                                    <p:animEffect transition="in" filter="dissolve">
                                      <p:cBhvr>
                                        <p:cTn id="23" dur="500"/>
                                        <p:tgtEl>
                                          <p:spTgt spid="462"/>
                                        </p:tgtEl>
                                      </p:cBhvr>
                                    </p:animEffect>
                                  </p:childTnLst>
                                </p:cTn>
                              </p:par>
                              <p:par>
                                <p:cTn id="24" presetID="2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7"/>
                                        </p:tgtEl>
                                        <p:attrNameLst>
                                          <p:attrName>style.visibility</p:attrName>
                                        </p:attrNameLst>
                                      </p:cBhvr>
                                      <p:to>
                                        <p:strVal val="visible"/>
                                      </p:to>
                                    </p:set>
                                    <p:animEffect transition="in" filter="dissolve">
                                      <p:cBhvr>
                                        <p:cTn id="31" dur="500"/>
                                        <p:tgtEl>
                                          <p:spTgt spid="467"/>
                                        </p:tgtEl>
                                      </p:cBhvr>
                                    </p:animEffect>
                                  </p:childTnLst>
                                </p:cTn>
                              </p:par>
                              <p:par>
                                <p:cTn id="32" presetID="22" presetClass="entr" presetSubtype="1"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276457"/>
            <a:ext cx="10998896" cy="894622"/>
          </a:xfrm>
        </p:spPr>
        <p:txBody>
          <a:bodyPr>
            <a:noAutofit/>
          </a:bodyPr>
          <a:lstStyle/>
          <a:p>
            <a:r>
              <a:rPr lang="en-US" b="0" dirty="0"/>
              <a:t>SDN: control/data plane interaction example</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75</a:t>
            </a:fld>
            <a:endParaRPr lang="en-US" dirty="0"/>
          </a:p>
        </p:txBody>
      </p:sp>
      <p:sp>
        <p:nvSpPr>
          <p:cNvPr id="325" name="Rounded Rectangle 324">
            <a:extLst>
              <a:ext uri="{FF2B5EF4-FFF2-40B4-BE49-F238E27FC236}">
                <a16:creationId xmlns:a16="http://schemas.microsoft.com/office/drawing/2014/main" id="{48D9D971-BB7B-A045-8126-3F6D89A80BFA}"/>
              </a:ext>
            </a:extLst>
          </p:cNvPr>
          <p:cNvSpPr/>
          <p:nvPr/>
        </p:nvSpPr>
        <p:spPr>
          <a:xfrm>
            <a:off x="1267886" y="2781457"/>
            <a:ext cx="4211052" cy="1062452"/>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Rounded Rectangle 325">
            <a:extLst>
              <a:ext uri="{FF2B5EF4-FFF2-40B4-BE49-F238E27FC236}">
                <a16:creationId xmlns:a16="http://schemas.microsoft.com/office/drawing/2014/main" id="{6862D1C0-D760-D24C-B4CE-1C62437307F2}"/>
              </a:ext>
            </a:extLst>
          </p:cNvPr>
          <p:cNvSpPr/>
          <p:nvPr/>
        </p:nvSpPr>
        <p:spPr>
          <a:xfrm>
            <a:off x="1294622" y="3977998"/>
            <a:ext cx="4184316" cy="545543"/>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327" name="Straight Connector 326">
            <a:extLst>
              <a:ext uri="{FF2B5EF4-FFF2-40B4-BE49-F238E27FC236}">
                <a16:creationId xmlns:a16="http://schemas.microsoft.com/office/drawing/2014/main" id="{6EC76F04-CB84-9D4C-B614-CCAAF77DF086}"/>
              </a:ext>
            </a:extLst>
          </p:cNvPr>
          <p:cNvCxnSpPr/>
          <p:nvPr/>
        </p:nvCxnSpPr>
        <p:spPr bwMode="auto">
          <a:xfrm>
            <a:off x="1334724" y="4626321"/>
            <a:ext cx="4104106" cy="0"/>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328" name="Group 327">
            <a:extLst>
              <a:ext uri="{FF2B5EF4-FFF2-40B4-BE49-F238E27FC236}">
                <a16:creationId xmlns:a16="http://schemas.microsoft.com/office/drawing/2014/main" id="{538C6E4D-0EC4-B64C-9EEA-03480A17D18A}"/>
              </a:ext>
            </a:extLst>
          </p:cNvPr>
          <p:cNvGrpSpPr/>
          <p:nvPr/>
        </p:nvGrpSpPr>
        <p:grpSpPr>
          <a:xfrm>
            <a:off x="1416854" y="3356297"/>
            <a:ext cx="1244650" cy="411995"/>
            <a:chOff x="3128876" y="457817"/>
            <a:chExt cx="1432326" cy="459826"/>
          </a:xfrm>
        </p:grpSpPr>
        <p:sp>
          <p:nvSpPr>
            <p:cNvPr id="329" name="Rounded Rectangle 328">
              <a:extLst>
                <a:ext uri="{FF2B5EF4-FFF2-40B4-BE49-F238E27FC236}">
                  <a16:creationId xmlns:a16="http://schemas.microsoft.com/office/drawing/2014/main" id="{464725F4-EA3D-B943-BC4E-A498A91255EC}"/>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Box 329">
              <a:extLst>
                <a:ext uri="{FF2B5EF4-FFF2-40B4-BE49-F238E27FC236}">
                  <a16:creationId xmlns:a16="http://schemas.microsoft.com/office/drawing/2014/main" id="{2A7D9926-304F-C44B-B971-A050DC450537}"/>
                </a:ext>
              </a:extLst>
            </p:cNvPr>
            <p:cNvSpPr txBox="1"/>
            <p:nvPr/>
          </p:nvSpPr>
          <p:spPr>
            <a:xfrm>
              <a:off x="3178769" y="541671"/>
              <a:ext cx="1302385"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Link-state info</a:t>
              </a:r>
            </a:p>
          </p:txBody>
        </p:sp>
      </p:grpSp>
      <p:grpSp>
        <p:nvGrpSpPr>
          <p:cNvPr id="331" name="Group 330">
            <a:extLst>
              <a:ext uri="{FF2B5EF4-FFF2-40B4-BE49-F238E27FC236}">
                <a16:creationId xmlns:a16="http://schemas.microsoft.com/office/drawing/2014/main" id="{10349B34-1073-E946-BED7-17B6AC84FDD7}"/>
              </a:ext>
            </a:extLst>
          </p:cNvPr>
          <p:cNvGrpSpPr/>
          <p:nvPr/>
        </p:nvGrpSpPr>
        <p:grpSpPr>
          <a:xfrm>
            <a:off x="4286570" y="3369666"/>
            <a:ext cx="1165638" cy="398626"/>
            <a:chOff x="3034354" y="534843"/>
            <a:chExt cx="1525489" cy="382800"/>
          </a:xfrm>
        </p:grpSpPr>
        <p:sp>
          <p:nvSpPr>
            <p:cNvPr id="332" name="Rounded Rectangle 331">
              <a:extLst>
                <a:ext uri="{FF2B5EF4-FFF2-40B4-BE49-F238E27FC236}">
                  <a16:creationId xmlns:a16="http://schemas.microsoft.com/office/drawing/2014/main" id="{AE8DBF36-59D4-DA45-9025-632817AB39EF}"/>
                </a:ext>
              </a:extLst>
            </p:cNvPr>
            <p:cNvSpPr/>
            <p:nvPr/>
          </p:nvSpPr>
          <p:spPr>
            <a:xfrm>
              <a:off x="3128876" y="534843"/>
              <a:ext cx="1325987" cy="382800"/>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TextBox 332">
              <a:extLst>
                <a:ext uri="{FF2B5EF4-FFF2-40B4-BE49-F238E27FC236}">
                  <a16:creationId xmlns:a16="http://schemas.microsoft.com/office/drawing/2014/main" id="{3E75B4C3-6891-C540-A01D-98C3E46528AD}"/>
                </a:ext>
              </a:extLst>
            </p:cNvPr>
            <p:cNvSpPr txBox="1"/>
            <p:nvPr/>
          </p:nvSpPr>
          <p:spPr>
            <a:xfrm>
              <a:off x="3034354" y="593020"/>
              <a:ext cx="1525489"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switch info</a:t>
              </a:r>
            </a:p>
          </p:txBody>
        </p:sp>
      </p:grpSp>
      <p:grpSp>
        <p:nvGrpSpPr>
          <p:cNvPr id="334" name="Group 333">
            <a:extLst>
              <a:ext uri="{FF2B5EF4-FFF2-40B4-BE49-F238E27FC236}">
                <a16:creationId xmlns:a16="http://schemas.microsoft.com/office/drawing/2014/main" id="{8F3F5407-B5E1-9B4F-BD20-988E773EE5FA}"/>
              </a:ext>
            </a:extLst>
          </p:cNvPr>
          <p:cNvGrpSpPr/>
          <p:nvPr/>
        </p:nvGrpSpPr>
        <p:grpSpPr>
          <a:xfrm>
            <a:off x="2808986" y="3356297"/>
            <a:ext cx="960359" cy="411995"/>
            <a:chOff x="3128876" y="457817"/>
            <a:chExt cx="1432326" cy="459826"/>
          </a:xfrm>
        </p:grpSpPr>
        <p:sp>
          <p:nvSpPr>
            <p:cNvPr id="335" name="Rounded Rectangle 334">
              <a:extLst>
                <a:ext uri="{FF2B5EF4-FFF2-40B4-BE49-F238E27FC236}">
                  <a16:creationId xmlns:a16="http://schemas.microsoft.com/office/drawing/2014/main" id="{589761B3-634F-4D4E-8310-EAF4A00ABB80}"/>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6" name="TextBox 335">
              <a:extLst>
                <a:ext uri="{FF2B5EF4-FFF2-40B4-BE49-F238E27FC236}">
                  <a16:creationId xmlns:a16="http://schemas.microsoft.com/office/drawing/2014/main" id="{593FEDEB-709E-A744-82FA-1F11F32B47D9}"/>
                </a:ext>
              </a:extLst>
            </p:cNvPr>
            <p:cNvSpPr txBox="1"/>
            <p:nvPr/>
          </p:nvSpPr>
          <p:spPr>
            <a:xfrm>
              <a:off x="3205754" y="541671"/>
              <a:ext cx="1287660"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host info</a:t>
              </a:r>
            </a:p>
          </p:txBody>
        </p:sp>
      </p:grpSp>
      <p:grpSp>
        <p:nvGrpSpPr>
          <p:cNvPr id="337" name="Group 336">
            <a:extLst>
              <a:ext uri="{FF2B5EF4-FFF2-40B4-BE49-F238E27FC236}">
                <a16:creationId xmlns:a16="http://schemas.microsoft.com/office/drawing/2014/main" id="{903E5C88-7668-CB49-A22D-7C59D5AAAAD6}"/>
              </a:ext>
            </a:extLst>
          </p:cNvPr>
          <p:cNvGrpSpPr/>
          <p:nvPr/>
        </p:nvGrpSpPr>
        <p:grpSpPr>
          <a:xfrm>
            <a:off x="1348650" y="2861665"/>
            <a:ext cx="889706" cy="382826"/>
            <a:chOff x="3128876" y="457817"/>
            <a:chExt cx="1432326" cy="459826"/>
          </a:xfrm>
        </p:grpSpPr>
        <p:sp>
          <p:nvSpPr>
            <p:cNvPr id="338" name="Rounded Rectangle 337">
              <a:extLst>
                <a:ext uri="{FF2B5EF4-FFF2-40B4-BE49-F238E27FC236}">
                  <a16:creationId xmlns:a16="http://schemas.microsoft.com/office/drawing/2014/main" id="{23AAB04A-9878-E54F-BF21-2E106D80B968}"/>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Box 338">
              <a:extLst>
                <a:ext uri="{FF2B5EF4-FFF2-40B4-BE49-F238E27FC236}">
                  <a16:creationId xmlns:a16="http://schemas.microsoft.com/office/drawing/2014/main" id="{FC21FA7A-D97F-1543-A6AE-45B535C51BA0}"/>
                </a:ext>
              </a:extLst>
            </p:cNvPr>
            <p:cNvSpPr txBox="1"/>
            <p:nvPr/>
          </p:nvSpPr>
          <p:spPr>
            <a:xfrm>
              <a:off x="3198565" y="509557"/>
              <a:ext cx="1302043"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statistics</a:t>
              </a:r>
            </a:p>
          </p:txBody>
        </p:sp>
      </p:grpSp>
      <p:grpSp>
        <p:nvGrpSpPr>
          <p:cNvPr id="340" name="Group 339">
            <a:extLst>
              <a:ext uri="{FF2B5EF4-FFF2-40B4-BE49-F238E27FC236}">
                <a16:creationId xmlns:a16="http://schemas.microsoft.com/office/drawing/2014/main" id="{18BB9737-9A62-2F4B-87FB-C077CBE2553C}"/>
              </a:ext>
            </a:extLst>
          </p:cNvPr>
          <p:cNvGrpSpPr/>
          <p:nvPr/>
        </p:nvGrpSpPr>
        <p:grpSpPr>
          <a:xfrm>
            <a:off x="4076434" y="2848295"/>
            <a:ext cx="1032905" cy="404965"/>
            <a:chOff x="3099264" y="457817"/>
            <a:chExt cx="1540525" cy="459826"/>
          </a:xfrm>
        </p:grpSpPr>
        <p:sp>
          <p:nvSpPr>
            <p:cNvPr id="341" name="Rounded Rectangle 340">
              <a:extLst>
                <a:ext uri="{FF2B5EF4-FFF2-40B4-BE49-F238E27FC236}">
                  <a16:creationId xmlns:a16="http://schemas.microsoft.com/office/drawing/2014/main" id="{4D3F5800-CF27-754D-AE05-FFEBBFEB49CB}"/>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TextBox 341">
              <a:extLst>
                <a:ext uri="{FF2B5EF4-FFF2-40B4-BE49-F238E27FC236}">
                  <a16:creationId xmlns:a16="http://schemas.microsoft.com/office/drawing/2014/main" id="{6544BEEF-458E-4941-8F67-37983515D46C}"/>
                </a:ext>
              </a:extLst>
            </p:cNvPr>
            <p:cNvSpPr txBox="1"/>
            <p:nvPr/>
          </p:nvSpPr>
          <p:spPr>
            <a:xfrm>
              <a:off x="3099264" y="526493"/>
              <a:ext cx="1540525"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flow tables</a:t>
              </a:r>
            </a:p>
          </p:txBody>
        </p:sp>
      </p:grpSp>
      <p:sp>
        <p:nvSpPr>
          <p:cNvPr id="343" name="TextBox 342">
            <a:extLst>
              <a:ext uri="{FF2B5EF4-FFF2-40B4-BE49-F238E27FC236}">
                <a16:creationId xmlns:a16="http://schemas.microsoft.com/office/drawing/2014/main" id="{B06AE2E9-5D9A-B44C-93D5-4692DB85C76F}"/>
              </a:ext>
            </a:extLst>
          </p:cNvPr>
          <p:cNvSpPr txBox="1"/>
          <p:nvPr/>
        </p:nvSpPr>
        <p:spPr>
          <a:xfrm>
            <a:off x="3285441" y="2483710"/>
            <a:ext cx="570238" cy="1077218"/>
          </a:xfrm>
          <a:prstGeom prst="rect">
            <a:avLst/>
          </a:prstGeom>
          <a:noFill/>
        </p:spPr>
        <p:txBody>
          <a:bodyPr wrap="squar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sp>
        <p:nvSpPr>
          <p:cNvPr id="344" name="TextBox 343">
            <a:extLst>
              <a:ext uri="{FF2B5EF4-FFF2-40B4-BE49-F238E27FC236}">
                <a16:creationId xmlns:a16="http://schemas.microsoft.com/office/drawing/2014/main" id="{2AEF0D30-3607-F64E-9BF7-3B4D8188FFA7}"/>
              </a:ext>
            </a:extLst>
          </p:cNvPr>
          <p:cNvSpPr txBox="1"/>
          <p:nvPr/>
        </p:nvSpPr>
        <p:spPr>
          <a:xfrm>
            <a:off x="3831962" y="3120507"/>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grpSp>
        <p:nvGrpSpPr>
          <p:cNvPr id="345" name="Group 344">
            <a:extLst>
              <a:ext uri="{FF2B5EF4-FFF2-40B4-BE49-F238E27FC236}">
                <a16:creationId xmlns:a16="http://schemas.microsoft.com/office/drawing/2014/main" id="{9AC041BA-4E56-114C-A10B-C89A72B445FD}"/>
              </a:ext>
            </a:extLst>
          </p:cNvPr>
          <p:cNvGrpSpPr/>
          <p:nvPr/>
        </p:nvGrpSpPr>
        <p:grpSpPr>
          <a:xfrm>
            <a:off x="1903313" y="4109165"/>
            <a:ext cx="1257452" cy="286824"/>
            <a:chOff x="3128876" y="457775"/>
            <a:chExt cx="1432326" cy="459868"/>
          </a:xfrm>
        </p:grpSpPr>
        <p:sp>
          <p:nvSpPr>
            <p:cNvPr id="346" name="Rounded Rectangle 345">
              <a:extLst>
                <a:ext uri="{FF2B5EF4-FFF2-40B4-BE49-F238E27FC236}">
                  <a16:creationId xmlns:a16="http://schemas.microsoft.com/office/drawing/2014/main" id="{3203E766-79AA-5C46-8089-29917954888A}"/>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TextBox 346">
              <a:extLst>
                <a:ext uri="{FF2B5EF4-FFF2-40B4-BE49-F238E27FC236}">
                  <a16:creationId xmlns:a16="http://schemas.microsoft.com/office/drawing/2014/main" id="{BEFEA1C3-120C-DE4E-8293-55C57A6E3ED3}"/>
                </a:ext>
              </a:extLst>
            </p:cNvPr>
            <p:cNvSpPr txBox="1"/>
            <p:nvPr/>
          </p:nvSpPr>
          <p:spPr>
            <a:xfrm>
              <a:off x="3278378" y="457775"/>
              <a:ext cx="1142401"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OpenFlow</a:t>
              </a:r>
            </a:p>
          </p:txBody>
        </p:sp>
      </p:grpSp>
      <p:grpSp>
        <p:nvGrpSpPr>
          <p:cNvPr id="348" name="Group 347">
            <a:extLst>
              <a:ext uri="{FF2B5EF4-FFF2-40B4-BE49-F238E27FC236}">
                <a16:creationId xmlns:a16="http://schemas.microsoft.com/office/drawing/2014/main" id="{8AF280CF-E1A1-AB42-9FF4-B37E4883A9E7}"/>
              </a:ext>
            </a:extLst>
          </p:cNvPr>
          <p:cNvGrpSpPr/>
          <p:nvPr/>
        </p:nvGrpSpPr>
        <p:grpSpPr>
          <a:xfrm>
            <a:off x="3772545" y="4113948"/>
            <a:ext cx="1244650" cy="307410"/>
            <a:chOff x="3128876" y="457817"/>
            <a:chExt cx="1432326" cy="459826"/>
          </a:xfrm>
        </p:grpSpPr>
        <p:sp>
          <p:nvSpPr>
            <p:cNvPr id="349" name="Rounded Rectangle 348">
              <a:extLst>
                <a:ext uri="{FF2B5EF4-FFF2-40B4-BE49-F238E27FC236}">
                  <a16:creationId xmlns:a16="http://schemas.microsoft.com/office/drawing/2014/main" id="{24A7F498-3B8E-B44A-9994-2A592D6CBD54}"/>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0" name="TextBox 349">
              <a:extLst>
                <a:ext uri="{FF2B5EF4-FFF2-40B4-BE49-F238E27FC236}">
                  <a16:creationId xmlns:a16="http://schemas.microsoft.com/office/drawing/2014/main" id="{0CD76FBA-C002-924A-A27E-4000B9B46A3F}"/>
                </a:ext>
              </a:extLst>
            </p:cNvPr>
            <p:cNvSpPr txBox="1"/>
            <p:nvPr/>
          </p:nvSpPr>
          <p:spPr>
            <a:xfrm>
              <a:off x="3446730" y="484746"/>
              <a:ext cx="805702"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SNMP</a:t>
              </a:r>
            </a:p>
          </p:txBody>
        </p:sp>
      </p:grpSp>
      <p:sp>
        <p:nvSpPr>
          <p:cNvPr id="351" name="TextBox 350">
            <a:extLst>
              <a:ext uri="{FF2B5EF4-FFF2-40B4-BE49-F238E27FC236}">
                <a16:creationId xmlns:a16="http://schemas.microsoft.com/office/drawing/2014/main" id="{DF810222-B66A-6647-AF73-EAEA8633E33C}"/>
              </a:ext>
            </a:extLst>
          </p:cNvPr>
          <p:cNvSpPr txBox="1"/>
          <p:nvPr/>
        </p:nvSpPr>
        <p:spPr>
          <a:xfrm>
            <a:off x="3155302" y="3783967"/>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sp>
        <p:nvSpPr>
          <p:cNvPr id="352" name="Rounded Rectangle 351">
            <a:extLst>
              <a:ext uri="{FF2B5EF4-FFF2-40B4-BE49-F238E27FC236}">
                <a16:creationId xmlns:a16="http://schemas.microsoft.com/office/drawing/2014/main" id="{7A53E111-B2D7-164C-A257-1817B32657FD}"/>
              </a:ext>
            </a:extLst>
          </p:cNvPr>
          <p:cNvSpPr/>
          <p:nvPr/>
        </p:nvSpPr>
        <p:spPr>
          <a:xfrm>
            <a:off x="1267885" y="2086297"/>
            <a:ext cx="4211053" cy="574748"/>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3" name="Group 352">
            <a:extLst>
              <a:ext uri="{FF2B5EF4-FFF2-40B4-BE49-F238E27FC236}">
                <a16:creationId xmlns:a16="http://schemas.microsoft.com/office/drawing/2014/main" id="{DE1E488E-DB00-8741-AD76-181DDF5D1007}"/>
              </a:ext>
            </a:extLst>
          </p:cNvPr>
          <p:cNvGrpSpPr/>
          <p:nvPr/>
        </p:nvGrpSpPr>
        <p:grpSpPr>
          <a:xfrm>
            <a:off x="1313282" y="2123346"/>
            <a:ext cx="1080377" cy="504412"/>
            <a:chOff x="3034225" y="436756"/>
            <a:chExt cx="1526977" cy="504412"/>
          </a:xfrm>
        </p:grpSpPr>
        <p:sp>
          <p:nvSpPr>
            <p:cNvPr id="354" name="Rounded Rectangle 353">
              <a:extLst>
                <a:ext uri="{FF2B5EF4-FFF2-40B4-BE49-F238E27FC236}">
                  <a16:creationId xmlns:a16="http://schemas.microsoft.com/office/drawing/2014/main" id="{98A13ABA-9455-A942-B524-6D0883B28B57}"/>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5" name="TextBox 354">
              <a:extLst>
                <a:ext uri="{FF2B5EF4-FFF2-40B4-BE49-F238E27FC236}">
                  <a16:creationId xmlns:a16="http://schemas.microsoft.com/office/drawing/2014/main" id="{9E5F4888-C152-6048-B38F-5BC74A5A16D9}"/>
                </a:ext>
              </a:extLst>
            </p:cNvPr>
            <p:cNvSpPr txBox="1"/>
            <p:nvPr/>
          </p:nvSpPr>
          <p:spPr>
            <a:xfrm>
              <a:off x="3034225" y="436756"/>
              <a:ext cx="1461287" cy="504412"/>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network graph</a:t>
              </a:r>
            </a:p>
          </p:txBody>
        </p:sp>
      </p:grpSp>
      <p:grpSp>
        <p:nvGrpSpPr>
          <p:cNvPr id="356" name="Group 355">
            <a:extLst>
              <a:ext uri="{FF2B5EF4-FFF2-40B4-BE49-F238E27FC236}">
                <a16:creationId xmlns:a16="http://schemas.microsoft.com/office/drawing/2014/main" id="{E40FDC48-BF32-B04B-8DBD-D61CF18EF743}"/>
              </a:ext>
            </a:extLst>
          </p:cNvPr>
          <p:cNvGrpSpPr/>
          <p:nvPr/>
        </p:nvGrpSpPr>
        <p:grpSpPr>
          <a:xfrm>
            <a:off x="4335616" y="2144194"/>
            <a:ext cx="1033900" cy="459826"/>
            <a:chOff x="3103238" y="457817"/>
            <a:chExt cx="1461287" cy="459826"/>
          </a:xfrm>
        </p:grpSpPr>
        <p:sp>
          <p:nvSpPr>
            <p:cNvPr id="357" name="Rounded Rectangle 356">
              <a:extLst>
                <a:ext uri="{FF2B5EF4-FFF2-40B4-BE49-F238E27FC236}">
                  <a16:creationId xmlns:a16="http://schemas.microsoft.com/office/drawing/2014/main" id="{9DB16644-5102-554D-99C0-889DCE0F0D2B}"/>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8" name="TextBox 357">
              <a:extLst>
                <a:ext uri="{FF2B5EF4-FFF2-40B4-BE49-F238E27FC236}">
                  <a16:creationId xmlns:a16="http://schemas.microsoft.com/office/drawing/2014/main" id="{2A90B65C-4C25-C144-B2DD-D173E975D024}"/>
                </a:ext>
              </a:extLst>
            </p:cNvPr>
            <p:cNvSpPr txBox="1"/>
            <p:nvPr/>
          </p:nvSpPr>
          <p:spPr>
            <a:xfrm>
              <a:off x="3103238" y="553253"/>
              <a:ext cx="1461287" cy="299227"/>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intent</a:t>
              </a:r>
            </a:p>
          </p:txBody>
        </p:sp>
      </p:grpSp>
      <p:grpSp>
        <p:nvGrpSpPr>
          <p:cNvPr id="359" name="Group 358">
            <a:extLst>
              <a:ext uri="{FF2B5EF4-FFF2-40B4-BE49-F238E27FC236}">
                <a16:creationId xmlns:a16="http://schemas.microsoft.com/office/drawing/2014/main" id="{4DDA363C-D004-AB4D-9D62-44DAC7279759}"/>
              </a:ext>
            </a:extLst>
          </p:cNvPr>
          <p:cNvGrpSpPr/>
          <p:nvPr/>
        </p:nvGrpSpPr>
        <p:grpSpPr>
          <a:xfrm>
            <a:off x="2796533" y="2139558"/>
            <a:ext cx="1033900" cy="504412"/>
            <a:chOff x="3128334" y="454512"/>
            <a:chExt cx="1461287" cy="504412"/>
          </a:xfrm>
        </p:grpSpPr>
        <p:sp>
          <p:nvSpPr>
            <p:cNvPr id="360" name="Rounded Rectangle 359">
              <a:extLst>
                <a:ext uri="{FF2B5EF4-FFF2-40B4-BE49-F238E27FC236}">
                  <a16:creationId xmlns:a16="http://schemas.microsoft.com/office/drawing/2014/main" id="{59AAEC82-22A5-1A44-925D-3607D0F39D69}"/>
                </a:ext>
              </a:extLst>
            </p:cNvPr>
            <p:cNvSpPr/>
            <p:nvPr/>
          </p:nvSpPr>
          <p:spPr>
            <a:xfrm>
              <a:off x="3128876" y="457817"/>
              <a:ext cx="1432326" cy="459826"/>
            </a:xfrm>
            <a:prstGeom prst="roundRect">
              <a:avLst/>
            </a:prstGeom>
            <a:solidFill>
              <a:schemeClr val="accent6">
                <a:lumMod val="20000"/>
                <a:lumOff val="80000"/>
              </a:schemeClr>
            </a:solidFill>
            <a:ln w="12700">
              <a:solidFill>
                <a:schemeClr val="accent6"/>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1" name="TextBox 360">
              <a:extLst>
                <a:ext uri="{FF2B5EF4-FFF2-40B4-BE49-F238E27FC236}">
                  <a16:creationId xmlns:a16="http://schemas.microsoft.com/office/drawing/2014/main" id="{20C049F2-C1CA-DF4D-AA67-194E1C4F4CC3}"/>
                </a:ext>
              </a:extLst>
            </p:cNvPr>
            <p:cNvSpPr txBox="1"/>
            <p:nvPr/>
          </p:nvSpPr>
          <p:spPr>
            <a:xfrm>
              <a:off x="3128334" y="454512"/>
              <a:ext cx="1461287" cy="504412"/>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RESTful</a:t>
              </a:r>
            </a:p>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API</a:t>
              </a:r>
            </a:p>
          </p:txBody>
        </p:sp>
      </p:grpSp>
      <p:sp>
        <p:nvSpPr>
          <p:cNvPr id="362" name="TextBox 361">
            <a:extLst>
              <a:ext uri="{FF2B5EF4-FFF2-40B4-BE49-F238E27FC236}">
                <a16:creationId xmlns:a16="http://schemas.microsoft.com/office/drawing/2014/main" id="{D3A9C18D-A188-6A48-9CCB-C7A54C894F1D}"/>
              </a:ext>
            </a:extLst>
          </p:cNvPr>
          <p:cNvSpPr txBox="1"/>
          <p:nvPr/>
        </p:nvSpPr>
        <p:spPr>
          <a:xfrm>
            <a:off x="3833899" y="1945433"/>
            <a:ext cx="627904"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cxnSp>
        <p:nvCxnSpPr>
          <p:cNvPr id="363" name="Straight Connector 362">
            <a:extLst>
              <a:ext uri="{FF2B5EF4-FFF2-40B4-BE49-F238E27FC236}">
                <a16:creationId xmlns:a16="http://schemas.microsoft.com/office/drawing/2014/main" id="{1A4CD936-7BB9-DA49-90F7-EC6321F19D96}"/>
              </a:ext>
            </a:extLst>
          </p:cNvPr>
          <p:cNvCxnSpPr/>
          <p:nvPr/>
        </p:nvCxnSpPr>
        <p:spPr bwMode="auto">
          <a:xfrm flipV="1">
            <a:off x="1348096" y="1912530"/>
            <a:ext cx="4117474" cy="1"/>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64" name="Freeform 2">
            <a:extLst>
              <a:ext uri="{FF2B5EF4-FFF2-40B4-BE49-F238E27FC236}">
                <a16:creationId xmlns:a16="http://schemas.microsoft.com/office/drawing/2014/main" id="{D9FEE928-6718-BA41-9C6C-C313FC8AC356}"/>
              </a:ext>
            </a:extLst>
          </p:cNvPr>
          <p:cNvSpPr>
            <a:spLocks/>
          </p:cNvSpPr>
          <p:nvPr/>
        </p:nvSpPr>
        <p:spPr bwMode="auto">
          <a:xfrm>
            <a:off x="1335792" y="5057443"/>
            <a:ext cx="4057421" cy="1393030"/>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cs typeface="ＭＳ Ｐゴシック" charset="0"/>
            </a:endParaRPr>
          </a:p>
        </p:txBody>
      </p:sp>
      <p:cxnSp>
        <p:nvCxnSpPr>
          <p:cNvPr id="366" name="Straight Connector 365">
            <a:extLst>
              <a:ext uri="{FF2B5EF4-FFF2-40B4-BE49-F238E27FC236}">
                <a16:creationId xmlns:a16="http://schemas.microsoft.com/office/drawing/2014/main" id="{0A3E7D89-360D-EB45-9252-C3E555C87095}"/>
              </a:ext>
            </a:extLst>
          </p:cNvPr>
          <p:cNvCxnSpPr/>
          <p:nvPr/>
        </p:nvCxnSpPr>
        <p:spPr bwMode="auto">
          <a:xfrm>
            <a:off x="2408645" y="5746872"/>
            <a:ext cx="1651340" cy="138604"/>
          </a:xfrm>
          <a:prstGeom prst="line">
            <a:avLst/>
          </a:prstGeom>
          <a:solidFill>
            <a:srgbClr val="00CC99"/>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7" name="Straight Connector 366">
            <a:extLst>
              <a:ext uri="{FF2B5EF4-FFF2-40B4-BE49-F238E27FC236}">
                <a16:creationId xmlns:a16="http://schemas.microsoft.com/office/drawing/2014/main" id="{9583D0EA-64B5-0042-BD81-C740B20D5AE4}"/>
              </a:ext>
            </a:extLst>
          </p:cNvPr>
          <p:cNvCxnSpPr>
            <a:endCxn id="429" idx="1"/>
          </p:cNvCxnSpPr>
          <p:nvPr/>
        </p:nvCxnSpPr>
        <p:spPr bwMode="auto">
          <a:xfrm>
            <a:off x="2418861" y="5803538"/>
            <a:ext cx="318002" cy="387552"/>
          </a:xfrm>
          <a:prstGeom prst="line">
            <a:avLst/>
          </a:prstGeom>
          <a:solidFill>
            <a:srgbClr val="00CC99"/>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8" name="Straight Connector 367">
            <a:extLst>
              <a:ext uri="{FF2B5EF4-FFF2-40B4-BE49-F238E27FC236}">
                <a16:creationId xmlns:a16="http://schemas.microsoft.com/office/drawing/2014/main" id="{0F05C6A0-5516-BC46-901A-CA7728C924B1}"/>
              </a:ext>
            </a:extLst>
          </p:cNvPr>
          <p:cNvCxnSpPr>
            <a:stCxn id="415" idx="3"/>
          </p:cNvCxnSpPr>
          <p:nvPr/>
        </p:nvCxnSpPr>
        <p:spPr bwMode="auto">
          <a:xfrm>
            <a:off x="3720713" y="5436854"/>
            <a:ext cx="333142" cy="421301"/>
          </a:xfrm>
          <a:prstGeom prst="line">
            <a:avLst/>
          </a:prstGeom>
          <a:solidFill>
            <a:srgbClr val="00CC99"/>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9" name="Straight Connector 368">
            <a:extLst>
              <a:ext uri="{FF2B5EF4-FFF2-40B4-BE49-F238E27FC236}">
                <a16:creationId xmlns:a16="http://schemas.microsoft.com/office/drawing/2014/main" id="{37AC2CE6-5A12-0444-986F-EE08319CD185}"/>
              </a:ext>
            </a:extLst>
          </p:cNvPr>
          <p:cNvCxnSpPr/>
          <p:nvPr/>
        </p:nvCxnSpPr>
        <p:spPr bwMode="auto">
          <a:xfrm flipV="1">
            <a:off x="3198290" y="5944167"/>
            <a:ext cx="861695" cy="275422"/>
          </a:xfrm>
          <a:prstGeom prst="line">
            <a:avLst/>
          </a:prstGeom>
          <a:solidFill>
            <a:srgbClr val="00CC99"/>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93" name="Oval 392">
            <a:extLst>
              <a:ext uri="{FF2B5EF4-FFF2-40B4-BE49-F238E27FC236}">
                <a16:creationId xmlns:a16="http://schemas.microsoft.com/office/drawing/2014/main" id="{F2D3F4DC-8BE9-C14E-910F-F66395DBEAA7}"/>
              </a:ext>
            </a:extLst>
          </p:cNvPr>
          <p:cNvSpPr/>
          <p:nvPr/>
        </p:nvSpPr>
        <p:spPr>
          <a:xfrm rot="5400000">
            <a:off x="2797134" y="407053"/>
            <a:ext cx="631007" cy="2235263"/>
          </a:xfrm>
          <a:prstGeom prst="ellipse">
            <a:avLst/>
          </a:prstGeom>
          <a:solidFill>
            <a:schemeClr val="accent6">
              <a:lumMod val="20000"/>
              <a:lumOff val="80000"/>
            </a:schemeClr>
          </a:solidFill>
          <a:ln w="12700">
            <a:noFill/>
            <a:tailEnd type="arrow"/>
          </a:ln>
          <a:effectLst>
            <a:outerShdw blurRad="50800" dist="38100" dir="18900000" algn="bl" rotWithShape="0">
              <a:schemeClr val="accent6">
                <a:lumMod val="75000"/>
                <a:alpha val="40000"/>
              </a:scheme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94" name="TextBox 393">
            <a:extLst>
              <a:ext uri="{FF2B5EF4-FFF2-40B4-BE49-F238E27FC236}">
                <a16:creationId xmlns:a16="http://schemas.microsoft.com/office/drawing/2014/main" id="{1FF52C02-7BC1-5C4B-9901-8DEEC502937C}"/>
              </a:ext>
            </a:extLst>
          </p:cNvPr>
          <p:cNvSpPr txBox="1"/>
          <p:nvPr/>
        </p:nvSpPr>
        <p:spPr>
          <a:xfrm>
            <a:off x="2135351" y="1323574"/>
            <a:ext cx="1947456" cy="502702"/>
          </a:xfrm>
          <a:prstGeom prst="rect">
            <a:avLst/>
          </a:prstGeom>
          <a:noFill/>
        </p:spPr>
        <p:txBody>
          <a:bodyPr wrap="none" rtlCol="0">
            <a:spAutoFit/>
          </a:bodyPr>
          <a:lstStyle/>
          <a:p>
            <a:pPr algn="ctr" eaLnBrk="0" fontAlgn="base" hangingPunct="0">
              <a:lnSpc>
                <a:spcPts val="1600"/>
              </a:lnSpc>
              <a:spcBef>
                <a:spcPct val="0"/>
              </a:spcBef>
              <a:spcAft>
                <a:spcPct val="0"/>
              </a:spcAft>
            </a:pPr>
            <a:r>
              <a:rPr lang="en-US" sz="1600" dirty="0">
                <a:solidFill>
                  <a:srgbClr val="000000"/>
                </a:solidFill>
                <a:latin typeface="Arial"/>
                <a:ea typeface="ＭＳ Ｐゴシック" charset="0"/>
                <a:cs typeface="Arial"/>
              </a:rPr>
              <a:t>Dijkstra’s link-state </a:t>
            </a:r>
          </a:p>
          <a:p>
            <a:pPr algn="ctr" eaLnBrk="0" fontAlgn="base" hangingPunct="0">
              <a:lnSpc>
                <a:spcPts val="1600"/>
              </a:lnSpc>
              <a:spcBef>
                <a:spcPct val="0"/>
              </a:spcBef>
              <a:spcAft>
                <a:spcPct val="0"/>
              </a:spcAft>
            </a:pPr>
            <a:r>
              <a:rPr lang="en-US" sz="1600" dirty="0">
                <a:solidFill>
                  <a:srgbClr val="000000"/>
                </a:solidFill>
                <a:latin typeface="Arial"/>
                <a:ea typeface="ＭＳ Ｐゴシック" charset="0"/>
                <a:cs typeface="Arial"/>
              </a:rPr>
              <a:t>routing</a:t>
            </a:r>
          </a:p>
        </p:txBody>
      </p:sp>
      <p:grpSp>
        <p:nvGrpSpPr>
          <p:cNvPr id="395" name="Group 394">
            <a:extLst>
              <a:ext uri="{FF2B5EF4-FFF2-40B4-BE49-F238E27FC236}">
                <a16:creationId xmlns:a16="http://schemas.microsoft.com/office/drawing/2014/main" id="{3283CCE9-8CB6-8949-A9E8-23B833E8424F}"/>
              </a:ext>
            </a:extLst>
          </p:cNvPr>
          <p:cNvGrpSpPr/>
          <p:nvPr/>
        </p:nvGrpSpPr>
        <p:grpSpPr>
          <a:xfrm>
            <a:off x="1748590" y="5523964"/>
            <a:ext cx="687402" cy="470408"/>
            <a:chOff x="1736090" y="2893762"/>
            <a:chExt cx="565150" cy="340093"/>
          </a:xfrm>
        </p:grpSpPr>
        <p:grpSp>
          <p:nvGrpSpPr>
            <p:cNvPr id="396" name="Group 327">
              <a:extLst>
                <a:ext uri="{FF2B5EF4-FFF2-40B4-BE49-F238E27FC236}">
                  <a16:creationId xmlns:a16="http://schemas.microsoft.com/office/drawing/2014/main" id="{0A1998BC-6377-8E45-9B2B-8FE80CE09350}"/>
                </a:ext>
              </a:extLst>
            </p:cNvPr>
            <p:cNvGrpSpPr>
              <a:grpSpLocks/>
            </p:cNvGrpSpPr>
            <p:nvPr/>
          </p:nvGrpSpPr>
          <p:grpSpPr bwMode="auto">
            <a:xfrm>
              <a:off x="1736090" y="2893762"/>
              <a:ext cx="565150" cy="292100"/>
              <a:chOff x="1871277" y="1576300"/>
              <a:chExt cx="1128371" cy="437861"/>
            </a:xfrm>
          </p:grpSpPr>
          <p:sp>
            <p:nvSpPr>
              <p:cNvPr id="400" name="Oval 399">
                <a:extLst>
                  <a:ext uri="{FF2B5EF4-FFF2-40B4-BE49-F238E27FC236}">
                    <a16:creationId xmlns:a16="http://schemas.microsoft.com/office/drawing/2014/main" id="{BB1B85D3-D01B-A041-93EE-FAB34FB8179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1" name="Rectangle 400">
                <a:extLst>
                  <a:ext uri="{FF2B5EF4-FFF2-40B4-BE49-F238E27FC236}">
                    <a16:creationId xmlns:a16="http://schemas.microsoft.com/office/drawing/2014/main" id="{F1DCDAB1-5AC7-A342-A0A8-F8590A65D09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Oval 401">
                <a:extLst>
                  <a:ext uri="{FF2B5EF4-FFF2-40B4-BE49-F238E27FC236}">
                    <a16:creationId xmlns:a16="http://schemas.microsoft.com/office/drawing/2014/main" id="{364EE120-3A52-AC47-A765-DBFBE82B604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3" name="Freeform 402">
                <a:extLst>
                  <a:ext uri="{FF2B5EF4-FFF2-40B4-BE49-F238E27FC236}">
                    <a16:creationId xmlns:a16="http://schemas.microsoft.com/office/drawing/2014/main" id="{0F7E9595-A4D4-9943-A2EE-06309FBD415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4" name="Freeform 403">
                <a:extLst>
                  <a:ext uri="{FF2B5EF4-FFF2-40B4-BE49-F238E27FC236}">
                    <a16:creationId xmlns:a16="http://schemas.microsoft.com/office/drawing/2014/main" id="{27FC021A-5D6B-D44C-BE45-9A0B3E244E1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5" name="Freeform 404">
                <a:extLst>
                  <a:ext uri="{FF2B5EF4-FFF2-40B4-BE49-F238E27FC236}">
                    <a16:creationId xmlns:a16="http://schemas.microsoft.com/office/drawing/2014/main" id="{9CFC2A2E-5A8E-6D41-8416-E8B2C50779B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6" name="Freeform 405">
                <a:extLst>
                  <a:ext uri="{FF2B5EF4-FFF2-40B4-BE49-F238E27FC236}">
                    <a16:creationId xmlns:a16="http://schemas.microsoft.com/office/drawing/2014/main" id="{04026D95-DA4A-F347-A7FF-424B9B469AB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7" name="Straight Connector 406">
                <a:extLst>
                  <a:ext uri="{FF2B5EF4-FFF2-40B4-BE49-F238E27FC236}">
                    <a16:creationId xmlns:a16="http://schemas.microsoft.com/office/drawing/2014/main" id="{9D59DF6F-A7C9-6242-8CB4-771105A9C5D6}"/>
                  </a:ext>
                </a:extLst>
              </p:cNvPr>
              <p:cNvCxnSpPr>
                <a:endCxn id="40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08" name="Straight Connector 407">
                <a:extLst>
                  <a:ext uri="{FF2B5EF4-FFF2-40B4-BE49-F238E27FC236}">
                    <a16:creationId xmlns:a16="http://schemas.microsoft.com/office/drawing/2014/main" id="{A22BF780-EF6F-7948-A466-B756EA5EADA3}"/>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97" name="Group 396">
              <a:extLst>
                <a:ext uri="{FF2B5EF4-FFF2-40B4-BE49-F238E27FC236}">
                  <a16:creationId xmlns:a16="http://schemas.microsoft.com/office/drawing/2014/main" id="{37FD8073-5589-3940-BA2A-2C9406219C6F}"/>
                </a:ext>
              </a:extLst>
            </p:cNvPr>
            <p:cNvGrpSpPr/>
            <p:nvPr/>
          </p:nvGrpSpPr>
          <p:grpSpPr>
            <a:xfrm>
              <a:off x="1828502" y="2944584"/>
              <a:ext cx="374530" cy="289271"/>
              <a:chOff x="725185" y="1779875"/>
              <a:chExt cx="374530" cy="289271"/>
            </a:xfrm>
          </p:grpSpPr>
          <p:sp>
            <p:nvSpPr>
              <p:cNvPr id="398" name="Oval 397">
                <a:extLst>
                  <a:ext uri="{FF2B5EF4-FFF2-40B4-BE49-F238E27FC236}">
                    <a16:creationId xmlns:a16="http://schemas.microsoft.com/office/drawing/2014/main" id="{86A11B54-4339-BD4F-A52D-E772621B01BB}"/>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9" name="TextBox 398">
                <a:extLst>
                  <a:ext uri="{FF2B5EF4-FFF2-40B4-BE49-F238E27FC236}">
                    <a16:creationId xmlns:a16="http://schemas.microsoft.com/office/drawing/2014/main" id="{AD15C9A1-58C1-6D4D-A5E6-F245674F5399}"/>
                  </a:ext>
                </a:extLst>
              </p:cNvPr>
              <p:cNvSpPr txBox="1"/>
              <p:nvPr/>
            </p:nvSpPr>
            <p:spPr>
              <a:xfrm>
                <a:off x="725185" y="1779875"/>
                <a:ext cx="374530" cy="289271"/>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s1</a:t>
                </a:r>
              </a:p>
            </p:txBody>
          </p:sp>
        </p:grpSp>
      </p:grpSp>
      <p:grpSp>
        <p:nvGrpSpPr>
          <p:cNvPr id="409" name="Group 408">
            <a:extLst>
              <a:ext uri="{FF2B5EF4-FFF2-40B4-BE49-F238E27FC236}">
                <a16:creationId xmlns:a16="http://schemas.microsoft.com/office/drawing/2014/main" id="{65CE0717-7A43-6447-982B-2A6BF5776D66}"/>
              </a:ext>
            </a:extLst>
          </p:cNvPr>
          <p:cNvGrpSpPr/>
          <p:nvPr/>
        </p:nvGrpSpPr>
        <p:grpSpPr>
          <a:xfrm>
            <a:off x="3033311" y="5232644"/>
            <a:ext cx="687402" cy="470406"/>
            <a:chOff x="1736090" y="2893762"/>
            <a:chExt cx="565150" cy="340091"/>
          </a:xfrm>
        </p:grpSpPr>
        <p:grpSp>
          <p:nvGrpSpPr>
            <p:cNvPr id="410" name="Group 327">
              <a:extLst>
                <a:ext uri="{FF2B5EF4-FFF2-40B4-BE49-F238E27FC236}">
                  <a16:creationId xmlns:a16="http://schemas.microsoft.com/office/drawing/2014/main" id="{88AF1197-A59E-F341-9C2F-D7BB75696E03}"/>
                </a:ext>
              </a:extLst>
            </p:cNvPr>
            <p:cNvGrpSpPr>
              <a:grpSpLocks/>
            </p:cNvGrpSpPr>
            <p:nvPr/>
          </p:nvGrpSpPr>
          <p:grpSpPr bwMode="auto">
            <a:xfrm>
              <a:off x="1736090" y="2893762"/>
              <a:ext cx="565150" cy="292100"/>
              <a:chOff x="1871277" y="1576300"/>
              <a:chExt cx="1128371" cy="437861"/>
            </a:xfrm>
          </p:grpSpPr>
          <p:sp>
            <p:nvSpPr>
              <p:cNvPr id="414" name="Oval 413">
                <a:extLst>
                  <a:ext uri="{FF2B5EF4-FFF2-40B4-BE49-F238E27FC236}">
                    <a16:creationId xmlns:a16="http://schemas.microsoft.com/office/drawing/2014/main" id="{1514A7C7-412D-CB40-95FD-A73F8444646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5" name="Rectangle 414">
                <a:extLst>
                  <a:ext uri="{FF2B5EF4-FFF2-40B4-BE49-F238E27FC236}">
                    <a16:creationId xmlns:a16="http://schemas.microsoft.com/office/drawing/2014/main" id="{4EC25DBB-C079-B044-90B4-D4608AAEB2F9}"/>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6" name="Oval 415">
                <a:extLst>
                  <a:ext uri="{FF2B5EF4-FFF2-40B4-BE49-F238E27FC236}">
                    <a16:creationId xmlns:a16="http://schemas.microsoft.com/office/drawing/2014/main" id="{E0B0DE30-BB65-BC4A-A519-ABE38833F5C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7" name="Freeform 416">
                <a:extLst>
                  <a:ext uri="{FF2B5EF4-FFF2-40B4-BE49-F238E27FC236}">
                    <a16:creationId xmlns:a16="http://schemas.microsoft.com/office/drawing/2014/main" id="{5D73B332-8201-9845-83B3-7991D1D2984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8" name="Freeform 417">
                <a:extLst>
                  <a:ext uri="{FF2B5EF4-FFF2-40B4-BE49-F238E27FC236}">
                    <a16:creationId xmlns:a16="http://schemas.microsoft.com/office/drawing/2014/main" id="{874F3D24-C6D1-0242-9071-675EAE55CF17}"/>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9" name="Freeform 418">
                <a:extLst>
                  <a:ext uri="{FF2B5EF4-FFF2-40B4-BE49-F238E27FC236}">
                    <a16:creationId xmlns:a16="http://schemas.microsoft.com/office/drawing/2014/main" id="{CC4308C1-A1A7-AB4B-AE6B-92E38956E38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0" name="Freeform 419">
                <a:extLst>
                  <a:ext uri="{FF2B5EF4-FFF2-40B4-BE49-F238E27FC236}">
                    <a16:creationId xmlns:a16="http://schemas.microsoft.com/office/drawing/2014/main" id="{24C8152F-6350-2844-826D-CCECEC749FCC}"/>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1" name="Straight Connector 420">
                <a:extLst>
                  <a:ext uri="{FF2B5EF4-FFF2-40B4-BE49-F238E27FC236}">
                    <a16:creationId xmlns:a16="http://schemas.microsoft.com/office/drawing/2014/main" id="{7AF20622-97B2-7746-9A48-1D87235CA032}"/>
                  </a:ext>
                </a:extLst>
              </p:cNvPr>
              <p:cNvCxnSpPr>
                <a:endCxn id="41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22" name="Straight Connector 421">
                <a:extLst>
                  <a:ext uri="{FF2B5EF4-FFF2-40B4-BE49-F238E27FC236}">
                    <a16:creationId xmlns:a16="http://schemas.microsoft.com/office/drawing/2014/main" id="{1A56332A-BABA-0C44-9EA7-63E7AE314A3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11" name="Group 410">
              <a:extLst>
                <a:ext uri="{FF2B5EF4-FFF2-40B4-BE49-F238E27FC236}">
                  <a16:creationId xmlns:a16="http://schemas.microsoft.com/office/drawing/2014/main" id="{88585B74-A4A2-9240-A305-4B257FDDF9BB}"/>
                </a:ext>
              </a:extLst>
            </p:cNvPr>
            <p:cNvGrpSpPr/>
            <p:nvPr/>
          </p:nvGrpSpPr>
          <p:grpSpPr>
            <a:xfrm>
              <a:off x="1828502" y="2944584"/>
              <a:ext cx="374531" cy="289269"/>
              <a:chOff x="725185" y="1779875"/>
              <a:chExt cx="374531" cy="289269"/>
            </a:xfrm>
          </p:grpSpPr>
          <p:sp>
            <p:nvSpPr>
              <p:cNvPr id="412" name="Oval 411">
                <a:extLst>
                  <a:ext uri="{FF2B5EF4-FFF2-40B4-BE49-F238E27FC236}">
                    <a16:creationId xmlns:a16="http://schemas.microsoft.com/office/drawing/2014/main" id="{B715D4F7-EE1C-8243-B41D-D4E9D84A48C3}"/>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3" name="TextBox 412">
                <a:extLst>
                  <a:ext uri="{FF2B5EF4-FFF2-40B4-BE49-F238E27FC236}">
                    <a16:creationId xmlns:a16="http://schemas.microsoft.com/office/drawing/2014/main" id="{22A0E80F-D57D-4844-8977-0D000DE99B5D}"/>
                  </a:ext>
                </a:extLst>
              </p:cNvPr>
              <p:cNvSpPr txBox="1"/>
              <p:nvPr/>
            </p:nvSpPr>
            <p:spPr>
              <a:xfrm>
                <a:off x="725185" y="1779875"/>
                <a:ext cx="374531" cy="289269"/>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s2</a:t>
                </a:r>
              </a:p>
            </p:txBody>
          </p:sp>
        </p:grpSp>
      </p:grpSp>
      <p:grpSp>
        <p:nvGrpSpPr>
          <p:cNvPr id="423" name="Group 422">
            <a:extLst>
              <a:ext uri="{FF2B5EF4-FFF2-40B4-BE49-F238E27FC236}">
                <a16:creationId xmlns:a16="http://schemas.microsoft.com/office/drawing/2014/main" id="{D213BA70-EF35-D34A-BC9C-DFEBDCF60751}"/>
              </a:ext>
            </a:extLst>
          </p:cNvPr>
          <p:cNvGrpSpPr/>
          <p:nvPr/>
        </p:nvGrpSpPr>
        <p:grpSpPr>
          <a:xfrm>
            <a:off x="2736863" y="5986880"/>
            <a:ext cx="687402" cy="470406"/>
            <a:chOff x="1736090" y="2893762"/>
            <a:chExt cx="565150" cy="340091"/>
          </a:xfrm>
        </p:grpSpPr>
        <p:grpSp>
          <p:nvGrpSpPr>
            <p:cNvPr id="424" name="Group 327">
              <a:extLst>
                <a:ext uri="{FF2B5EF4-FFF2-40B4-BE49-F238E27FC236}">
                  <a16:creationId xmlns:a16="http://schemas.microsoft.com/office/drawing/2014/main" id="{59C9C19B-2D7B-5446-993D-684F106169C4}"/>
                </a:ext>
              </a:extLst>
            </p:cNvPr>
            <p:cNvGrpSpPr>
              <a:grpSpLocks/>
            </p:cNvGrpSpPr>
            <p:nvPr/>
          </p:nvGrpSpPr>
          <p:grpSpPr bwMode="auto">
            <a:xfrm>
              <a:off x="1736090" y="2893762"/>
              <a:ext cx="565150" cy="292100"/>
              <a:chOff x="1871277" y="1576300"/>
              <a:chExt cx="1128371" cy="437861"/>
            </a:xfrm>
          </p:grpSpPr>
          <p:sp>
            <p:nvSpPr>
              <p:cNvPr id="428" name="Oval 427">
                <a:extLst>
                  <a:ext uri="{FF2B5EF4-FFF2-40B4-BE49-F238E27FC236}">
                    <a16:creationId xmlns:a16="http://schemas.microsoft.com/office/drawing/2014/main" id="{40008AEE-3152-C849-906C-3CAF9DFF25C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9" name="Rectangle 428">
                <a:extLst>
                  <a:ext uri="{FF2B5EF4-FFF2-40B4-BE49-F238E27FC236}">
                    <a16:creationId xmlns:a16="http://schemas.microsoft.com/office/drawing/2014/main" id="{111839D8-9177-6249-A367-46D180572BB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0" name="Oval 429">
                <a:extLst>
                  <a:ext uri="{FF2B5EF4-FFF2-40B4-BE49-F238E27FC236}">
                    <a16:creationId xmlns:a16="http://schemas.microsoft.com/office/drawing/2014/main" id="{1F1E42A9-4DE8-2641-85A4-A097587AE18A}"/>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31" name="Freeform 430">
                <a:extLst>
                  <a:ext uri="{FF2B5EF4-FFF2-40B4-BE49-F238E27FC236}">
                    <a16:creationId xmlns:a16="http://schemas.microsoft.com/office/drawing/2014/main" id="{98851B8A-DFDB-7446-ACF4-8D81FB5AA15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2" name="Freeform 431">
                <a:extLst>
                  <a:ext uri="{FF2B5EF4-FFF2-40B4-BE49-F238E27FC236}">
                    <a16:creationId xmlns:a16="http://schemas.microsoft.com/office/drawing/2014/main" id="{723991A2-A1E6-0D4F-9B5D-068A5496B05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3" name="Freeform 432">
                <a:extLst>
                  <a:ext uri="{FF2B5EF4-FFF2-40B4-BE49-F238E27FC236}">
                    <a16:creationId xmlns:a16="http://schemas.microsoft.com/office/drawing/2014/main" id="{7AACA8F0-9C63-A846-90C3-AAAB6E3910F1}"/>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4" name="Freeform 433">
                <a:extLst>
                  <a:ext uri="{FF2B5EF4-FFF2-40B4-BE49-F238E27FC236}">
                    <a16:creationId xmlns:a16="http://schemas.microsoft.com/office/drawing/2014/main" id="{5C925CD4-A1D8-4B4C-B630-EA0FF87CCF67}"/>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5" name="Straight Connector 434">
                <a:extLst>
                  <a:ext uri="{FF2B5EF4-FFF2-40B4-BE49-F238E27FC236}">
                    <a16:creationId xmlns:a16="http://schemas.microsoft.com/office/drawing/2014/main" id="{482CEABD-D59C-9146-B260-F80C556208AE}"/>
                  </a:ext>
                </a:extLst>
              </p:cNvPr>
              <p:cNvCxnSpPr>
                <a:endCxn id="43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36" name="Straight Connector 435">
                <a:extLst>
                  <a:ext uri="{FF2B5EF4-FFF2-40B4-BE49-F238E27FC236}">
                    <a16:creationId xmlns:a16="http://schemas.microsoft.com/office/drawing/2014/main" id="{852B68BC-F922-3848-9565-4D2178DB93AA}"/>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25" name="Group 424">
              <a:extLst>
                <a:ext uri="{FF2B5EF4-FFF2-40B4-BE49-F238E27FC236}">
                  <a16:creationId xmlns:a16="http://schemas.microsoft.com/office/drawing/2014/main" id="{B7439C84-CDB5-F347-BD13-C9965624FE17}"/>
                </a:ext>
              </a:extLst>
            </p:cNvPr>
            <p:cNvGrpSpPr/>
            <p:nvPr/>
          </p:nvGrpSpPr>
          <p:grpSpPr>
            <a:xfrm>
              <a:off x="1828502" y="2944584"/>
              <a:ext cx="374531" cy="289269"/>
              <a:chOff x="725185" y="1779875"/>
              <a:chExt cx="374531" cy="289269"/>
            </a:xfrm>
          </p:grpSpPr>
          <p:sp>
            <p:nvSpPr>
              <p:cNvPr id="426" name="Oval 425">
                <a:extLst>
                  <a:ext uri="{FF2B5EF4-FFF2-40B4-BE49-F238E27FC236}">
                    <a16:creationId xmlns:a16="http://schemas.microsoft.com/office/drawing/2014/main" id="{01C7B7FA-5596-BC43-9C90-8E052B54FC11}"/>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7" name="TextBox 426">
                <a:extLst>
                  <a:ext uri="{FF2B5EF4-FFF2-40B4-BE49-F238E27FC236}">
                    <a16:creationId xmlns:a16="http://schemas.microsoft.com/office/drawing/2014/main" id="{6ECC707E-E1D7-4546-96A1-2387735089B7}"/>
                  </a:ext>
                </a:extLst>
              </p:cNvPr>
              <p:cNvSpPr txBox="1"/>
              <p:nvPr/>
            </p:nvSpPr>
            <p:spPr>
              <a:xfrm>
                <a:off x="725185" y="1779875"/>
                <a:ext cx="374531" cy="289269"/>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s3</a:t>
                </a:r>
              </a:p>
            </p:txBody>
          </p:sp>
        </p:grpSp>
      </p:grpSp>
      <p:grpSp>
        <p:nvGrpSpPr>
          <p:cNvPr id="437" name="Group 436">
            <a:extLst>
              <a:ext uri="{FF2B5EF4-FFF2-40B4-BE49-F238E27FC236}">
                <a16:creationId xmlns:a16="http://schemas.microsoft.com/office/drawing/2014/main" id="{15A32C9A-E7F3-5346-87C4-CA4940C18BF9}"/>
              </a:ext>
            </a:extLst>
          </p:cNvPr>
          <p:cNvGrpSpPr/>
          <p:nvPr/>
        </p:nvGrpSpPr>
        <p:grpSpPr>
          <a:xfrm>
            <a:off x="3904271" y="5705754"/>
            <a:ext cx="687402" cy="470406"/>
            <a:chOff x="1736090" y="2893762"/>
            <a:chExt cx="565150" cy="340091"/>
          </a:xfrm>
        </p:grpSpPr>
        <p:grpSp>
          <p:nvGrpSpPr>
            <p:cNvPr id="438" name="Group 327">
              <a:extLst>
                <a:ext uri="{FF2B5EF4-FFF2-40B4-BE49-F238E27FC236}">
                  <a16:creationId xmlns:a16="http://schemas.microsoft.com/office/drawing/2014/main" id="{91239979-A6B3-3D4E-ABD7-F92D10C27A0A}"/>
                </a:ext>
              </a:extLst>
            </p:cNvPr>
            <p:cNvGrpSpPr>
              <a:grpSpLocks/>
            </p:cNvGrpSpPr>
            <p:nvPr/>
          </p:nvGrpSpPr>
          <p:grpSpPr bwMode="auto">
            <a:xfrm>
              <a:off x="1736090" y="2893762"/>
              <a:ext cx="565150" cy="292100"/>
              <a:chOff x="1871277" y="1576300"/>
              <a:chExt cx="1128371" cy="437861"/>
            </a:xfrm>
          </p:grpSpPr>
          <p:sp>
            <p:nvSpPr>
              <p:cNvPr id="442" name="Oval 441">
                <a:extLst>
                  <a:ext uri="{FF2B5EF4-FFF2-40B4-BE49-F238E27FC236}">
                    <a16:creationId xmlns:a16="http://schemas.microsoft.com/office/drawing/2014/main" id="{9FCAC59C-42CC-CE4C-96BD-FE920D1C2A77}"/>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43" name="Rectangle 442">
                <a:extLst>
                  <a:ext uri="{FF2B5EF4-FFF2-40B4-BE49-F238E27FC236}">
                    <a16:creationId xmlns:a16="http://schemas.microsoft.com/office/drawing/2014/main" id="{3FBEAA77-D815-D445-A86F-68B0D4452BC3}"/>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4" name="Oval 443">
                <a:extLst>
                  <a:ext uri="{FF2B5EF4-FFF2-40B4-BE49-F238E27FC236}">
                    <a16:creationId xmlns:a16="http://schemas.microsoft.com/office/drawing/2014/main" id="{2D6A81D7-4183-0C4B-9BE0-36028959107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45" name="Freeform 444">
                <a:extLst>
                  <a:ext uri="{FF2B5EF4-FFF2-40B4-BE49-F238E27FC236}">
                    <a16:creationId xmlns:a16="http://schemas.microsoft.com/office/drawing/2014/main" id="{4EB08DF1-BFF0-D94C-9005-60CA113EB70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6" name="Freeform 445">
                <a:extLst>
                  <a:ext uri="{FF2B5EF4-FFF2-40B4-BE49-F238E27FC236}">
                    <a16:creationId xmlns:a16="http://schemas.microsoft.com/office/drawing/2014/main" id="{37A92998-42D7-3647-9DAB-4B474843B9D7}"/>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7" name="Freeform 446">
                <a:extLst>
                  <a:ext uri="{FF2B5EF4-FFF2-40B4-BE49-F238E27FC236}">
                    <a16:creationId xmlns:a16="http://schemas.microsoft.com/office/drawing/2014/main" id="{C10BF816-5EDC-5D4D-AA34-D16A44C5ACC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8" name="Freeform 447">
                <a:extLst>
                  <a:ext uri="{FF2B5EF4-FFF2-40B4-BE49-F238E27FC236}">
                    <a16:creationId xmlns:a16="http://schemas.microsoft.com/office/drawing/2014/main" id="{5EDE6095-F96A-8147-96D3-B6AC4A7604E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49" name="Straight Connector 448">
                <a:extLst>
                  <a:ext uri="{FF2B5EF4-FFF2-40B4-BE49-F238E27FC236}">
                    <a16:creationId xmlns:a16="http://schemas.microsoft.com/office/drawing/2014/main" id="{18F6547F-EE28-D440-B02C-859463240B3B}"/>
                  </a:ext>
                </a:extLst>
              </p:cNvPr>
              <p:cNvCxnSpPr>
                <a:endCxn id="44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50" name="Straight Connector 449">
                <a:extLst>
                  <a:ext uri="{FF2B5EF4-FFF2-40B4-BE49-F238E27FC236}">
                    <a16:creationId xmlns:a16="http://schemas.microsoft.com/office/drawing/2014/main" id="{C75462DD-9379-4145-B1BA-38B9E3C33BD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39" name="Group 438">
              <a:extLst>
                <a:ext uri="{FF2B5EF4-FFF2-40B4-BE49-F238E27FC236}">
                  <a16:creationId xmlns:a16="http://schemas.microsoft.com/office/drawing/2014/main" id="{0D413191-8CF2-CC46-9D2F-BF1C4542E2EB}"/>
                </a:ext>
              </a:extLst>
            </p:cNvPr>
            <p:cNvGrpSpPr/>
            <p:nvPr/>
          </p:nvGrpSpPr>
          <p:grpSpPr>
            <a:xfrm>
              <a:off x="1828502" y="2944584"/>
              <a:ext cx="374531" cy="289269"/>
              <a:chOff x="725185" y="1779875"/>
              <a:chExt cx="374531" cy="289269"/>
            </a:xfrm>
          </p:grpSpPr>
          <p:sp>
            <p:nvSpPr>
              <p:cNvPr id="440" name="Oval 439">
                <a:extLst>
                  <a:ext uri="{FF2B5EF4-FFF2-40B4-BE49-F238E27FC236}">
                    <a16:creationId xmlns:a16="http://schemas.microsoft.com/office/drawing/2014/main" id="{C665F85B-B221-3349-A8A9-423CB064E829}"/>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1" name="TextBox 440">
                <a:extLst>
                  <a:ext uri="{FF2B5EF4-FFF2-40B4-BE49-F238E27FC236}">
                    <a16:creationId xmlns:a16="http://schemas.microsoft.com/office/drawing/2014/main" id="{FA49AD3B-122F-4C4B-A918-544A3BF1895E}"/>
                  </a:ext>
                </a:extLst>
              </p:cNvPr>
              <p:cNvSpPr txBox="1"/>
              <p:nvPr/>
            </p:nvSpPr>
            <p:spPr>
              <a:xfrm>
                <a:off x="725185" y="1779875"/>
                <a:ext cx="374531" cy="289269"/>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s4</a:t>
                </a:r>
              </a:p>
            </p:txBody>
          </p:sp>
        </p:grpSp>
      </p:grpSp>
      <p:grpSp>
        <p:nvGrpSpPr>
          <p:cNvPr id="152" name="Group 151">
            <a:extLst>
              <a:ext uri="{FF2B5EF4-FFF2-40B4-BE49-F238E27FC236}">
                <a16:creationId xmlns:a16="http://schemas.microsoft.com/office/drawing/2014/main" id="{8668EBE0-594D-334C-AB42-480B6F78CF62}"/>
              </a:ext>
            </a:extLst>
          </p:cNvPr>
          <p:cNvGrpSpPr/>
          <p:nvPr/>
        </p:nvGrpSpPr>
        <p:grpSpPr>
          <a:xfrm>
            <a:off x="6821848" y="2223893"/>
            <a:ext cx="4764727" cy="1773227"/>
            <a:chOff x="5333952" y="1296122"/>
            <a:chExt cx="4764727" cy="1773227"/>
          </a:xfrm>
        </p:grpSpPr>
        <p:sp>
          <p:nvSpPr>
            <p:cNvPr id="153" name="TextBox 152">
              <a:extLst>
                <a:ext uri="{FF2B5EF4-FFF2-40B4-BE49-F238E27FC236}">
                  <a16:creationId xmlns:a16="http://schemas.microsoft.com/office/drawing/2014/main" id="{952F6C96-8FF4-3F4B-B1DE-5F9882F0CC58}"/>
                </a:ext>
              </a:extLst>
            </p:cNvPr>
            <p:cNvSpPr txBox="1"/>
            <p:nvPr/>
          </p:nvSpPr>
          <p:spPr>
            <a:xfrm>
              <a:off x="5654651" y="1315023"/>
              <a:ext cx="4444028" cy="1754326"/>
            </a:xfrm>
            <a:prstGeom prst="rect">
              <a:avLst/>
            </a:prstGeom>
            <a:noFill/>
          </p:spPr>
          <p:txBody>
            <a:bodyPr wrap="square" rtlCol="0">
              <a:spAutoFit/>
            </a:bodyPr>
            <a:lstStyle/>
            <a:p>
              <a:pPr>
                <a:lnSpc>
                  <a:spcPct val="90000"/>
                </a:lnSpc>
              </a:pPr>
              <a:r>
                <a:rPr lang="en-US" sz="2400" dirty="0">
                  <a:solidFill>
                    <a:srgbClr val="000000"/>
                  </a:solidFill>
                </a:rPr>
                <a:t>link state routing app interacts with flow-table-computation component in SDN controller, which computes new flow tables needed</a:t>
              </a:r>
            </a:p>
          </p:txBody>
        </p:sp>
        <p:grpSp>
          <p:nvGrpSpPr>
            <p:cNvPr id="154" name="Group 153">
              <a:extLst>
                <a:ext uri="{FF2B5EF4-FFF2-40B4-BE49-F238E27FC236}">
                  <a16:creationId xmlns:a16="http://schemas.microsoft.com/office/drawing/2014/main" id="{9018BCC7-FF6B-C54D-AF18-6386BE6EC922}"/>
                </a:ext>
              </a:extLst>
            </p:cNvPr>
            <p:cNvGrpSpPr/>
            <p:nvPr/>
          </p:nvGrpSpPr>
          <p:grpSpPr>
            <a:xfrm>
              <a:off x="5333952" y="1296122"/>
              <a:ext cx="314510" cy="400110"/>
              <a:chOff x="437313" y="1959115"/>
              <a:chExt cx="291062" cy="400110"/>
            </a:xfrm>
          </p:grpSpPr>
          <p:sp>
            <p:nvSpPr>
              <p:cNvPr id="155" name="Oval 154">
                <a:extLst>
                  <a:ext uri="{FF2B5EF4-FFF2-40B4-BE49-F238E27FC236}">
                    <a16:creationId xmlns:a16="http://schemas.microsoft.com/office/drawing/2014/main" id="{725A5CCC-38B4-374B-8E0A-8175948EE0F1}"/>
                  </a:ext>
                </a:extLst>
              </p:cNvPr>
              <p:cNvSpPr/>
              <p:nvPr/>
            </p:nvSpPr>
            <p:spPr>
              <a:xfrm>
                <a:off x="448041" y="2026177"/>
                <a:ext cx="251755" cy="263122"/>
              </a:xfrm>
              <a:prstGeom prst="ellipse">
                <a:avLst/>
              </a:prstGeom>
              <a:solidFill>
                <a:schemeClr val="bg1"/>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cs typeface="Arial"/>
                </a:endParaRPr>
              </a:p>
            </p:txBody>
          </p:sp>
          <p:sp>
            <p:nvSpPr>
              <p:cNvPr id="156" name="TextBox 155">
                <a:extLst>
                  <a:ext uri="{FF2B5EF4-FFF2-40B4-BE49-F238E27FC236}">
                    <a16:creationId xmlns:a16="http://schemas.microsoft.com/office/drawing/2014/main" id="{A359256F-83EF-C14A-A33E-34AFC25A567C}"/>
                  </a:ext>
                </a:extLst>
              </p:cNvPr>
              <p:cNvSpPr txBox="1"/>
              <p:nvPr/>
            </p:nvSpPr>
            <p:spPr>
              <a:xfrm>
                <a:off x="437313" y="1959115"/>
                <a:ext cx="291062" cy="400110"/>
              </a:xfrm>
              <a:prstGeom prst="rect">
                <a:avLst/>
              </a:prstGeom>
              <a:noFill/>
            </p:spPr>
            <p:txBody>
              <a:bodyPr wrap="none" rtlCol="0">
                <a:spAutoFit/>
              </a:bodyPr>
              <a:lstStyle/>
              <a:p>
                <a:r>
                  <a:rPr lang="en-US" sz="2000" dirty="0">
                    <a:solidFill>
                      <a:srgbClr val="C00000"/>
                    </a:solidFill>
                    <a:cs typeface="Arial"/>
                  </a:rPr>
                  <a:t>5</a:t>
                </a:r>
              </a:p>
            </p:txBody>
          </p:sp>
        </p:grpSp>
      </p:grpSp>
      <p:grpSp>
        <p:nvGrpSpPr>
          <p:cNvPr id="157" name="Group 156">
            <a:extLst>
              <a:ext uri="{FF2B5EF4-FFF2-40B4-BE49-F238E27FC236}">
                <a16:creationId xmlns:a16="http://schemas.microsoft.com/office/drawing/2014/main" id="{EBB217E7-01ED-964B-9FE0-F9EE60E028F5}"/>
              </a:ext>
            </a:extLst>
          </p:cNvPr>
          <p:cNvGrpSpPr/>
          <p:nvPr/>
        </p:nvGrpSpPr>
        <p:grpSpPr>
          <a:xfrm>
            <a:off x="6797561" y="4172683"/>
            <a:ext cx="4450811" cy="1103433"/>
            <a:chOff x="5318962" y="1301119"/>
            <a:chExt cx="4450811" cy="1103433"/>
          </a:xfrm>
        </p:grpSpPr>
        <p:sp>
          <p:nvSpPr>
            <p:cNvPr id="158" name="TextBox 157">
              <a:extLst>
                <a:ext uri="{FF2B5EF4-FFF2-40B4-BE49-F238E27FC236}">
                  <a16:creationId xmlns:a16="http://schemas.microsoft.com/office/drawing/2014/main" id="{B3598380-1FF6-6F40-973E-B718F074D98B}"/>
                </a:ext>
              </a:extLst>
            </p:cNvPr>
            <p:cNvSpPr txBox="1"/>
            <p:nvPr/>
          </p:nvSpPr>
          <p:spPr>
            <a:xfrm>
              <a:off x="5654650" y="1315023"/>
              <a:ext cx="4115123" cy="1089529"/>
            </a:xfrm>
            <a:prstGeom prst="rect">
              <a:avLst/>
            </a:prstGeom>
            <a:noFill/>
          </p:spPr>
          <p:txBody>
            <a:bodyPr wrap="square" rtlCol="0">
              <a:spAutoFit/>
            </a:bodyPr>
            <a:lstStyle/>
            <a:p>
              <a:pPr>
                <a:lnSpc>
                  <a:spcPct val="90000"/>
                </a:lnSpc>
              </a:pPr>
              <a:r>
                <a:rPr lang="en-US" sz="2400" dirty="0">
                  <a:solidFill>
                    <a:srgbClr val="000000"/>
                  </a:solidFill>
                </a:rPr>
                <a:t>controller uses OpenFlow to install new tables in switches that need updating</a:t>
              </a:r>
            </a:p>
          </p:txBody>
        </p:sp>
        <p:grpSp>
          <p:nvGrpSpPr>
            <p:cNvPr id="159" name="Group 158">
              <a:extLst>
                <a:ext uri="{FF2B5EF4-FFF2-40B4-BE49-F238E27FC236}">
                  <a16:creationId xmlns:a16="http://schemas.microsoft.com/office/drawing/2014/main" id="{CEC8872E-6260-4E47-A475-2DA8AB05DCE6}"/>
                </a:ext>
              </a:extLst>
            </p:cNvPr>
            <p:cNvGrpSpPr/>
            <p:nvPr/>
          </p:nvGrpSpPr>
          <p:grpSpPr>
            <a:xfrm>
              <a:off x="5318962" y="1301119"/>
              <a:ext cx="314510" cy="400110"/>
              <a:chOff x="423441" y="1964112"/>
              <a:chExt cx="291062" cy="400110"/>
            </a:xfrm>
          </p:grpSpPr>
          <p:sp>
            <p:nvSpPr>
              <p:cNvPr id="160" name="Oval 159">
                <a:extLst>
                  <a:ext uri="{FF2B5EF4-FFF2-40B4-BE49-F238E27FC236}">
                    <a16:creationId xmlns:a16="http://schemas.microsoft.com/office/drawing/2014/main" id="{EF374B88-D948-BF43-B4EB-772822FF0073}"/>
                  </a:ext>
                </a:extLst>
              </p:cNvPr>
              <p:cNvSpPr/>
              <p:nvPr/>
            </p:nvSpPr>
            <p:spPr>
              <a:xfrm>
                <a:off x="448041" y="2026177"/>
                <a:ext cx="251755" cy="263122"/>
              </a:xfrm>
              <a:prstGeom prst="ellipse">
                <a:avLst/>
              </a:prstGeom>
              <a:solidFill>
                <a:schemeClr val="bg1"/>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cs typeface="Arial"/>
                </a:endParaRPr>
              </a:p>
            </p:txBody>
          </p:sp>
          <p:sp>
            <p:nvSpPr>
              <p:cNvPr id="161" name="TextBox 160">
                <a:extLst>
                  <a:ext uri="{FF2B5EF4-FFF2-40B4-BE49-F238E27FC236}">
                    <a16:creationId xmlns:a16="http://schemas.microsoft.com/office/drawing/2014/main" id="{525ABF71-D17A-5F44-9348-F8715A41D31E}"/>
                  </a:ext>
                </a:extLst>
              </p:cNvPr>
              <p:cNvSpPr txBox="1"/>
              <p:nvPr/>
            </p:nvSpPr>
            <p:spPr>
              <a:xfrm>
                <a:off x="423441" y="1964112"/>
                <a:ext cx="291062" cy="400110"/>
              </a:xfrm>
              <a:prstGeom prst="rect">
                <a:avLst/>
              </a:prstGeom>
              <a:noFill/>
            </p:spPr>
            <p:txBody>
              <a:bodyPr wrap="none" rtlCol="0">
                <a:spAutoFit/>
              </a:bodyPr>
              <a:lstStyle/>
              <a:p>
                <a:r>
                  <a:rPr lang="en-US" sz="2000" dirty="0">
                    <a:solidFill>
                      <a:srgbClr val="C00000"/>
                    </a:solidFill>
                    <a:cs typeface="Arial"/>
                  </a:rPr>
                  <a:t>6</a:t>
                </a:r>
              </a:p>
            </p:txBody>
          </p:sp>
        </p:grpSp>
      </p:grpSp>
      <p:grpSp>
        <p:nvGrpSpPr>
          <p:cNvPr id="8" name="Group 7">
            <a:extLst>
              <a:ext uri="{FF2B5EF4-FFF2-40B4-BE49-F238E27FC236}">
                <a16:creationId xmlns:a16="http://schemas.microsoft.com/office/drawing/2014/main" id="{45539EC0-657C-954F-8B55-28528EDA22A1}"/>
              </a:ext>
            </a:extLst>
          </p:cNvPr>
          <p:cNvGrpSpPr/>
          <p:nvPr/>
        </p:nvGrpSpPr>
        <p:grpSpPr>
          <a:xfrm>
            <a:off x="3994257" y="1633928"/>
            <a:ext cx="313044" cy="1540239"/>
            <a:chOff x="4189129" y="1656413"/>
            <a:chExt cx="313044" cy="1540239"/>
          </a:xfrm>
        </p:grpSpPr>
        <p:cxnSp>
          <p:nvCxnSpPr>
            <p:cNvPr id="7" name="Straight Connector 6">
              <a:extLst>
                <a:ext uri="{FF2B5EF4-FFF2-40B4-BE49-F238E27FC236}">
                  <a16:creationId xmlns:a16="http://schemas.microsoft.com/office/drawing/2014/main" id="{49F848E1-4FB7-8D48-8636-5BFA654772DD}"/>
                </a:ext>
              </a:extLst>
            </p:cNvPr>
            <p:cNvCxnSpPr/>
            <p:nvPr/>
          </p:nvCxnSpPr>
          <p:spPr>
            <a:xfrm>
              <a:off x="4339652" y="1656413"/>
              <a:ext cx="0" cy="15402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90" name="Group 389">
              <a:extLst>
                <a:ext uri="{FF2B5EF4-FFF2-40B4-BE49-F238E27FC236}">
                  <a16:creationId xmlns:a16="http://schemas.microsoft.com/office/drawing/2014/main" id="{084F1979-21E5-164C-9D7B-CC37AAE3266F}"/>
                </a:ext>
              </a:extLst>
            </p:cNvPr>
            <p:cNvGrpSpPr/>
            <p:nvPr/>
          </p:nvGrpSpPr>
          <p:grpSpPr>
            <a:xfrm>
              <a:off x="4189129" y="1880402"/>
              <a:ext cx="313044" cy="369332"/>
              <a:chOff x="651166" y="1956616"/>
              <a:chExt cx="313044" cy="369332"/>
            </a:xfrm>
          </p:grpSpPr>
          <p:sp>
            <p:nvSpPr>
              <p:cNvPr id="391" name="Oval 390">
                <a:extLst>
                  <a:ext uri="{FF2B5EF4-FFF2-40B4-BE49-F238E27FC236}">
                    <a16:creationId xmlns:a16="http://schemas.microsoft.com/office/drawing/2014/main" id="{73A39CD2-24AA-BD45-B6AD-2B4BA700DC27}"/>
                  </a:ext>
                </a:extLst>
              </p:cNvPr>
              <p:cNvSpPr/>
              <p:nvPr/>
            </p:nvSpPr>
            <p:spPr>
              <a:xfrm>
                <a:off x="676641" y="2003692"/>
                <a:ext cx="251755" cy="263122"/>
              </a:xfrm>
              <a:prstGeom prst="ellipse">
                <a:avLst/>
              </a:prstGeom>
              <a:solidFill>
                <a:srgbClr val="FFFFFF"/>
              </a:solidFill>
              <a:ln w="1905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92" name="TextBox 391">
                <a:extLst>
                  <a:ext uri="{FF2B5EF4-FFF2-40B4-BE49-F238E27FC236}">
                    <a16:creationId xmlns:a16="http://schemas.microsoft.com/office/drawing/2014/main" id="{D826745D-58BA-BC4B-AA6A-D38C517B3381}"/>
                  </a:ext>
                </a:extLst>
              </p:cNvPr>
              <p:cNvSpPr txBox="1"/>
              <p:nvPr/>
            </p:nvSpPr>
            <p:spPr>
              <a:xfrm>
                <a:off x="651166" y="1956616"/>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5</a:t>
                </a:r>
              </a:p>
            </p:txBody>
          </p:sp>
        </p:grpSp>
      </p:grpSp>
      <p:grpSp>
        <p:nvGrpSpPr>
          <p:cNvPr id="16" name="Group 15">
            <a:extLst>
              <a:ext uri="{FF2B5EF4-FFF2-40B4-BE49-F238E27FC236}">
                <a16:creationId xmlns:a16="http://schemas.microsoft.com/office/drawing/2014/main" id="{03722060-DA29-3642-B211-707588A22B81}"/>
              </a:ext>
            </a:extLst>
          </p:cNvPr>
          <p:cNvGrpSpPr/>
          <p:nvPr/>
        </p:nvGrpSpPr>
        <p:grpSpPr>
          <a:xfrm>
            <a:off x="2457676" y="3166672"/>
            <a:ext cx="1751262" cy="2489017"/>
            <a:chOff x="2457676" y="3166672"/>
            <a:chExt cx="1751262" cy="2489017"/>
          </a:xfrm>
        </p:grpSpPr>
        <p:cxnSp>
          <p:nvCxnSpPr>
            <p:cNvPr id="385" name="Straight Arrow Connector 384">
              <a:extLst>
                <a:ext uri="{FF2B5EF4-FFF2-40B4-BE49-F238E27FC236}">
                  <a16:creationId xmlns:a16="http://schemas.microsoft.com/office/drawing/2014/main" id="{57933768-CFAD-7E4C-8094-C5674C11AD38}"/>
                </a:ext>
              </a:extLst>
            </p:cNvPr>
            <p:cNvCxnSpPr>
              <a:cxnSpLocks/>
            </p:cNvCxnSpPr>
            <p:nvPr/>
          </p:nvCxnSpPr>
          <p:spPr bwMode="auto">
            <a:xfrm>
              <a:off x="3271232" y="4980429"/>
              <a:ext cx="0" cy="258633"/>
            </a:xfrm>
            <a:prstGeom prst="straightConnector1">
              <a:avLst/>
            </a:prstGeom>
            <a:solidFill>
              <a:srgbClr val="00CC99"/>
            </a:solidFill>
            <a:ln w="19050" cap="flat" cmpd="sng" algn="ctr">
              <a:solidFill>
                <a:srgbClr val="C00000"/>
              </a:solidFill>
              <a:prstDash val="solid"/>
              <a:round/>
              <a:headEnd type="non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6" name="Straight Arrow Connector 385">
              <a:extLst>
                <a:ext uri="{FF2B5EF4-FFF2-40B4-BE49-F238E27FC236}">
                  <a16:creationId xmlns:a16="http://schemas.microsoft.com/office/drawing/2014/main" id="{F95AAA5D-C6E5-5143-82E1-3C051F45ACA7}"/>
                </a:ext>
              </a:extLst>
            </p:cNvPr>
            <p:cNvCxnSpPr>
              <a:cxnSpLocks/>
            </p:cNvCxnSpPr>
            <p:nvPr/>
          </p:nvCxnSpPr>
          <p:spPr bwMode="auto">
            <a:xfrm flipH="1">
              <a:off x="2457676" y="4954249"/>
              <a:ext cx="712744" cy="621210"/>
            </a:xfrm>
            <a:prstGeom prst="straightConnector1">
              <a:avLst/>
            </a:prstGeom>
            <a:solidFill>
              <a:srgbClr val="00CC99"/>
            </a:solidFill>
            <a:ln w="19050" cap="flat" cmpd="sng" algn="ctr">
              <a:solidFill>
                <a:srgbClr val="C00000"/>
              </a:solidFill>
              <a:prstDash val="solid"/>
              <a:round/>
              <a:headEnd type="non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387" name="Group 386">
              <a:extLst>
                <a:ext uri="{FF2B5EF4-FFF2-40B4-BE49-F238E27FC236}">
                  <a16:creationId xmlns:a16="http://schemas.microsoft.com/office/drawing/2014/main" id="{18D00365-C943-3246-B265-4C37A9B81876}"/>
                </a:ext>
              </a:extLst>
            </p:cNvPr>
            <p:cNvGrpSpPr/>
            <p:nvPr/>
          </p:nvGrpSpPr>
          <p:grpSpPr>
            <a:xfrm rot="21446362">
              <a:off x="3106460" y="4663753"/>
              <a:ext cx="313044" cy="369332"/>
              <a:chOff x="418585" y="1969301"/>
              <a:chExt cx="313044" cy="369332"/>
            </a:xfrm>
          </p:grpSpPr>
          <p:sp>
            <p:nvSpPr>
              <p:cNvPr id="388" name="Oval 387">
                <a:extLst>
                  <a:ext uri="{FF2B5EF4-FFF2-40B4-BE49-F238E27FC236}">
                    <a16:creationId xmlns:a16="http://schemas.microsoft.com/office/drawing/2014/main" id="{56FE9D22-DD6A-2D41-935A-D9C78F2DD655}"/>
                  </a:ext>
                </a:extLst>
              </p:cNvPr>
              <p:cNvSpPr/>
              <p:nvPr/>
            </p:nvSpPr>
            <p:spPr>
              <a:xfrm>
                <a:off x="448041" y="2026177"/>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89" name="TextBox 388">
                <a:extLst>
                  <a:ext uri="{FF2B5EF4-FFF2-40B4-BE49-F238E27FC236}">
                    <a16:creationId xmlns:a16="http://schemas.microsoft.com/office/drawing/2014/main" id="{F3BD16BE-15C0-AD4A-A570-09F50033ED30}"/>
                  </a:ext>
                </a:extLst>
              </p:cNvPr>
              <p:cNvSpPr txBox="1"/>
              <p:nvPr/>
            </p:nvSpPr>
            <p:spPr>
              <a:xfrm>
                <a:off x="418585" y="1969301"/>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6</a:t>
                </a:r>
              </a:p>
            </p:txBody>
          </p:sp>
        </p:grpSp>
        <p:cxnSp>
          <p:nvCxnSpPr>
            <p:cNvPr id="451" name="Straight Arrow Connector 450">
              <a:extLst>
                <a:ext uri="{FF2B5EF4-FFF2-40B4-BE49-F238E27FC236}">
                  <a16:creationId xmlns:a16="http://schemas.microsoft.com/office/drawing/2014/main" id="{CE154DD1-2C46-6642-BA6D-CE34E436F761}"/>
                </a:ext>
              </a:extLst>
            </p:cNvPr>
            <p:cNvCxnSpPr>
              <a:cxnSpLocks/>
            </p:cNvCxnSpPr>
            <p:nvPr/>
          </p:nvCxnSpPr>
          <p:spPr bwMode="auto">
            <a:xfrm>
              <a:off x="3361544" y="4943007"/>
              <a:ext cx="847394" cy="712682"/>
            </a:xfrm>
            <a:prstGeom prst="straightConnector1">
              <a:avLst/>
            </a:prstGeom>
            <a:solidFill>
              <a:srgbClr val="00CC99"/>
            </a:solidFill>
            <a:ln w="19050" cap="flat" cmpd="sng" algn="ctr">
              <a:solidFill>
                <a:srgbClr val="C00000"/>
              </a:solidFill>
              <a:prstDash val="solid"/>
              <a:round/>
              <a:headEnd type="non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Freeform 11">
              <a:extLst>
                <a:ext uri="{FF2B5EF4-FFF2-40B4-BE49-F238E27FC236}">
                  <a16:creationId xmlns:a16="http://schemas.microsoft.com/office/drawing/2014/main" id="{13E2CB52-0E57-C940-96B0-586FFA8469C6}"/>
                </a:ext>
              </a:extLst>
            </p:cNvPr>
            <p:cNvSpPr/>
            <p:nvPr/>
          </p:nvSpPr>
          <p:spPr>
            <a:xfrm>
              <a:off x="3256612" y="3166672"/>
              <a:ext cx="888167" cy="1551482"/>
            </a:xfrm>
            <a:custGeom>
              <a:avLst/>
              <a:gdLst>
                <a:gd name="connsiteX0" fmla="*/ 929390 w 929390"/>
                <a:gd name="connsiteY0" fmla="*/ 0 h 1551482"/>
                <a:gd name="connsiteX1" fmla="*/ 929390 w 929390"/>
                <a:gd name="connsiteY1" fmla="*/ 678305 h 1551482"/>
                <a:gd name="connsiteX2" fmla="*/ 0 w 929390"/>
                <a:gd name="connsiteY2" fmla="*/ 813217 h 1551482"/>
                <a:gd name="connsiteX3" fmla="*/ 0 w 929390"/>
                <a:gd name="connsiteY3" fmla="*/ 1551482 h 1551482"/>
                <a:gd name="connsiteX4" fmla="*/ 0 w 929390"/>
                <a:gd name="connsiteY4" fmla="*/ 1551482 h 155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390" h="1551482">
                  <a:moveTo>
                    <a:pt x="929390" y="0"/>
                  </a:moveTo>
                  <a:lnTo>
                    <a:pt x="929390" y="678305"/>
                  </a:lnTo>
                  <a:lnTo>
                    <a:pt x="0" y="813217"/>
                  </a:lnTo>
                  <a:lnTo>
                    <a:pt x="0" y="1551482"/>
                  </a:lnTo>
                  <a:lnTo>
                    <a:pt x="0" y="1551482"/>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7" name="Group 176">
            <a:extLst>
              <a:ext uri="{FF2B5EF4-FFF2-40B4-BE49-F238E27FC236}">
                <a16:creationId xmlns:a16="http://schemas.microsoft.com/office/drawing/2014/main" id="{29B85B73-F6B8-D648-BC2D-0EAA63B6C571}"/>
              </a:ext>
            </a:extLst>
          </p:cNvPr>
          <p:cNvGrpSpPr/>
          <p:nvPr/>
        </p:nvGrpSpPr>
        <p:grpSpPr>
          <a:xfrm>
            <a:off x="2312276" y="4225159"/>
            <a:ext cx="677917" cy="1261241"/>
            <a:chOff x="2312276" y="4225159"/>
            <a:chExt cx="677917" cy="1261241"/>
          </a:xfrm>
        </p:grpSpPr>
        <p:sp>
          <p:nvSpPr>
            <p:cNvPr id="178" name="Freeform 177">
              <a:extLst>
                <a:ext uri="{FF2B5EF4-FFF2-40B4-BE49-F238E27FC236}">
                  <a16:creationId xmlns:a16="http://schemas.microsoft.com/office/drawing/2014/main" id="{04D9E912-F6EE-2347-946E-2486DFCDC48F}"/>
                </a:ext>
              </a:extLst>
            </p:cNvPr>
            <p:cNvSpPr/>
            <p:nvPr/>
          </p:nvSpPr>
          <p:spPr>
            <a:xfrm>
              <a:off x="2312276" y="4225159"/>
              <a:ext cx="677917" cy="1261241"/>
            </a:xfrm>
            <a:custGeom>
              <a:avLst/>
              <a:gdLst>
                <a:gd name="connsiteX0" fmla="*/ 0 w 677917"/>
                <a:gd name="connsiteY0" fmla="*/ 1261241 h 1261241"/>
                <a:gd name="connsiteX1" fmla="*/ 677917 w 677917"/>
                <a:gd name="connsiteY1" fmla="*/ 178675 h 1261241"/>
                <a:gd name="connsiteX2" fmla="*/ 677917 w 677917"/>
                <a:gd name="connsiteY2" fmla="*/ 0 h 1261241"/>
              </a:gdLst>
              <a:ahLst/>
              <a:cxnLst>
                <a:cxn ang="0">
                  <a:pos x="connsiteX0" y="connsiteY0"/>
                </a:cxn>
                <a:cxn ang="0">
                  <a:pos x="connsiteX1" y="connsiteY1"/>
                </a:cxn>
                <a:cxn ang="0">
                  <a:pos x="connsiteX2" y="connsiteY2"/>
                </a:cxn>
              </a:cxnLst>
              <a:rect l="l" t="t" r="r" b="b"/>
              <a:pathLst>
                <a:path w="677917" h="1261241">
                  <a:moveTo>
                    <a:pt x="0" y="1261241"/>
                  </a:moveTo>
                  <a:lnTo>
                    <a:pt x="677917" y="178675"/>
                  </a:lnTo>
                  <a:lnTo>
                    <a:pt x="677917"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9" name="Group 178">
              <a:extLst>
                <a:ext uri="{FF2B5EF4-FFF2-40B4-BE49-F238E27FC236}">
                  <a16:creationId xmlns:a16="http://schemas.microsoft.com/office/drawing/2014/main" id="{1680272B-5B96-5C46-B6A3-60AE86146178}"/>
                </a:ext>
              </a:extLst>
            </p:cNvPr>
            <p:cNvGrpSpPr/>
            <p:nvPr/>
          </p:nvGrpSpPr>
          <p:grpSpPr>
            <a:xfrm>
              <a:off x="2499117" y="4791488"/>
              <a:ext cx="313044" cy="369332"/>
              <a:chOff x="-17363" y="1958857"/>
              <a:chExt cx="313044" cy="369332"/>
            </a:xfrm>
          </p:grpSpPr>
          <p:sp>
            <p:nvSpPr>
              <p:cNvPr id="180" name="Oval 179">
                <a:extLst>
                  <a:ext uri="{FF2B5EF4-FFF2-40B4-BE49-F238E27FC236}">
                    <a16:creationId xmlns:a16="http://schemas.microsoft.com/office/drawing/2014/main" id="{B4B208F5-B08A-1243-A37F-DD13571EA002}"/>
                  </a:ext>
                </a:extLst>
              </p:cNvPr>
              <p:cNvSpPr/>
              <p:nvPr/>
            </p:nvSpPr>
            <p:spPr>
              <a:xfrm>
                <a:off x="17117" y="2010412"/>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81" name="TextBox 180">
                <a:extLst>
                  <a:ext uri="{FF2B5EF4-FFF2-40B4-BE49-F238E27FC236}">
                    <a16:creationId xmlns:a16="http://schemas.microsoft.com/office/drawing/2014/main" id="{48299C7E-5FD4-BE4D-B3BC-B70CB02A4289}"/>
                  </a:ext>
                </a:extLst>
              </p:cNvPr>
              <p:cNvSpPr txBox="1"/>
              <p:nvPr/>
            </p:nvSpPr>
            <p:spPr>
              <a:xfrm>
                <a:off x="-17363" y="1958857"/>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1</a:t>
                </a:r>
              </a:p>
            </p:txBody>
          </p:sp>
        </p:grpSp>
      </p:grpSp>
      <p:grpSp>
        <p:nvGrpSpPr>
          <p:cNvPr id="182" name="Group 181">
            <a:extLst>
              <a:ext uri="{FF2B5EF4-FFF2-40B4-BE49-F238E27FC236}">
                <a16:creationId xmlns:a16="http://schemas.microsoft.com/office/drawing/2014/main" id="{197D5753-825A-E24A-B359-04DEF430F62F}"/>
              </a:ext>
            </a:extLst>
          </p:cNvPr>
          <p:cNvGrpSpPr/>
          <p:nvPr/>
        </p:nvGrpSpPr>
        <p:grpSpPr>
          <a:xfrm>
            <a:off x="2292350" y="3432175"/>
            <a:ext cx="698500" cy="793750"/>
            <a:chOff x="2292350" y="3432175"/>
            <a:chExt cx="698500" cy="793750"/>
          </a:xfrm>
        </p:grpSpPr>
        <p:sp>
          <p:nvSpPr>
            <p:cNvPr id="183" name="Freeform 182">
              <a:extLst>
                <a:ext uri="{FF2B5EF4-FFF2-40B4-BE49-F238E27FC236}">
                  <a16:creationId xmlns:a16="http://schemas.microsoft.com/office/drawing/2014/main" id="{8D41C68A-EFC3-7544-907A-3696B071871F}"/>
                </a:ext>
              </a:extLst>
            </p:cNvPr>
            <p:cNvSpPr/>
            <p:nvPr/>
          </p:nvSpPr>
          <p:spPr>
            <a:xfrm>
              <a:off x="2292350" y="3432175"/>
              <a:ext cx="698500" cy="793750"/>
            </a:xfrm>
            <a:custGeom>
              <a:avLst/>
              <a:gdLst>
                <a:gd name="connsiteX0" fmla="*/ 698500 w 698500"/>
                <a:gd name="connsiteY0" fmla="*/ 793750 h 793750"/>
                <a:gd name="connsiteX1" fmla="*/ 698500 w 698500"/>
                <a:gd name="connsiteY1" fmla="*/ 508000 h 793750"/>
                <a:gd name="connsiteX2" fmla="*/ 0 w 698500"/>
                <a:gd name="connsiteY2" fmla="*/ 269875 h 793750"/>
                <a:gd name="connsiteX3" fmla="*/ 0 w 698500"/>
                <a:gd name="connsiteY3" fmla="*/ 0 h 793750"/>
                <a:gd name="connsiteX4" fmla="*/ 0 w 698500"/>
                <a:gd name="connsiteY4" fmla="*/ 3175 h 7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0" h="793750">
                  <a:moveTo>
                    <a:pt x="698500" y="793750"/>
                  </a:moveTo>
                  <a:lnTo>
                    <a:pt x="698500" y="508000"/>
                  </a:lnTo>
                  <a:lnTo>
                    <a:pt x="0" y="269875"/>
                  </a:lnTo>
                  <a:lnTo>
                    <a:pt x="0" y="0"/>
                  </a:lnTo>
                  <a:lnTo>
                    <a:pt x="0" y="3175"/>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4" name="Group 183">
              <a:extLst>
                <a:ext uri="{FF2B5EF4-FFF2-40B4-BE49-F238E27FC236}">
                  <a16:creationId xmlns:a16="http://schemas.microsoft.com/office/drawing/2014/main" id="{0AA64AA5-F628-404D-85EE-A7F9205259DC}"/>
                </a:ext>
              </a:extLst>
            </p:cNvPr>
            <p:cNvGrpSpPr/>
            <p:nvPr/>
          </p:nvGrpSpPr>
          <p:grpSpPr>
            <a:xfrm>
              <a:off x="2576070" y="3664008"/>
              <a:ext cx="313044" cy="369332"/>
              <a:chOff x="2576070" y="3664008"/>
              <a:chExt cx="313044" cy="369332"/>
            </a:xfrm>
          </p:grpSpPr>
          <p:sp>
            <p:nvSpPr>
              <p:cNvPr id="185" name="Oval 184">
                <a:extLst>
                  <a:ext uri="{FF2B5EF4-FFF2-40B4-BE49-F238E27FC236}">
                    <a16:creationId xmlns:a16="http://schemas.microsoft.com/office/drawing/2014/main" id="{391FE4FB-9667-3848-BBC8-71F23A372A09}"/>
                  </a:ext>
                </a:extLst>
              </p:cNvPr>
              <p:cNvSpPr/>
              <p:nvPr/>
            </p:nvSpPr>
            <p:spPr>
              <a:xfrm>
                <a:off x="2602120" y="3719723"/>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86" name="TextBox 185">
                <a:extLst>
                  <a:ext uri="{FF2B5EF4-FFF2-40B4-BE49-F238E27FC236}">
                    <a16:creationId xmlns:a16="http://schemas.microsoft.com/office/drawing/2014/main" id="{05F86FD7-086B-5342-8B29-1089080984FC}"/>
                  </a:ext>
                </a:extLst>
              </p:cNvPr>
              <p:cNvSpPr txBox="1"/>
              <p:nvPr/>
            </p:nvSpPr>
            <p:spPr>
              <a:xfrm>
                <a:off x="2576070" y="3664008"/>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2</a:t>
                </a:r>
              </a:p>
            </p:txBody>
          </p:sp>
        </p:grpSp>
      </p:grpSp>
      <p:grpSp>
        <p:nvGrpSpPr>
          <p:cNvPr id="187" name="Group 186">
            <a:extLst>
              <a:ext uri="{FF2B5EF4-FFF2-40B4-BE49-F238E27FC236}">
                <a16:creationId xmlns:a16="http://schemas.microsoft.com/office/drawing/2014/main" id="{771DD02C-FDB2-8742-B9AD-DAE04FE274DB}"/>
              </a:ext>
            </a:extLst>
          </p:cNvPr>
          <p:cNvGrpSpPr/>
          <p:nvPr/>
        </p:nvGrpSpPr>
        <p:grpSpPr>
          <a:xfrm>
            <a:off x="2137625" y="1774825"/>
            <a:ext cx="313044" cy="1663700"/>
            <a:chOff x="2134450" y="1762125"/>
            <a:chExt cx="313044" cy="1663700"/>
          </a:xfrm>
        </p:grpSpPr>
        <p:sp>
          <p:nvSpPr>
            <p:cNvPr id="188" name="Freeform 187">
              <a:extLst>
                <a:ext uri="{FF2B5EF4-FFF2-40B4-BE49-F238E27FC236}">
                  <a16:creationId xmlns:a16="http://schemas.microsoft.com/office/drawing/2014/main" id="{883ED354-25D1-C04E-892D-211118E43E12}"/>
                </a:ext>
              </a:extLst>
            </p:cNvPr>
            <p:cNvSpPr/>
            <p:nvPr/>
          </p:nvSpPr>
          <p:spPr>
            <a:xfrm>
              <a:off x="2273300" y="1762125"/>
              <a:ext cx="15875" cy="1663700"/>
            </a:xfrm>
            <a:custGeom>
              <a:avLst/>
              <a:gdLst>
                <a:gd name="connsiteX0" fmla="*/ 15875 w 15875"/>
                <a:gd name="connsiteY0" fmla="*/ 1663700 h 1663700"/>
                <a:gd name="connsiteX1" fmla="*/ 15875 w 15875"/>
                <a:gd name="connsiteY1" fmla="*/ 0 h 1663700"/>
                <a:gd name="connsiteX2" fmla="*/ 0 w 15875"/>
                <a:gd name="connsiteY2" fmla="*/ 0 h 1663700"/>
              </a:gdLst>
              <a:ahLst/>
              <a:cxnLst>
                <a:cxn ang="0">
                  <a:pos x="connsiteX0" y="connsiteY0"/>
                </a:cxn>
                <a:cxn ang="0">
                  <a:pos x="connsiteX1" y="connsiteY1"/>
                </a:cxn>
                <a:cxn ang="0">
                  <a:pos x="connsiteX2" y="connsiteY2"/>
                </a:cxn>
              </a:cxnLst>
              <a:rect l="l" t="t" r="r" b="b"/>
              <a:pathLst>
                <a:path w="15875" h="1663700">
                  <a:moveTo>
                    <a:pt x="15875" y="1663700"/>
                  </a:moveTo>
                  <a:lnTo>
                    <a:pt x="15875" y="0"/>
                  </a:lnTo>
                  <a:lnTo>
                    <a:pt x="0" y="0"/>
                  </a:lnTo>
                </a:path>
              </a:pathLst>
            </a:custGeom>
            <a:noFill/>
            <a:ln w="190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9" name="Group 188">
              <a:extLst>
                <a:ext uri="{FF2B5EF4-FFF2-40B4-BE49-F238E27FC236}">
                  <a16:creationId xmlns:a16="http://schemas.microsoft.com/office/drawing/2014/main" id="{507EC540-4062-C043-B3A2-50A19C3A7ED6}"/>
                </a:ext>
              </a:extLst>
            </p:cNvPr>
            <p:cNvGrpSpPr/>
            <p:nvPr/>
          </p:nvGrpSpPr>
          <p:grpSpPr>
            <a:xfrm>
              <a:off x="2134450" y="2567187"/>
              <a:ext cx="313044" cy="369332"/>
              <a:chOff x="1712175" y="2510037"/>
              <a:chExt cx="313044" cy="369332"/>
            </a:xfrm>
          </p:grpSpPr>
          <p:sp>
            <p:nvSpPr>
              <p:cNvPr id="190" name="Oval 189">
                <a:extLst>
                  <a:ext uri="{FF2B5EF4-FFF2-40B4-BE49-F238E27FC236}">
                    <a16:creationId xmlns:a16="http://schemas.microsoft.com/office/drawing/2014/main" id="{0977EF44-1278-FE42-A8DE-61716D09F76C}"/>
                  </a:ext>
                </a:extLst>
              </p:cNvPr>
              <p:cNvSpPr/>
              <p:nvPr/>
            </p:nvSpPr>
            <p:spPr>
              <a:xfrm>
                <a:off x="1744575" y="2568927"/>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91" name="TextBox 190">
                <a:extLst>
                  <a:ext uri="{FF2B5EF4-FFF2-40B4-BE49-F238E27FC236}">
                    <a16:creationId xmlns:a16="http://schemas.microsoft.com/office/drawing/2014/main" id="{B5432766-828E-C04D-ABCA-C75B145EB832}"/>
                  </a:ext>
                </a:extLst>
              </p:cNvPr>
              <p:cNvSpPr txBox="1"/>
              <p:nvPr/>
            </p:nvSpPr>
            <p:spPr>
              <a:xfrm>
                <a:off x="1712175" y="2510037"/>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3</a:t>
                </a:r>
              </a:p>
            </p:txBody>
          </p:sp>
        </p:grpSp>
      </p:grpSp>
      <p:grpSp>
        <p:nvGrpSpPr>
          <p:cNvPr id="192" name="Group 191">
            <a:extLst>
              <a:ext uri="{FF2B5EF4-FFF2-40B4-BE49-F238E27FC236}">
                <a16:creationId xmlns:a16="http://schemas.microsoft.com/office/drawing/2014/main" id="{ED6C9655-72FC-7545-AA52-6CFDF3B16914}"/>
              </a:ext>
            </a:extLst>
          </p:cNvPr>
          <p:cNvGrpSpPr/>
          <p:nvPr/>
        </p:nvGrpSpPr>
        <p:grpSpPr>
          <a:xfrm>
            <a:off x="2349183" y="1803400"/>
            <a:ext cx="313044" cy="1539875"/>
            <a:chOff x="2349183" y="1803400"/>
            <a:chExt cx="313044" cy="1539875"/>
          </a:xfrm>
        </p:grpSpPr>
        <p:cxnSp>
          <p:nvCxnSpPr>
            <p:cNvPr id="193" name="Straight Arrow Connector 192">
              <a:extLst>
                <a:ext uri="{FF2B5EF4-FFF2-40B4-BE49-F238E27FC236}">
                  <a16:creationId xmlns:a16="http://schemas.microsoft.com/office/drawing/2014/main" id="{6AC89D17-D5C6-6E45-B074-38ECB645CCC6}"/>
                </a:ext>
              </a:extLst>
            </p:cNvPr>
            <p:cNvCxnSpPr/>
            <p:nvPr/>
          </p:nvCxnSpPr>
          <p:spPr>
            <a:xfrm>
              <a:off x="2498725" y="1803400"/>
              <a:ext cx="0" cy="153987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80049483-7D31-F243-8B3C-B01AB5BDA5CA}"/>
                </a:ext>
              </a:extLst>
            </p:cNvPr>
            <p:cNvGrpSpPr/>
            <p:nvPr/>
          </p:nvGrpSpPr>
          <p:grpSpPr>
            <a:xfrm>
              <a:off x="2349183" y="1906331"/>
              <a:ext cx="313044" cy="369332"/>
              <a:chOff x="415641" y="1967287"/>
              <a:chExt cx="313044" cy="369332"/>
            </a:xfrm>
          </p:grpSpPr>
          <p:sp>
            <p:nvSpPr>
              <p:cNvPr id="195" name="Oval 194">
                <a:extLst>
                  <a:ext uri="{FF2B5EF4-FFF2-40B4-BE49-F238E27FC236}">
                    <a16:creationId xmlns:a16="http://schemas.microsoft.com/office/drawing/2014/main" id="{229791A0-9A65-A14B-97D3-B95ED9B13C71}"/>
                  </a:ext>
                </a:extLst>
              </p:cNvPr>
              <p:cNvSpPr/>
              <p:nvPr/>
            </p:nvSpPr>
            <p:spPr>
              <a:xfrm>
                <a:off x="448041" y="2026177"/>
                <a:ext cx="251755" cy="263122"/>
              </a:xfrm>
              <a:prstGeom prst="ellipse">
                <a:avLst/>
              </a:prstGeom>
              <a:solidFill>
                <a:srgbClr val="FFFFFF"/>
              </a:solidFill>
              <a:ln w="12700">
                <a:solidFill>
                  <a:srgbClr val="C00000"/>
                </a:solidFill>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96" name="TextBox 195">
                <a:extLst>
                  <a:ext uri="{FF2B5EF4-FFF2-40B4-BE49-F238E27FC236}">
                    <a16:creationId xmlns:a16="http://schemas.microsoft.com/office/drawing/2014/main" id="{FFD05E5B-5187-8143-8FCD-A82AF7D7023C}"/>
                  </a:ext>
                </a:extLst>
              </p:cNvPr>
              <p:cNvSpPr txBox="1"/>
              <p:nvPr/>
            </p:nvSpPr>
            <p:spPr>
              <a:xfrm>
                <a:off x="415641" y="1967287"/>
                <a:ext cx="31304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Arial"/>
                    <a:ea typeface="ＭＳ Ｐゴシック" charset="0"/>
                    <a:cs typeface="Arial"/>
                  </a:rPr>
                  <a:t>4</a:t>
                </a:r>
              </a:p>
            </p:txBody>
          </p:sp>
        </p:grpSp>
      </p:grpSp>
    </p:spTree>
    <p:extLst>
      <p:ext uri="{BB962C8B-B14F-4D97-AF65-F5344CB8AC3E}">
        <p14:creationId xmlns:p14="http://schemas.microsoft.com/office/powerpoint/2010/main" val="140426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dissolve">
                                      <p:cBhvr>
                                        <p:cTn id="10" dur="500"/>
                                        <p:tgtEl>
                                          <p:spTgt spid="15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dissolve">
                                      <p:cBhvr>
                                        <p:cTn id="15" dur="500"/>
                                        <p:tgtEl>
                                          <p:spTgt spid="157"/>
                                        </p:tgtEl>
                                      </p:cBhvr>
                                    </p:animEffect>
                                  </p:childTnLst>
                                </p:cTn>
                              </p:par>
                              <p:par>
                                <p:cTn id="16" presetID="22"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02AB5-AB8E-3545-A5A9-FCEA06E6EC76}"/>
              </a:ext>
            </a:extLst>
          </p:cNvPr>
          <p:cNvSpPr>
            <a:spLocks noGrp="1"/>
          </p:cNvSpPr>
          <p:nvPr>
            <p:ph idx="1"/>
          </p:nvPr>
        </p:nvSpPr>
        <p:spPr>
          <a:xfrm>
            <a:off x="750518" y="1486033"/>
            <a:ext cx="10515600" cy="4351338"/>
          </a:xfrm>
        </p:spPr>
        <p:txBody>
          <a:bodyPr>
            <a:normAutofit fontScale="92500" lnSpcReduction="10000"/>
          </a:bodyPr>
          <a:lstStyle/>
          <a:p>
            <a:pPr indent="-290513">
              <a:lnSpc>
                <a:spcPct val="100000"/>
              </a:lnSpc>
            </a:pPr>
            <a:r>
              <a:rPr lang="en-US" sz="3200" dirty="0"/>
              <a:t>hardening the control plane: dependable, reliable, performance-scalable, secure distributed system</a:t>
            </a:r>
          </a:p>
          <a:p>
            <a:pPr lvl="1">
              <a:lnSpc>
                <a:spcPct val="100000"/>
              </a:lnSpc>
            </a:pPr>
            <a:r>
              <a:rPr lang="en-US" sz="2800" dirty="0"/>
              <a:t>robustness to failures: leverage strong theory of reliable distributed system for control plane</a:t>
            </a:r>
          </a:p>
          <a:p>
            <a:pPr lvl="1">
              <a:lnSpc>
                <a:spcPct val="100000"/>
              </a:lnSpc>
            </a:pPr>
            <a:r>
              <a:rPr lang="en-US" sz="2800" dirty="0"/>
              <a:t>dependability, security: “baked in” from day one? </a:t>
            </a:r>
          </a:p>
          <a:p>
            <a:pPr indent="-290513">
              <a:lnSpc>
                <a:spcPct val="100000"/>
              </a:lnSpc>
            </a:pPr>
            <a:r>
              <a:rPr lang="en-US" sz="3200" dirty="0"/>
              <a:t>networks, protocols meeting mission-specific requirements</a:t>
            </a:r>
          </a:p>
          <a:p>
            <a:pPr lvl="1">
              <a:lnSpc>
                <a:spcPct val="100000"/>
              </a:lnSpc>
            </a:pPr>
            <a:r>
              <a:rPr lang="en-US" sz="2800" dirty="0"/>
              <a:t>e.g., real-time, ultra-reliable, ultra-secure</a:t>
            </a:r>
          </a:p>
          <a:p>
            <a:pPr indent="-290513">
              <a:lnSpc>
                <a:spcPct val="100000"/>
              </a:lnSpc>
            </a:pPr>
            <a:r>
              <a:rPr lang="en-US" sz="3200" dirty="0"/>
              <a:t>Internet-scaling: beyond a single AS</a:t>
            </a:r>
          </a:p>
          <a:p>
            <a:pPr indent="-290513">
              <a:lnSpc>
                <a:spcPct val="100000"/>
              </a:lnSpc>
            </a:pPr>
            <a:r>
              <a:rPr lang="en-US" sz="3200" dirty="0"/>
              <a:t>SDN critical in 5G cellular networks</a:t>
            </a:r>
          </a:p>
        </p:txBody>
      </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SDN:  selected challenges</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76</a:t>
            </a:fld>
            <a:endParaRPr lang="en-US" dirty="0"/>
          </a:p>
        </p:txBody>
      </p:sp>
    </p:spTree>
    <p:extLst>
      <p:ext uri="{BB962C8B-B14F-4D97-AF65-F5344CB8AC3E}">
        <p14:creationId xmlns:p14="http://schemas.microsoft.com/office/powerpoint/2010/main" val="173786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dissolv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dissolv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dissolve">
                                      <p:cBhvr>
                                        <p:cTn id="3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02AB5-AB8E-3545-A5A9-FCEA06E6EC76}"/>
              </a:ext>
            </a:extLst>
          </p:cNvPr>
          <p:cNvSpPr>
            <a:spLocks noGrp="1"/>
          </p:cNvSpPr>
          <p:nvPr>
            <p:ph idx="1"/>
          </p:nvPr>
        </p:nvSpPr>
        <p:spPr>
          <a:xfrm>
            <a:off x="788096" y="1486033"/>
            <a:ext cx="10515600" cy="3123545"/>
          </a:xfrm>
        </p:spPr>
        <p:txBody>
          <a:bodyPr>
            <a:normAutofit/>
          </a:bodyPr>
          <a:lstStyle/>
          <a:p>
            <a:pPr indent="-290513">
              <a:lnSpc>
                <a:spcPct val="100000"/>
              </a:lnSpc>
            </a:pPr>
            <a:r>
              <a:rPr lang="en-US" sz="3200" dirty="0"/>
              <a:t>SDN-computed versus router-computer forwarding tables:</a:t>
            </a:r>
          </a:p>
          <a:p>
            <a:pPr lvl="1" indent="-290513">
              <a:lnSpc>
                <a:spcPct val="100000"/>
              </a:lnSpc>
            </a:pPr>
            <a:r>
              <a:rPr lang="en-US" sz="2800" dirty="0"/>
              <a:t>just one example of logically-centralized-computed versus protocol computed</a:t>
            </a:r>
          </a:p>
          <a:p>
            <a:pPr indent="-290513">
              <a:lnSpc>
                <a:spcPct val="100000"/>
              </a:lnSpc>
            </a:pPr>
            <a:r>
              <a:rPr lang="en-US" sz="3200" dirty="0"/>
              <a:t>one could imagine SDN-computed congestion control: </a:t>
            </a:r>
          </a:p>
          <a:p>
            <a:pPr lvl="1" indent="-290513">
              <a:lnSpc>
                <a:spcPct val="100000"/>
              </a:lnSpc>
            </a:pPr>
            <a:r>
              <a:rPr lang="en-US" sz="2800" dirty="0"/>
              <a:t>controller sets sender rates based on router-reported (to controller) congestion levels </a:t>
            </a:r>
          </a:p>
        </p:txBody>
      </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923740" cy="894622"/>
          </a:xfrm>
        </p:spPr>
        <p:txBody>
          <a:bodyPr>
            <a:normAutofit fontScale="90000"/>
          </a:bodyPr>
          <a:lstStyle/>
          <a:p>
            <a:r>
              <a:rPr lang="en-US" dirty="0"/>
              <a:t>SDN and the future of traditional network protocols</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77</a:t>
            </a:fld>
            <a:endParaRPr lang="en-US" dirty="0"/>
          </a:p>
        </p:txBody>
      </p:sp>
      <p:grpSp>
        <p:nvGrpSpPr>
          <p:cNvPr id="5" name="Group 4">
            <a:extLst>
              <a:ext uri="{FF2B5EF4-FFF2-40B4-BE49-F238E27FC236}">
                <a16:creationId xmlns:a16="http://schemas.microsoft.com/office/drawing/2014/main" id="{5C1ABF24-11C8-3641-A761-E54B8F7EB382}"/>
              </a:ext>
            </a:extLst>
          </p:cNvPr>
          <p:cNvGrpSpPr/>
          <p:nvPr/>
        </p:nvGrpSpPr>
        <p:grpSpPr>
          <a:xfrm>
            <a:off x="2028174" y="4434214"/>
            <a:ext cx="7949853" cy="2423786"/>
            <a:chOff x="2028174" y="4434214"/>
            <a:chExt cx="7949853" cy="2423786"/>
          </a:xfrm>
        </p:grpSpPr>
        <p:pic>
          <p:nvPicPr>
            <p:cNvPr id="6" name="Picture 5" descr="A close up of a sign&#10;&#10;Description automatically generated">
              <a:extLst>
                <a:ext uri="{FF2B5EF4-FFF2-40B4-BE49-F238E27FC236}">
                  <a16:creationId xmlns:a16="http://schemas.microsoft.com/office/drawing/2014/main" id="{5FA31470-5996-4E4C-A0A0-A47F3A1C99D3}"/>
                </a:ext>
              </a:extLst>
            </p:cNvPr>
            <p:cNvPicPr>
              <a:picLocks noChangeAspect="1"/>
            </p:cNvPicPr>
            <p:nvPr/>
          </p:nvPicPr>
          <p:blipFill>
            <a:blip r:embed="rId2"/>
            <a:stretch>
              <a:fillRect/>
            </a:stretch>
          </p:blipFill>
          <p:spPr>
            <a:xfrm>
              <a:off x="2028174" y="4434214"/>
              <a:ext cx="2423786" cy="2423786"/>
            </a:xfrm>
            <a:prstGeom prst="rect">
              <a:avLst/>
            </a:prstGeom>
          </p:spPr>
        </p:pic>
        <p:sp>
          <p:nvSpPr>
            <p:cNvPr id="7" name="TextBox 6">
              <a:extLst>
                <a:ext uri="{FF2B5EF4-FFF2-40B4-BE49-F238E27FC236}">
                  <a16:creationId xmlns:a16="http://schemas.microsoft.com/office/drawing/2014/main" id="{385F65CF-1C3C-CB41-9744-1857C402D37C}"/>
                </a:ext>
              </a:extLst>
            </p:cNvPr>
            <p:cNvSpPr txBox="1"/>
            <p:nvPr/>
          </p:nvSpPr>
          <p:spPr>
            <a:xfrm>
              <a:off x="3858017" y="5098094"/>
              <a:ext cx="4910203" cy="1255728"/>
            </a:xfrm>
            <a:prstGeom prst="rect">
              <a:avLst/>
            </a:prstGeom>
            <a:noFill/>
          </p:spPr>
          <p:txBody>
            <a:bodyPr wrap="square" rtlCol="0">
              <a:spAutoFit/>
            </a:bodyPr>
            <a:lstStyle/>
            <a:p>
              <a:pPr>
                <a:lnSpc>
                  <a:spcPct val="90000"/>
                </a:lnSpc>
              </a:pPr>
              <a:r>
                <a:rPr lang="en-US" sz="2800" dirty="0">
                  <a:solidFill>
                    <a:srgbClr val="0000A8"/>
                  </a:solidFill>
                </a:rPr>
                <a:t>How will implementation of network functionality (SDN versus protocols) evolve?</a:t>
              </a:r>
            </a:p>
          </p:txBody>
        </p:sp>
        <p:pic>
          <p:nvPicPr>
            <p:cNvPr id="8" name="Picture 7" descr="A close up of a sign&#10;&#10;Description automatically generated">
              <a:extLst>
                <a:ext uri="{FF2B5EF4-FFF2-40B4-BE49-F238E27FC236}">
                  <a16:creationId xmlns:a16="http://schemas.microsoft.com/office/drawing/2014/main" id="{F6A44B73-6994-B043-A40E-24F70D7AD0B2}"/>
                </a:ext>
              </a:extLst>
            </p:cNvPr>
            <p:cNvPicPr>
              <a:picLocks noChangeAspect="1"/>
            </p:cNvPicPr>
            <p:nvPr/>
          </p:nvPicPr>
          <p:blipFill>
            <a:blip r:embed="rId2"/>
            <a:stretch>
              <a:fillRect/>
            </a:stretch>
          </p:blipFill>
          <p:spPr>
            <a:xfrm>
              <a:off x="7554241" y="4434214"/>
              <a:ext cx="2423786" cy="2423786"/>
            </a:xfrm>
            <a:prstGeom prst="rect">
              <a:avLst/>
            </a:prstGeom>
          </p:spPr>
        </p:pic>
      </p:grpSp>
    </p:spTree>
    <p:extLst>
      <p:ext uri="{BB962C8B-B14F-4D97-AF65-F5344CB8AC3E}">
        <p14:creationId xmlns:p14="http://schemas.microsoft.com/office/powerpoint/2010/main" val="57575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2130976"/>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rgbClr val="0000A8"/>
              </a:buClr>
            </a:pPr>
            <a:r>
              <a:rPr lang="en-US" altLang="en-US" sz="3600" dirty="0">
                <a:solidFill>
                  <a:schemeClr val="bg1">
                    <a:lumMod val="8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r>
              <a:rPr lang="en-US" altLang="en-US" sz="2800" dirty="0">
                <a:solidFill>
                  <a:schemeClr val="bg1">
                    <a:lumMod val="85000"/>
                  </a:schemeClr>
                </a:solidFill>
                <a:ea typeface="ＭＳ Ｐゴシック" panose="020B0600070205080204" pitchFamily="34" charset="-128"/>
                <a:cs typeface="ＭＳ Ｐゴシック" panose="020B0600070205080204" pitchFamily="34" charset="-128"/>
              </a:rPr>
              <a:t>SNMP</a:t>
            </a:r>
          </a:p>
          <a:p>
            <a:pPr marL="685800" lvl="1" indent="-219075"/>
            <a:r>
              <a:rPr lang="en-US" altLang="en-US" sz="2800" dirty="0">
                <a:solidFill>
                  <a:schemeClr val="bg1">
                    <a:lumMod val="85000"/>
                  </a:schemeClr>
                </a:solidFill>
                <a:ea typeface="ＭＳ Ｐゴシック" panose="020B0600070205080204" pitchFamily="34" charset="-128"/>
                <a:cs typeface="ＭＳ Ｐゴシック" panose="020B0600070205080204" pitchFamily="34" charset="-128"/>
              </a:rPr>
              <a:t>NETCONF/YANG </a:t>
            </a: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(NOT COVERED)</a:t>
            </a:r>
            <a:endParaRPr lang="en-US" altLang="en-US" sz="2800" dirty="0">
              <a:solidFill>
                <a:schemeClr val="bg1">
                  <a:lumMod val="85000"/>
                </a:schemeClr>
              </a:solidFill>
              <a:ea typeface="ＭＳ Ｐゴシック" panose="020B0600070205080204" pitchFamily="34" charset="-128"/>
              <a:cs typeface="ＭＳ Ｐゴシック" panose="020B0600070205080204" pitchFamily="34" charset="-128"/>
            </a:endParaRP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protocols</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ea typeface="ＭＳ Ｐゴシック" panose="020B0600070205080204" pitchFamily="34" charset="-128"/>
                <a:cs typeface="ＭＳ Ｐゴシック" panose="020B0600070205080204" pitchFamily="34" charset="-128"/>
              </a:rPr>
              <a:t>Internet Control Message Protocol (ICMP)</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78</a:t>
            </a:fld>
            <a:endParaRPr lang="en-US" dirty="0"/>
          </a:p>
        </p:txBody>
      </p:sp>
    </p:spTree>
    <p:extLst>
      <p:ext uri="{BB962C8B-B14F-4D97-AF65-F5344CB8AC3E}">
        <p14:creationId xmlns:p14="http://schemas.microsoft.com/office/powerpoint/2010/main" val="375909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a:xfrm>
            <a:off x="2057401" y="228600"/>
            <a:ext cx="8124825" cy="876300"/>
          </a:xfrm>
        </p:spPr>
        <p:txBody>
          <a:bodyPr>
            <a:normAutofit fontScale="90000"/>
          </a:bodyPr>
          <a:lstStyle/>
          <a:p>
            <a:r>
              <a:rPr lang="en-US" sz="3600" dirty="0">
                <a:latin typeface="Gill Sans MT" charset="0"/>
              </a:rPr>
              <a:t>ICMP: internet control message protocol</a:t>
            </a:r>
            <a:endParaRPr lang="en-US" dirty="0">
              <a:latin typeface="Gill Sans MT" charset="0"/>
            </a:endParaRPr>
          </a:p>
        </p:txBody>
      </p:sp>
      <p:sp>
        <p:nvSpPr>
          <p:cNvPr id="109572" name="Rectangle 3"/>
          <p:cNvSpPr>
            <a:spLocks noGrp="1" noChangeArrowheads="1"/>
          </p:cNvSpPr>
          <p:nvPr>
            <p:ph type="body" sz="half" idx="1"/>
          </p:nvPr>
        </p:nvSpPr>
        <p:spPr>
          <a:xfrm>
            <a:off x="2001838" y="1544638"/>
            <a:ext cx="3810000" cy="4648200"/>
          </a:xfrm>
        </p:spPr>
        <p:txBody>
          <a:bodyPr>
            <a:normAutofit lnSpcReduction="10000"/>
          </a:bodyPr>
          <a:lstStyle/>
          <a:p>
            <a:r>
              <a:rPr lang="en-US" sz="2400">
                <a:latin typeface="Gill Sans MT" charset="0"/>
              </a:rPr>
              <a:t>used by hosts &amp; routers to communicate network-level information</a:t>
            </a:r>
          </a:p>
          <a:p>
            <a:pPr lvl="1"/>
            <a:r>
              <a:rPr lang="en-US" sz="2000">
                <a:latin typeface="Gill Sans MT" charset="0"/>
              </a:rPr>
              <a:t>error reporting: unreachable host, network, port, protocol</a:t>
            </a:r>
          </a:p>
          <a:p>
            <a:pPr lvl="1"/>
            <a:r>
              <a:rPr lang="en-US" sz="2000">
                <a:latin typeface="Gill Sans MT" charset="0"/>
              </a:rPr>
              <a:t>echo request/reply (used by ping)</a:t>
            </a:r>
          </a:p>
          <a:p>
            <a:r>
              <a:rPr lang="en-US" sz="2400">
                <a:latin typeface="Gill Sans MT" charset="0"/>
              </a:rPr>
              <a:t>network-layer </a:t>
            </a:r>
            <a:r>
              <a:rPr lang="ja-JP" altLang="en-US" sz="2400">
                <a:latin typeface="Gill Sans MT" charset="0"/>
              </a:rPr>
              <a:t>“</a:t>
            </a:r>
            <a:r>
              <a:rPr lang="en-US" altLang="ja-JP" sz="2400">
                <a:latin typeface="Gill Sans MT" charset="0"/>
              </a:rPr>
              <a:t>above</a:t>
            </a:r>
            <a:r>
              <a:rPr lang="ja-JP" altLang="en-US" sz="2400">
                <a:latin typeface="Gill Sans MT" charset="0"/>
              </a:rPr>
              <a:t>”</a:t>
            </a:r>
            <a:r>
              <a:rPr lang="en-US" altLang="ja-JP" sz="2400">
                <a:latin typeface="Gill Sans MT" charset="0"/>
              </a:rPr>
              <a:t> IP:</a:t>
            </a:r>
          </a:p>
          <a:p>
            <a:pPr lvl="1"/>
            <a:r>
              <a:rPr lang="en-US" sz="2000">
                <a:latin typeface="Gill Sans MT" charset="0"/>
              </a:rPr>
              <a:t>ICMP msgs carried in IP datagrams</a:t>
            </a:r>
          </a:p>
          <a:p>
            <a:r>
              <a:rPr lang="en-US" sz="2400">
                <a:solidFill>
                  <a:srgbClr val="000099"/>
                </a:solidFill>
                <a:latin typeface="Gill Sans MT" charset="0"/>
              </a:rPr>
              <a:t>ICMP message:</a:t>
            </a:r>
            <a:r>
              <a:rPr lang="en-US" sz="2400">
                <a:latin typeface="Gill Sans MT" charset="0"/>
              </a:rPr>
              <a:t> type, code plus first 8 bytes of IP datagram causing error</a:t>
            </a:r>
          </a:p>
        </p:txBody>
      </p:sp>
      <p:sp>
        <p:nvSpPr>
          <p:cNvPr id="109573" name="Text Box 4"/>
          <p:cNvSpPr txBox="1">
            <a:spLocks noChangeArrowheads="1"/>
          </p:cNvSpPr>
          <p:nvPr/>
        </p:nvSpPr>
        <p:spPr bwMode="auto">
          <a:xfrm>
            <a:off x="6108700" y="1760539"/>
            <a:ext cx="4260850" cy="4486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u="sng"/>
              <a:t>Type</a:t>
            </a:r>
            <a:r>
              <a:rPr lang="en-US" sz="1800"/>
              <a:t>  </a:t>
            </a:r>
            <a:r>
              <a:rPr lang="en-US" sz="1800" u="sng"/>
              <a:t>Code</a:t>
            </a:r>
            <a:r>
              <a:rPr lang="en-US" sz="1800"/>
              <a:t>  </a:t>
            </a:r>
            <a:r>
              <a:rPr lang="en-US" sz="1800" u="sng"/>
              <a:t>description</a:t>
            </a:r>
            <a:endParaRPr lang="en-US" sz="1800"/>
          </a:p>
          <a:p>
            <a:r>
              <a:rPr lang="en-US" sz="1800"/>
              <a:t>0        0         echo reply (ping)</a:t>
            </a:r>
          </a:p>
          <a:p>
            <a:r>
              <a:rPr lang="en-US" sz="1800"/>
              <a:t>3        0         dest. network unreachable</a:t>
            </a:r>
          </a:p>
          <a:p>
            <a:r>
              <a:rPr lang="en-US" sz="1800"/>
              <a:t>3        1         dest host unreachable</a:t>
            </a:r>
          </a:p>
          <a:p>
            <a:r>
              <a:rPr lang="en-US" sz="1800"/>
              <a:t>3        2         dest protocol unreachable</a:t>
            </a:r>
          </a:p>
          <a:p>
            <a:r>
              <a:rPr lang="en-US" sz="1800"/>
              <a:t>3        3         dest port unreachable</a:t>
            </a:r>
          </a:p>
          <a:p>
            <a:r>
              <a:rPr lang="en-US" sz="1800"/>
              <a:t>3        6         dest network unknown</a:t>
            </a:r>
          </a:p>
          <a:p>
            <a:r>
              <a:rPr lang="en-US" sz="1800"/>
              <a:t>3        7         dest host unknown</a:t>
            </a:r>
          </a:p>
          <a:p>
            <a:r>
              <a:rPr lang="en-US" sz="1800"/>
              <a:t>4        0         source quench (congestion</a:t>
            </a:r>
          </a:p>
          <a:p>
            <a:r>
              <a:rPr lang="en-US" sz="1800"/>
              <a:t>                     control - not used)</a:t>
            </a:r>
          </a:p>
          <a:p>
            <a:r>
              <a:rPr lang="en-US" sz="1800"/>
              <a:t>8        0         echo request (ping)</a:t>
            </a:r>
          </a:p>
          <a:p>
            <a:r>
              <a:rPr lang="en-US" sz="1800"/>
              <a:t>9        0         route advertisement</a:t>
            </a:r>
          </a:p>
          <a:p>
            <a:r>
              <a:rPr lang="en-US" sz="1800"/>
              <a:t>10      0         router discovery</a:t>
            </a:r>
          </a:p>
          <a:p>
            <a:r>
              <a:rPr lang="en-US" sz="1800"/>
              <a:t>11      0         TTL expired</a:t>
            </a:r>
          </a:p>
          <a:p>
            <a:r>
              <a:rPr lang="en-US" sz="1800"/>
              <a:t>12      0         bad IP header</a:t>
            </a:r>
          </a:p>
          <a:p>
            <a:endParaRPr lang="en-US" sz="1800"/>
          </a:p>
        </p:txBody>
      </p:sp>
      <p:pic>
        <p:nvPicPr>
          <p:cNvPr id="109574" name="Picture 5" descr="underline_base"/>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5826" y="955675"/>
            <a:ext cx="7769225"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5"/>
          <p:cNvSpPr>
            <a:spLocks noGrp="1"/>
          </p:cNvSpPr>
          <p:nvPr>
            <p:ph type="sldNum" sz="quarter" idx="12"/>
          </p:nvPr>
        </p:nvSpPr>
        <p:spPr>
          <a:xfrm>
            <a:off x="9980155" y="6475896"/>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79</a:t>
            </a:fld>
            <a:endParaRPr lang="en-US" sz="1200" dirty="0">
              <a:latin typeface="Tahoma" charset="0"/>
            </a:endParaRPr>
          </a:p>
        </p:txBody>
      </p:sp>
      <p:sp>
        <p:nvSpPr>
          <p:cNvPr id="9" name="Footer Placeholder 2"/>
          <p:cNvSpPr>
            <a:spLocks noGrp="1"/>
          </p:cNvSpPr>
          <p:nvPr>
            <p:ph type="ftr" sz="quarter" idx="11"/>
          </p:nvPr>
        </p:nvSpPr>
        <p:spPr>
          <a:xfrm>
            <a:off x="7899497" y="6475082"/>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417518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US" altLang="en-US" dirty="0">
              <a:latin typeface="Tahoma" pitchFamily="34" charset="0"/>
            </a:endParaRPr>
          </a:p>
        </p:txBody>
      </p:sp>
      <p:sp>
        <p:nvSpPr>
          <p:cNvPr id="19" name="TextBox 18">
            <a:extLst>
              <a:ext uri="{FF2B5EF4-FFF2-40B4-BE49-F238E27FC236}">
                <a16:creationId xmlns:a16="http://schemas.microsoft.com/office/drawing/2014/main" id="{3E17026D-B00F-084C-8A5C-9192F3624D80}"/>
              </a:ext>
            </a:extLst>
          </p:cNvPr>
          <p:cNvSpPr txBox="1"/>
          <p:nvPr/>
        </p:nvSpPr>
        <p:spPr>
          <a:xfrm>
            <a:off x="1524000" y="6649357"/>
            <a:ext cx="6345896" cy="215444"/>
          </a:xfrm>
          <a:prstGeom prst="rect">
            <a:avLst/>
          </a:prstGeom>
          <a:noFill/>
        </p:spPr>
        <p:txBody>
          <a:bodyPr wrap="square" rtlCol="0">
            <a:spAutoFit/>
          </a:bodyPr>
          <a:lstStyle/>
          <a:p>
            <a:pPr algn="l"/>
            <a:r>
              <a:rPr lang="en-US" sz="800" dirty="0">
                <a:latin typeface="Times New Roman" panose="02020603050405020304" pitchFamily="18" charset="0"/>
                <a:cs typeface="Times New Roman" panose="02020603050405020304" pitchFamily="18" charset="0"/>
              </a:rPr>
              <a:t>Kurose, J.F. and Ross, K.W. (2021). Computer Networking: A Top-Down Approach (8</a:t>
            </a:r>
            <a:r>
              <a:rPr lang="en-US" sz="800" baseline="30000" dirty="0">
                <a:latin typeface="Times New Roman" panose="02020603050405020304" pitchFamily="18" charset="0"/>
                <a:cs typeface="Times New Roman" panose="02020603050405020304" pitchFamily="18" charset="0"/>
              </a:rPr>
              <a:t>th</a:t>
            </a:r>
            <a:r>
              <a:rPr lang="en-US" sz="800" dirty="0">
                <a:latin typeface="Times New Roman" panose="02020603050405020304" pitchFamily="18" charset="0"/>
                <a:cs typeface="Times New Roman" panose="02020603050405020304" pitchFamily="18" charset="0"/>
              </a:rPr>
              <a:t> Edition). </a:t>
            </a:r>
            <a:r>
              <a:rPr lang="en-MY" sz="800" dirty="0">
                <a:latin typeface="Times New Roman" panose="02020603050405020304" pitchFamily="18" charset="0"/>
                <a:cs typeface="Times New Roman" panose="02020603050405020304" pitchFamily="18" charset="0"/>
              </a:rPr>
              <a:t>Pearson Education Limited, England. (pp. 379)</a:t>
            </a:r>
          </a:p>
        </p:txBody>
      </p:sp>
      <p:cxnSp>
        <p:nvCxnSpPr>
          <p:cNvPr id="20" name="Straight Connector 19">
            <a:extLst>
              <a:ext uri="{FF2B5EF4-FFF2-40B4-BE49-F238E27FC236}">
                <a16:creationId xmlns:a16="http://schemas.microsoft.com/office/drawing/2014/main" id="{C4829F86-7AD7-B24F-B0C9-47A0F53F2610}"/>
              </a:ext>
            </a:extLst>
          </p:cNvPr>
          <p:cNvCxnSpPr/>
          <p:nvPr/>
        </p:nvCxnSpPr>
        <p:spPr bwMode="auto">
          <a:xfrm>
            <a:off x="1524000" y="6644601"/>
            <a:ext cx="8324850" cy="0"/>
          </a:xfrm>
          <a:prstGeom prst="line">
            <a:avLst/>
          </a:prstGeom>
          <a:noFill/>
          <a:ln w="12700" cap="flat" cmpd="sng" algn="ctr">
            <a:solidFill>
              <a:srgbClr val="00B0F0"/>
            </a:solidFill>
            <a:prstDash val="solid"/>
            <a:round/>
            <a:headEnd type="none" w="med" len="med"/>
            <a:tailEnd type="none"/>
          </a:ln>
          <a:effectLst/>
        </p:spPr>
      </p:cxnSp>
      <p:sp>
        <p:nvSpPr>
          <p:cNvPr id="27" name="Title 41">
            <a:extLst>
              <a:ext uri="{FF2B5EF4-FFF2-40B4-BE49-F238E27FC236}">
                <a16:creationId xmlns:a16="http://schemas.microsoft.com/office/drawing/2014/main" id="{E7651B83-4BAE-A740-B763-509CB7247020}"/>
              </a:ext>
            </a:extLst>
          </p:cNvPr>
          <p:cNvSpPr txBox="1">
            <a:spLocks/>
          </p:cNvSpPr>
          <p:nvPr/>
        </p:nvSpPr>
        <p:spPr bwMode="auto">
          <a:xfrm>
            <a:off x="7869897" y="933766"/>
            <a:ext cx="2798103" cy="47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a:solidFill>
                  <a:srgbClr val="00B9FA"/>
                </a:solidFill>
                <a:latin typeface="Arial"/>
                <a:ea typeface="ＭＳ Ｐゴシック" pitchFamily="34" charset="-128"/>
                <a:cs typeface="Arial"/>
              </a:rPr>
              <a:t>Two Approaches</a:t>
            </a:r>
          </a:p>
        </p:txBody>
      </p:sp>
      <p:pic>
        <p:nvPicPr>
          <p:cNvPr id="25" name="Picture 24">
            <a:extLst>
              <a:ext uri="{FF2B5EF4-FFF2-40B4-BE49-F238E27FC236}">
                <a16:creationId xmlns:a16="http://schemas.microsoft.com/office/drawing/2014/main" id="{6D01C4D4-6B93-8C43-B62D-B0BBFDDBB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1354120"/>
            <a:ext cx="6419198" cy="5294049"/>
          </a:xfrm>
          <a:prstGeom prst="rect">
            <a:avLst/>
          </a:prstGeom>
        </p:spPr>
      </p:pic>
      <p:sp>
        <p:nvSpPr>
          <p:cNvPr id="5" name="Oval 4">
            <a:extLst>
              <a:ext uri="{FF2B5EF4-FFF2-40B4-BE49-F238E27FC236}">
                <a16:creationId xmlns:a16="http://schemas.microsoft.com/office/drawing/2014/main" id="{E549A536-7990-5042-8D6F-BB3A2EB6501D}"/>
              </a:ext>
            </a:extLst>
          </p:cNvPr>
          <p:cNvSpPr/>
          <p:nvPr/>
        </p:nvSpPr>
        <p:spPr bwMode="auto">
          <a:xfrm>
            <a:off x="6940065" y="1830020"/>
            <a:ext cx="3527920" cy="2468045"/>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21" name="Group 20">
            <a:extLst>
              <a:ext uri="{FF2B5EF4-FFF2-40B4-BE49-F238E27FC236}">
                <a16:creationId xmlns:a16="http://schemas.microsoft.com/office/drawing/2014/main" id="{D273450F-9D9A-B940-9832-74081262EC12}"/>
              </a:ext>
            </a:extLst>
          </p:cNvPr>
          <p:cNvGrpSpPr/>
          <p:nvPr/>
        </p:nvGrpSpPr>
        <p:grpSpPr>
          <a:xfrm>
            <a:off x="6940064" y="1830021"/>
            <a:ext cx="3527920" cy="2453947"/>
            <a:chOff x="2734246" y="4681454"/>
            <a:chExt cx="3751394" cy="2453947"/>
          </a:xfrm>
        </p:grpSpPr>
        <p:sp>
          <p:nvSpPr>
            <p:cNvPr id="26" name="Oval Callout 25">
              <a:extLst>
                <a:ext uri="{FF2B5EF4-FFF2-40B4-BE49-F238E27FC236}">
                  <a16:creationId xmlns:a16="http://schemas.microsoft.com/office/drawing/2014/main" id="{E5F6CE2D-EBF9-9E43-9501-BF88D586FD59}"/>
                </a:ext>
              </a:extLst>
            </p:cNvPr>
            <p:cNvSpPr/>
            <p:nvPr/>
          </p:nvSpPr>
          <p:spPr bwMode="auto">
            <a:xfrm>
              <a:off x="2734246" y="4681454"/>
              <a:ext cx="3751394" cy="2453947"/>
            </a:xfrm>
            <a:prstGeom prst="wedgeEllipseCallout">
              <a:avLst>
                <a:gd name="adj1" fmla="val -67458"/>
                <a:gd name="adj2" fmla="val -44440"/>
              </a:avLst>
            </a:prstGeom>
            <a:solidFill>
              <a:srgbClr val="FFFF00">
                <a:alpha val="30000"/>
              </a:srgbClr>
            </a:solidFill>
            <a:ln w="9525"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800" dirty="0">
                <a:latin typeface="Arial" charset="0"/>
              </a:endParaRPr>
            </a:p>
            <a:p>
              <a:pPr algn="ctr" eaLnBrk="0" fontAlgn="base" hangingPunct="0">
                <a:spcBef>
                  <a:spcPct val="0"/>
                </a:spcBef>
                <a:spcAft>
                  <a:spcPct val="0"/>
                </a:spcAft>
              </a:pPr>
              <a:endParaRPr lang="en-US" dirty="0">
                <a:latin typeface="Arial" charset="0"/>
              </a:endParaRPr>
            </a:p>
          </p:txBody>
        </p:sp>
        <p:sp>
          <p:nvSpPr>
            <p:cNvPr id="24" name="Rectangle 23">
              <a:extLst>
                <a:ext uri="{FF2B5EF4-FFF2-40B4-BE49-F238E27FC236}">
                  <a16:creationId xmlns:a16="http://schemas.microsoft.com/office/drawing/2014/main" id="{F2CB2974-4F19-D74B-B214-9EEFDDEEFFDC}"/>
                </a:ext>
              </a:extLst>
            </p:cNvPr>
            <p:cNvSpPr/>
            <p:nvPr/>
          </p:nvSpPr>
          <p:spPr>
            <a:xfrm>
              <a:off x="2883837" y="4825192"/>
              <a:ext cx="3391144" cy="646331"/>
            </a:xfrm>
            <a:prstGeom prst="rect">
              <a:avLst/>
            </a:prstGeom>
          </p:spPr>
          <p:txBody>
            <a:bodyPr wrap="square">
              <a:spAutoFit/>
            </a:bodyPr>
            <a:lstStyle/>
            <a:p>
              <a:pPr algn="ctr"/>
              <a:r>
                <a:rPr lang="en-MY" b="1" dirty="0">
                  <a:solidFill>
                    <a:srgbClr val="00B0F0"/>
                  </a:solidFill>
                  <a:latin typeface="TimesLTPro"/>
                </a:rPr>
                <a:t>(b) Logically             centralized control (SDN)  </a:t>
              </a:r>
            </a:p>
          </p:txBody>
        </p:sp>
      </p:grpSp>
      <p:sp>
        <p:nvSpPr>
          <p:cNvPr id="18" name="Rectangle 3">
            <a:extLst>
              <a:ext uri="{FF2B5EF4-FFF2-40B4-BE49-F238E27FC236}">
                <a16:creationId xmlns:a16="http://schemas.microsoft.com/office/drawing/2014/main" id="{34C4672F-48CA-FD4C-B0D2-DA6031583F38}"/>
              </a:ext>
            </a:extLst>
          </p:cNvPr>
          <p:cNvSpPr txBox="1">
            <a:spLocks noChangeArrowheads="1"/>
          </p:cNvSpPr>
          <p:nvPr/>
        </p:nvSpPr>
        <p:spPr bwMode="auto">
          <a:xfrm>
            <a:off x="8537543" y="4748335"/>
            <a:ext cx="2055041" cy="167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r">
              <a:buNone/>
            </a:pPr>
            <a:r>
              <a:rPr lang="en-US" sz="1600" b="1" dirty="0">
                <a:solidFill>
                  <a:srgbClr val="00B9FA"/>
                </a:solidFill>
                <a:latin typeface="Arial"/>
                <a:ea typeface="ＭＳ Ｐゴシック" pitchFamily="34" charset="-128"/>
                <a:cs typeface="Arial"/>
              </a:rPr>
              <a:t>Figure</a:t>
            </a:r>
            <a:r>
              <a:rPr lang="en-US" sz="1600" dirty="0">
                <a:latin typeface="Arial"/>
                <a:ea typeface="ＭＳ Ｐゴシック" pitchFamily="34" charset="-128"/>
                <a:cs typeface="Arial"/>
              </a:rPr>
              <a:t>: </a:t>
            </a:r>
          </a:p>
          <a:p>
            <a:pPr marL="0" indent="0" algn="r">
              <a:buNone/>
            </a:pPr>
            <a:r>
              <a:rPr lang="en-MY" sz="1600" dirty="0">
                <a:latin typeface="Arial"/>
                <a:ea typeface="ＭＳ Ｐゴシック" pitchFamily="34" charset="-128"/>
                <a:cs typeface="Arial"/>
              </a:rPr>
              <a:t>Logically centralized control: A distinct, typically remote, controller interacts with local Control Agents (CAs)</a:t>
            </a:r>
          </a:p>
        </p:txBody>
      </p:sp>
      <p:grpSp>
        <p:nvGrpSpPr>
          <p:cNvPr id="22" name="Group 21">
            <a:extLst>
              <a:ext uri="{FF2B5EF4-FFF2-40B4-BE49-F238E27FC236}">
                <a16:creationId xmlns:a16="http://schemas.microsoft.com/office/drawing/2014/main" id="{9EBC2302-26AB-5246-8EAF-A8A111C9F786}"/>
              </a:ext>
            </a:extLst>
          </p:cNvPr>
          <p:cNvGrpSpPr/>
          <p:nvPr/>
        </p:nvGrpSpPr>
        <p:grpSpPr>
          <a:xfrm>
            <a:off x="7080744" y="2660005"/>
            <a:ext cx="3387240" cy="923330"/>
            <a:chOff x="5858190" y="2897812"/>
            <a:chExt cx="2887226" cy="1012306"/>
          </a:xfrm>
        </p:grpSpPr>
        <p:sp>
          <p:nvSpPr>
            <p:cNvPr id="12" name="Rectangle 11">
              <a:extLst>
                <a:ext uri="{FF2B5EF4-FFF2-40B4-BE49-F238E27FC236}">
                  <a16:creationId xmlns:a16="http://schemas.microsoft.com/office/drawing/2014/main" id="{56412E43-61D4-904C-B51B-93D1895F810B}"/>
                </a:ext>
              </a:extLst>
            </p:cNvPr>
            <p:cNvSpPr/>
            <p:nvPr/>
          </p:nvSpPr>
          <p:spPr>
            <a:xfrm>
              <a:off x="5858190" y="2897812"/>
              <a:ext cx="2887226" cy="1012306"/>
            </a:xfrm>
            <a:prstGeom prst="rect">
              <a:avLst/>
            </a:prstGeom>
          </p:spPr>
          <p:txBody>
            <a:bodyPr wrap="square">
              <a:spAutoFit/>
            </a:bodyPr>
            <a:lstStyle/>
            <a:p>
              <a:pPr algn="ctr"/>
              <a:r>
                <a:rPr lang="en-MY" dirty="0">
                  <a:latin typeface="TimesLTPro"/>
                </a:rPr>
                <a:t>generalized match-plus-action abstraction allows the router to perform traditional IP forwarding. </a:t>
              </a:r>
              <a:endParaRPr lang="en-MY" dirty="0"/>
            </a:p>
          </p:txBody>
        </p:sp>
        <p:cxnSp>
          <p:nvCxnSpPr>
            <p:cNvPr id="14" name="Straight Connector 13">
              <a:extLst>
                <a:ext uri="{FF2B5EF4-FFF2-40B4-BE49-F238E27FC236}">
                  <a16:creationId xmlns:a16="http://schemas.microsoft.com/office/drawing/2014/main" id="{A5CE77AC-98D1-6C4C-8B42-88225E1F2748}"/>
                </a:ext>
              </a:extLst>
            </p:cNvPr>
            <p:cNvCxnSpPr>
              <a:cxnSpLocks/>
            </p:cNvCxnSpPr>
            <p:nvPr/>
          </p:nvCxnSpPr>
          <p:spPr bwMode="auto">
            <a:xfrm>
              <a:off x="5969531" y="2897812"/>
              <a:ext cx="260702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30" name="Group 29">
            <a:extLst>
              <a:ext uri="{FF2B5EF4-FFF2-40B4-BE49-F238E27FC236}">
                <a16:creationId xmlns:a16="http://schemas.microsoft.com/office/drawing/2014/main" id="{93D29BF0-73DE-3C46-A94F-E07CDD64562C}"/>
              </a:ext>
            </a:extLst>
          </p:cNvPr>
          <p:cNvGrpSpPr/>
          <p:nvPr/>
        </p:nvGrpSpPr>
        <p:grpSpPr>
          <a:xfrm>
            <a:off x="1709327" y="5305690"/>
            <a:ext cx="2354718" cy="1045768"/>
            <a:chOff x="185327" y="5305690"/>
            <a:chExt cx="2354718" cy="1045768"/>
          </a:xfrm>
        </p:grpSpPr>
        <p:sp>
          <p:nvSpPr>
            <p:cNvPr id="29" name="Oval Callout 28">
              <a:extLst>
                <a:ext uri="{FF2B5EF4-FFF2-40B4-BE49-F238E27FC236}">
                  <a16:creationId xmlns:a16="http://schemas.microsoft.com/office/drawing/2014/main" id="{5C454517-176F-A24D-BD52-8FE9B4DA9DB4}"/>
                </a:ext>
              </a:extLst>
            </p:cNvPr>
            <p:cNvSpPr/>
            <p:nvPr/>
          </p:nvSpPr>
          <p:spPr bwMode="auto">
            <a:xfrm>
              <a:off x="185327" y="5305690"/>
              <a:ext cx="2354718" cy="1045768"/>
            </a:xfrm>
            <a:prstGeom prst="wedgeEllipseCallout">
              <a:avLst>
                <a:gd name="adj1" fmla="val 41166"/>
                <a:gd name="adj2" fmla="val -154122"/>
              </a:avLst>
            </a:prstGeom>
            <a:solidFill>
              <a:srgbClr val="FFFF00">
                <a:alpha val="30000"/>
              </a:srgbClr>
            </a:solidFill>
            <a:ln w="9525"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800" dirty="0">
                <a:latin typeface="Arial" charset="0"/>
              </a:endParaRPr>
            </a:p>
            <a:p>
              <a:pPr algn="ctr" eaLnBrk="0" fontAlgn="base" hangingPunct="0">
                <a:spcBef>
                  <a:spcPct val="0"/>
                </a:spcBef>
                <a:spcAft>
                  <a:spcPct val="0"/>
                </a:spcAft>
              </a:pPr>
              <a:endParaRPr lang="en-US" dirty="0">
                <a:latin typeface="Arial" charset="0"/>
              </a:endParaRPr>
            </a:p>
          </p:txBody>
        </p:sp>
        <p:sp>
          <p:nvSpPr>
            <p:cNvPr id="23" name="Rectangle 22">
              <a:extLst>
                <a:ext uri="{FF2B5EF4-FFF2-40B4-BE49-F238E27FC236}">
                  <a16:creationId xmlns:a16="http://schemas.microsoft.com/office/drawing/2014/main" id="{83B39A03-E366-4B42-9A2F-1CE582E05DF9}"/>
                </a:ext>
              </a:extLst>
            </p:cNvPr>
            <p:cNvSpPr/>
            <p:nvPr/>
          </p:nvSpPr>
          <p:spPr>
            <a:xfrm>
              <a:off x="400272" y="5505408"/>
              <a:ext cx="1924827" cy="646331"/>
            </a:xfrm>
            <a:prstGeom prst="rect">
              <a:avLst/>
            </a:prstGeom>
          </p:spPr>
          <p:txBody>
            <a:bodyPr wrap="square">
              <a:spAutoFit/>
            </a:bodyPr>
            <a:lstStyle/>
            <a:p>
              <a:pPr algn="ctr"/>
              <a:r>
                <a:rPr lang="en-MY" dirty="0">
                  <a:latin typeface="TimesLTPro"/>
                </a:rPr>
                <a:t>CAs communicate with the controller </a:t>
              </a:r>
              <a:endParaRPr lang="en-MY" dirty="0"/>
            </a:p>
          </p:txBody>
        </p:sp>
      </p:grpSp>
      <p:sp>
        <p:nvSpPr>
          <p:cNvPr id="32" name="TextBox 31">
            <a:extLst>
              <a:ext uri="{FF2B5EF4-FFF2-40B4-BE49-F238E27FC236}">
                <a16:creationId xmlns:a16="http://schemas.microsoft.com/office/drawing/2014/main" id="{2D17CDAC-E818-BD49-A3A1-B604D7422073}"/>
              </a:ext>
            </a:extLst>
          </p:cNvPr>
          <p:cNvSpPr txBox="1"/>
          <p:nvPr/>
        </p:nvSpPr>
        <p:spPr>
          <a:xfrm>
            <a:off x="8774364" y="3790235"/>
            <a:ext cx="1210588" cy="338554"/>
          </a:xfrm>
          <a:prstGeom prst="rect">
            <a:avLst/>
          </a:prstGeom>
          <a:solidFill>
            <a:srgbClr val="00B0F0"/>
          </a:solidFill>
          <a:effectLst>
            <a:outerShdw blurRad="50800" dist="88900" dir="2700000" algn="tl" rotWithShape="0">
              <a:prstClr val="black">
                <a:alpha val="40000"/>
              </a:prstClr>
            </a:outerShdw>
          </a:effectLst>
        </p:spPr>
        <p:txBody>
          <a:bodyPr wrap="none" rtlCol="0">
            <a:spAutoFit/>
          </a:bodyPr>
          <a:lstStyle/>
          <a:p>
            <a:pPr algn="ctr"/>
            <a:r>
              <a:rPr lang="en-US" sz="1600" dirty="0">
                <a:solidFill>
                  <a:schemeClr val="bg1"/>
                </a:solidFill>
                <a:latin typeface="Arial"/>
                <a:cs typeface="Arial"/>
              </a:rPr>
              <a:t>Section 5.5</a:t>
            </a:r>
          </a:p>
        </p:txBody>
      </p:sp>
      <p:sp>
        <p:nvSpPr>
          <p:cNvPr id="34" name="Rectangle 33">
            <a:extLst>
              <a:ext uri="{FF2B5EF4-FFF2-40B4-BE49-F238E27FC236}">
                <a16:creationId xmlns:a16="http://schemas.microsoft.com/office/drawing/2014/main" id="{6B2E6BE7-CEF2-A941-BECC-A7CA51ABFCE0}"/>
              </a:ext>
            </a:extLst>
          </p:cNvPr>
          <p:cNvSpPr/>
          <p:nvPr/>
        </p:nvSpPr>
        <p:spPr>
          <a:xfrm>
            <a:off x="7699940" y="3735614"/>
            <a:ext cx="1063112" cy="369332"/>
          </a:xfrm>
          <a:prstGeom prst="rect">
            <a:avLst/>
          </a:prstGeom>
        </p:spPr>
        <p:txBody>
          <a:bodyPr wrap="none">
            <a:spAutoFit/>
          </a:bodyPr>
          <a:lstStyle/>
          <a:p>
            <a:r>
              <a:rPr lang="en-MY" dirty="0">
                <a:latin typeface="TimesLTPro"/>
              </a:rPr>
              <a:t>The SDN</a:t>
            </a:r>
            <a:endParaRPr lang="en-MY" dirty="0"/>
          </a:p>
        </p:txBody>
      </p:sp>
      <p:sp>
        <p:nvSpPr>
          <p:cNvPr id="28" name="Rectangle 2">
            <a:extLst>
              <a:ext uri="{FF2B5EF4-FFF2-40B4-BE49-F238E27FC236}">
                <a16:creationId xmlns:a16="http://schemas.microsoft.com/office/drawing/2014/main" id="{762C3B42-CBF1-4A4E-8818-7793FFA79299}"/>
              </a:ext>
            </a:extLst>
          </p:cNvPr>
          <p:cNvSpPr txBox="1">
            <a:spLocks noChangeArrowheads="1"/>
          </p:cNvSpPr>
          <p:nvPr/>
        </p:nvSpPr>
        <p:spPr bwMode="auto">
          <a:xfrm>
            <a:off x="3347168" y="89794"/>
            <a:ext cx="7320835" cy="538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r" eaLnBrk="1" hangingPunct="1"/>
            <a:r>
              <a:rPr lang="en-US" sz="2800" dirty="0">
                <a:solidFill>
                  <a:schemeClr val="tx1"/>
                </a:solidFill>
                <a:latin typeface="Arial"/>
                <a:ea typeface="ＭＳ Ｐゴシック" pitchFamily="34" charset="-128"/>
                <a:cs typeface="Arial"/>
              </a:rPr>
              <a:t>Introduction</a:t>
            </a:r>
          </a:p>
        </p:txBody>
      </p:sp>
      <p:sp>
        <p:nvSpPr>
          <p:cNvPr id="31"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8</a:t>
            </a:fld>
            <a:endParaRPr lang="en-US" dirty="0"/>
          </a:p>
        </p:txBody>
      </p:sp>
    </p:spTree>
    <p:extLst>
      <p:ext uri="{BB962C8B-B14F-4D97-AF65-F5344CB8AC3E}">
        <p14:creationId xmlns:p14="http://schemas.microsoft.com/office/powerpoint/2010/main" val="88174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a:xfrm>
            <a:off x="2057400" y="85726"/>
            <a:ext cx="7772400" cy="974725"/>
          </a:xfrm>
        </p:spPr>
        <p:txBody>
          <a:bodyPr/>
          <a:lstStyle/>
          <a:p>
            <a:pPr>
              <a:defRPr/>
            </a:pPr>
            <a:r>
              <a:rPr lang="en-US">
                <a:cs typeface="+mj-cs"/>
              </a:rPr>
              <a:t>Traceroute and ICMP</a:t>
            </a:r>
          </a:p>
        </p:txBody>
      </p:sp>
      <p:sp>
        <p:nvSpPr>
          <p:cNvPr id="66565" name="Rectangle 3"/>
          <p:cNvSpPr>
            <a:spLocks noGrp="1" noChangeArrowheads="1"/>
          </p:cNvSpPr>
          <p:nvPr>
            <p:ph type="body" sz="half" idx="1"/>
          </p:nvPr>
        </p:nvSpPr>
        <p:spPr>
          <a:xfrm>
            <a:off x="2035175" y="1166813"/>
            <a:ext cx="3887788" cy="4648200"/>
          </a:xfrm>
        </p:spPr>
        <p:txBody>
          <a:bodyPr/>
          <a:lstStyle/>
          <a:p>
            <a:pPr marL="282575" indent="-282575">
              <a:defRPr/>
            </a:pPr>
            <a:r>
              <a:rPr lang="en-US" sz="2400" dirty="0"/>
              <a:t>source sends series of UDP segments to destination</a:t>
            </a:r>
          </a:p>
          <a:p>
            <a:pPr marL="565150" lvl="1" indent="-222250">
              <a:defRPr/>
            </a:pPr>
            <a:r>
              <a:rPr lang="en-US" sz="2000" dirty="0"/>
              <a:t>first set has TTL =1</a:t>
            </a:r>
          </a:p>
          <a:p>
            <a:pPr marL="565150" lvl="1" indent="-222250">
              <a:defRPr/>
            </a:pPr>
            <a:r>
              <a:rPr lang="en-US" sz="2000" dirty="0"/>
              <a:t>second set has TTL=2, etc.</a:t>
            </a:r>
          </a:p>
          <a:p>
            <a:pPr marL="565150" lvl="1" indent="-222250">
              <a:defRPr/>
            </a:pPr>
            <a:r>
              <a:rPr lang="en-US" sz="2000" dirty="0"/>
              <a:t>unlikely port number</a:t>
            </a:r>
          </a:p>
          <a:p>
            <a:pPr marL="282575" indent="-282575">
              <a:defRPr/>
            </a:pPr>
            <a:r>
              <a:rPr lang="en-US" sz="2400" dirty="0"/>
              <a:t>when datagram in </a:t>
            </a:r>
            <a:r>
              <a:rPr lang="en-US" sz="2400" i="1" dirty="0"/>
              <a:t>n</a:t>
            </a:r>
            <a:r>
              <a:rPr lang="en-US" sz="2400" dirty="0"/>
              <a:t>th set arrives to nth router:</a:t>
            </a:r>
          </a:p>
          <a:p>
            <a:pPr marL="523875" lvl="1" indent="-180975">
              <a:defRPr/>
            </a:pPr>
            <a:r>
              <a:rPr lang="en-US" sz="2000" dirty="0"/>
              <a:t>router discards datagram and sends source ICMP message (type 11, code 0)</a:t>
            </a:r>
          </a:p>
          <a:p>
            <a:pPr marL="523875" lvl="1" indent="-180975">
              <a:defRPr/>
            </a:pPr>
            <a:r>
              <a:rPr lang="en-US" sz="2000" dirty="0"/>
              <a:t>ICMP message include name of router &amp; IP address</a:t>
            </a:r>
          </a:p>
        </p:txBody>
      </p:sp>
      <p:sp>
        <p:nvSpPr>
          <p:cNvPr id="66566" name="Rectangle 4"/>
          <p:cNvSpPr>
            <a:spLocks noGrp="1" noChangeArrowheads="1"/>
          </p:cNvSpPr>
          <p:nvPr>
            <p:ph type="body" sz="half" idx="2"/>
          </p:nvPr>
        </p:nvSpPr>
        <p:spPr>
          <a:xfrm>
            <a:off x="6419850" y="1177926"/>
            <a:ext cx="3810000" cy="2005013"/>
          </a:xfrm>
        </p:spPr>
        <p:txBody>
          <a:bodyPr/>
          <a:lstStyle/>
          <a:p>
            <a:pPr marL="282575" indent="-282575">
              <a:defRPr/>
            </a:pPr>
            <a:r>
              <a:rPr lang="en-US" sz="2400" dirty="0"/>
              <a:t>when ICMP message arrives, source records RTTs</a:t>
            </a:r>
          </a:p>
        </p:txBody>
      </p:sp>
      <p:sp>
        <p:nvSpPr>
          <p:cNvPr id="655365" name="Rectangle 5"/>
          <p:cNvSpPr>
            <a:spLocks noChangeArrowheads="1"/>
          </p:cNvSpPr>
          <p:nvPr/>
        </p:nvSpPr>
        <p:spPr bwMode="auto">
          <a:xfrm>
            <a:off x="6416675" y="2411414"/>
            <a:ext cx="3810000" cy="304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pPr>
            <a:r>
              <a:rPr lang="en-US" sz="2400" i="1" dirty="0">
                <a:solidFill>
                  <a:srgbClr val="000099"/>
                </a:solidFill>
                <a:latin typeface="Gill Sans MT" charset="0"/>
              </a:rPr>
              <a:t>stopping criteria:</a:t>
            </a:r>
          </a:p>
          <a:p>
            <a:pPr marL="342900" indent="-342900">
              <a:lnSpc>
                <a:spcPct val="85000"/>
              </a:lnSpc>
              <a:spcBef>
                <a:spcPct val="20000"/>
              </a:spcBef>
              <a:buClr>
                <a:srgbClr val="000099"/>
              </a:buClr>
              <a:buSzPct val="100000"/>
              <a:buFont typeface="Wingdings" charset="2"/>
              <a:buChar char="§"/>
            </a:pPr>
            <a:r>
              <a:rPr lang="en-US" sz="2400" dirty="0">
                <a:latin typeface="Gill Sans MT" charset="0"/>
              </a:rPr>
              <a:t>UDP segment eventually arrives at destination host</a:t>
            </a:r>
          </a:p>
          <a:p>
            <a:pPr marL="342900" indent="-342900">
              <a:lnSpc>
                <a:spcPct val="85000"/>
              </a:lnSpc>
              <a:spcBef>
                <a:spcPct val="20000"/>
              </a:spcBef>
              <a:buClr>
                <a:srgbClr val="000099"/>
              </a:buClr>
              <a:buSzPct val="100000"/>
              <a:buFont typeface="Wingdings" charset="2"/>
              <a:buChar char="§"/>
            </a:pPr>
            <a:r>
              <a:rPr lang="en-US" sz="2400" dirty="0">
                <a:latin typeface="Gill Sans MT" charset="0"/>
              </a:rPr>
              <a:t>destination returns ICMP </a:t>
            </a:r>
            <a:r>
              <a:rPr lang="ja-JP" altLang="en-US" sz="2400" dirty="0">
                <a:latin typeface="Gill Sans MT" charset="0"/>
              </a:rPr>
              <a:t>“</a:t>
            </a:r>
            <a:r>
              <a:rPr lang="en-US" altLang="ja-JP" sz="2400" dirty="0">
                <a:latin typeface="Gill Sans MT" charset="0"/>
              </a:rPr>
              <a:t>port unreachable</a:t>
            </a:r>
            <a:r>
              <a:rPr lang="ja-JP" altLang="en-US" sz="2400" dirty="0">
                <a:latin typeface="Gill Sans MT" charset="0"/>
              </a:rPr>
              <a:t>”</a:t>
            </a:r>
            <a:r>
              <a:rPr lang="en-US" altLang="ja-JP" sz="2400" dirty="0">
                <a:latin typeface="Gill Sans MT" charset="0"/>
              </a:rPr>
              <a:t> message (type 3, code 3)</a:t>
            </a:r>
          </a:p>
          <a:p>
            <a:pPr marL="342900" indent="-342900">
              <a:lnSpc>
                <a:spcPct val="85000"/>
              </a:lnSpc>
              <a:spcBef>
                <a:spcPct val="20000"/>
              </a:spcBef>
              <a:buClr>
                <a:srgbClr val="000099"/>
              </a:buClr>
              <a:buSzPct val="100000"/>
              <a:buFont typeface="Wingdings" charset="2"/>
              <a:buChar char="§"/>
            </a:pPr>
            <a:r>
              <a:rPr lang="en-US" sz="2400" dirty="0">
                <a:latin typeface="Gill Sans MT" charset="0"/>
              </a:rPr>
              <a:t>source stops</a:t>
            </a:r>
          </a:p>
        </p:txBody>
      </p:sp>
      <p:pic>
        <p:nvPicPr>
          <p:cNvPr id="110599" name="Picture 6"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3763" y="811214"/>
            <a:ext cx="54848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600" name="Line 38"/>
          <p:cNvSpPr>
            <a:spLocks noChangeShapeType="1"/>
          </p:cNvSpPr>
          <p:nvPr/>
        </p:nvSpPr>
        <p:spPr bwMode="auto">
          <a:xfrm>
            <a:off x="2809876" y="5684891"/>
            <a:ext cx="288925" cy="26511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1" name="Line 105"/>
          <p:cNvSpPr>
            <a:spLocks noChangeShapeType="1"/>
          </p:cNvSpPr>
          <p:nvPr/>
        </p:nvSpPr>
        <p:spPr bwMode="auto">
          <a:xfrm flipV="1">
            <a:off x="3603625" y="5735691"/>
            <a:ext cx="458788" cy="2079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2" name="Line 106"/>
          <p:cNvSpPr>
            <a:spLocks noChangeShapeType="1"/>
          </p:cNvSpPr>
          <p:nvPr/>
        </p:nvSpPr>
        <p:spPr bwMode="auto">
          <a:xfrm>
            <a:off x="4538664" y="5719816"/>
            <a:ext cx="485775" cy="2079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3" name="Line 108"/>
          <p:cNvSpPr>
            <a:spLocks noChangeShapeType="1"/>
          </p:cNvSpPr>
          <p:nvPr/>
        </p:nvSpPr>
        <p:spPr bwMode="auto">
          <a:xfrm flipH="1">
            <a:off x="4300538" y="5451528"/>
            <a:ext cx="349250" cy="1524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4" name="Line 113"/>
          <p:cNvSpPr>
            <a:spLocks noChangeShapeType="1"/>
          </p:cNvSpPr>
          <p:nvPr/>
        </p:nvSpPr>
        <p:spPr bwMode="auto">
          <a:xfrm flipH="1">
            <a:off x="5514976" y="5780141"/>
            <a:ext cx="620713" cy="1444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5" name="Line 260"/>
          <p:cNvSpPr>
            <a:spLocks noChangeShapeType="1"/>
          </p:cNvSpPr>
          <p:nvPr/>
        </p:nvSpPr>
        <p:spPr bwMode="auto">
          <a:xfrm>
            <a:off x="6634164" y="5745216"/>
            <a:ext cx="485775" cy="2079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6" name="Line 261"/>
          <p:cNvSpPr>
            <a:spLocks noChangeShapeType="1"/>
          </p:cNvSpPr>
          <p:nvPr/>
        </p:nvSpPr>
        <p:spPr bwMode="auto">
          <a:xfrm flipH="1">
            <a:off x="7572376" y="5691241"/>
            <a:ext cx="557213" cy="27781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7" name="Line 291"/>
          <p:cNvSpPr>
            <a:spLocks noChangeShapeType="1"/>
          </p:cNvSpPr>
          <p:nvPr/>
        </p:nvSpPr>
        <p:spPr bwMode="auto">
          <a:xfrm>
            <a:off x="4268788" y="5851578"/>
            <a:ext cx="228600" cy="3111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8" name="Line 292"/>
          <p:cNvSpPr>
            <a:spLocks noChangeShapeType="1"/>
          </p:cNvSpPr>
          <p:nvPr/>
        </p:nvSpPr>
        <p:spPr bwMode="auto">
          <a:xfrm>
            <a:off x="6192838" y="5438828"/>
            <a:ext cx="228600" cy="3111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9" name="Line 294"/>
          <p:cNvSpPr>
            <a:spLocks noChangeShapeType="1"/>
          </p:cNvSpPr>
          <p:nvPr/>
        </p:nvSpPr>
        <p:spPr bwMode="auto">
          <a:xfrm flipH="1">
            <a:off x="4910138" y="6042078"/>
            <a:ext cx="349250" cy="1524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10" name="Line 295"/>
          <p:cNvSpPr>
            <a:spLocks noChangeShapeType="1"/>
          </p:cNvSpPr>
          <p:nvPr/>
        </p:nvSpPr>
        <p:spPr bwMode="auto">
          <a:xfrm>
            <a:off x="5265738" y="5546778"/>
            <a:ext cx="6350" cy="2603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3244" name="Text Box 300"/>
          <p:cNvSpPr txBox="1">
            <a:spLocks noChangeArrowheads="1"/>
          </p:cNvSpPr>
          <p:nvPr/>
        </p:nvSpPr>
        <p:spPr bwMode="auto">
          <a:xfrm>
            <a:off x="2911475" y="5403903"/>
            <a:ext cx="1073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3 probes</a:t>
            </a:r>
          </a:p>
        </p:txBody>
      </p:sp>
      <p:sp>
        <p:nvSpPr>
          <p:cNvPr id="83246" name="Text Box 302"/>
          <p:cNvSpPr txBox="1">
            <a:spLocks noChangeArrowheads="1"/>
          </p:cNvSpPr>
          <p:nvPr/>
        </p:nvSpPr>
        <p:spPr bwMode="auto">
          <a:xfrm>
            <a:off x="3525838" y="5964291"/>
            <a:ext cx="1073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3 probes</a:t>
            </a:r>
          </a:p>
        </p:txBody>
      </p:sp>
      <p:sp>
        <p:nvSpPr>
          <p:cNvPr id="83248" name="Text Box 304"/>
          <p:cNvSpPr txBox="1">
            <a:spLocks noChangeArrowheads="1"/>
          </p:cNvSpPr>
          <p:nvPr/>
        </p:nvSpPr>
        <p:spPr bwMode="auto">
          <a:xfrm>
            <a:off x="4549775" y="5378503"/>
            <a:ext cx="1073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3 probes</a:t>
            </a:r>
          </a:p>
        </p:txBody>
      </p:sp>
      <p:grpSp>
        <p:nvGrpSpPr>
          <p:cNvPr id="110614" name="Group 21"/>
          <p:cNvGrpSpPr>
            <a:grpSpLocks/>
          </p:cNvGrpSpPr>
          <p:nvPr/>
        </p:nvGrpSpPr>
        <p:grpSpPr bwMode="auto">
          <a:xfrm>
            <a:off x="2041525" y="5340404"/>
            <a:ext cx="820738" cy="688975"/>
            <a:chOff x="-44" y="1473"/>
            <a:chExt cx="981" cy="1105"/>
          </a:xfrm>
        </p:grpSpPr>
        <p:pic>
          <p:nvPicPr>
            <p:cNvPr id="110666" name="Picture 22"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667" name="Freeform 23"/>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0615" name="Group 24"/>
          <p:cNvGrpSpPr>
            <a:grpSpLocks/>
          </p:cNvGrpSpPr>
          <p:nvPr/>
        </p:nvGrpSpPr>
        <p:grpSpPr bwMode="auto">
          <a:xfrm flipH="1">
            <a:off x="8089901" y="5378504"/>
            <a:ext cx="754063" cy="669925"/>
            <a:chOff x="-44" y="1473"/>
            <a:chExt cx="981" cy="1105"/>
          </a:xfrm>
        </p:grpSpPr>
        <p:pic>
          <p:nvPicPr>
            <p:cNvPr id="110664" name="Picture 25"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665" name="Freeform 26"/>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0616" name="Group 27"/>
          <p:cNvGrpSpPr>
            <a:grpSpLocks/>
          </p:cNvGrpSpPr>
          <p:nvPr/>
        </p:nvGrpSpPr>
        <p:grpSpPr bwMode="auto">
          <a:xfrm>
            <a:off x="7037389" y="5878566"/>
            <a:ext cx="617537" cy="250825"/>
            <a:chOff x="2356" y="1300"/>
            <a:chExt cx="555" cy="194"/>
          </a:xfrm>
        </p:grpSpPr>
        <p:sp>
          <p:nvSpPr>
            <p:cNvPr id="1106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59" name="Group 31"/>
            <p:cNvGrpSpPr>
              <a:grpSpLocks/>
            </p:cNvGrpSpPr>
            <p:nvPr/>
          </p:nvGrpSpPr>
          <p:grpSpPr bwMode="auto">
            <a:xfrm>
              <a:off x="2468" y="1332"/>
              <a:ext cx="310" cy="60"/>
              <a:chOff x="2468" y="1332"/>
              <a:chExt cx="310" cy="60"/>
            </a:xfrm>
          </p:grpSpPr>
          <p:sp>
            <p:nvSpPr>
              <p:cNvPr id="110662" name="Freeform 3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63" name="Freeform 3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60" name="Line 34"/>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61" name="Line 35"/>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10617" name="Group 36"/>
          <p:cNvGrpSpPr>
            <a:grpSpLocks/>
          </p:cNvGrpSpPr>
          <p:nvPr/>
        </p:nvGrpSpPr>
        <p:grpSpPr bwMode="auto">
          <a:xfrm>
            <a:off x="6069014" y="5607104"/>
            <a:ext cx="617537" cy="250825"/>
            <a:chOff x="2356" y="1300"/>
            <a:chExt cx="555" cy="194"/>
          </a:xfrm>
        </p:grpSpPr>
        <p:sp>
          <p:nvSpPr>
            <p:cNvPr id="1106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5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51" name="Group 40"/>
            <p:cNvGrpSpPr>
              <a:grpSpLocks/>
            </p:cNvGrpSpPr>
            <p:nvPr/>
          </p:nvGrpSpPr>
          <p:grpSpPr bwMode="auto">
            <a:xfrm>
              <a:off x="2468" y="1332"/>
              <a:ext cx="310" cy="60"/>
              <a:chOff x="2468" y="1332"/>
              <a:chExt cx="310" cy="60"/>
            </a:xfrm>
          </p:grpSpPr>
          <p:sp>
            <p:nvSpPr>
              <p:cNvPr id="110654" name="Freeform 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55" name="Freeform 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52" name="Line 43"/>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53" name="Line 44"/>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10618" name="Group 45"/>
          <p:cNvGrpSpPr>
            <a:grpSpLocks/>
          </p:cNvGrpSpPr>
          <p:nvPr/>
        </p:nvGrpSpPr>
        <p:grpSpPr bwMode="auto">
          <a:xfrm>
            <a:off x="4918075" y="5816654"/>
            <a:ext cx="617538" cy="250825"/>
            <a:chOff x="2356" y="1300"/>
            <a:chExt cx="555" cy="194"/>
          </a:xfrm>
        </p:grpSpPr>
        <p:sp>
          <p:nvSpPr>
            <p:cNvPr id="11064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4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4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43" name="Group 49"/>
            <p:cNvGrpSpPr>
              <a:grpSpLocks/>
            </p:cNvGrpSpPr>
            <p:nvPr/>
          </p:nvGrpSpPr>
          <p:grpSpPr bwMode="auto">
            <a:xfrm>
              <a:off x="2468" y="1332"/>
              <a:ext cx="310" cy="60"/>
              <a:chOff x="2468" y="1332"/>
              <a:chExt cx="310" cy="60"/>
            </a:xfrm>
          </p:grpSpPr>
          <p:sp>
            <p:nvSpPr>
              <p:cNvPr id="110646" name="Freeform 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47" name="Freeform 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44" name="Line 52"/>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45" name="Line 53"/>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10619" name="Group 54"/>
          <p:cNvGrpSpPr>
            <a:grpSpLocks/>
          </p:cNvGrpSpPr>
          <p:nvPr/>
        </p:nvGrpSpPr>
        <p:grpSpPr bwMode="auto">
          <a:xfrm>
            <a:off x="3916364" y="5570591"/>
            <a:ext cx="617537" cy="250825"/>
            <a:chOff x="2356" y="1300"/>
            <a:chExt cx="555" cy="194"/>
          </a:xfrm>
        </p:grpSpPr>
        <p:sp>
          <p:nvSpPr>
            <p:cNvPr id="110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35" name="Group 58"/>
            <p:cNvGrpSpPr>
              <a:grpSpLocks/>
            </p:cNvGrpSpPr>
            <p:nvPr/>
          </p:nvGrpSpPr>
          <p:grpSpPr bwMode="auto">
            <a:xfrm>
              <a:off x="2468" y="1332"/>
              <a:ext cx="310" cy="60"/>
              <a:chOff x="2468" y="1332"/>
              <a:chExt cx="310" cy="60"/>
            </a:xfrm>
          </p:grpSpPr>
          <p:sp>
            <p:nvSpPr>
              <p:cNvPr id="110638" name="Freeform 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39" name="Freeform 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36" name="Line 61"/>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37" name="Line 6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10620" name="Group 63"/>
          <p:cNvGrpSpPr>
            <a:grpSpLocks/>
          </p:cNvGrpSpPr>
          <p:nvPr/>
        </p:nvGrpSpPr>
        <p:grpSpPr bwMode="auto">
          <a:xfrm>
            <a:off x="3041650" y="5837291"/>
            <a:ext cx="617538" cy="250825"/>
            <a:chOff x="2356" y="1300"/>
            <a:chExt cx="555" cy="194"/>
          </a:xfrm>
        </p:grpSpPr>
        <p:sp>
          <p:nvSpPr>
            <p:cNvPr id="110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sp>
          <p:nvSpPr>
            <p:cNvPr id="110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0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a:latin typeface="Times New Roman" charset="0"/>
                <a:cs typeface="Arial" charset="0"/>
              </a:endParaRPr>
            </a:p>
          </p:txBody>
        </p:sp>
        <p:grpSp>
          <p:nvGrpSpPr>
            <p:cNvPr id="110627" name="Group 67"/>
            <p:cNvGrpSpPr>
              <a:grpSpLocks/>
            </p:cNvGrpSpPr>
            <p:nvPr/>
          </p:nvGrpSpPr>
          <p:grpSpPr bwMode="auto">
            <a:xfrm>
              <a:off x="2468" y="1332"/>
              <a:ext cx="310" cy="60"/>
              <a:chOff x="2468" y="1332"/>
              <a:chExt cx="310" cy="60"/>
            </a:xfrm>
          </p:grpSpPr>
          <p:sp>
            <p:nvSpPr>
              <p:cNvPr id="110630" name="Freeform 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631" name="Freeform 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0628" name="Line 70"/>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29" name="Line 7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83247" name="Freeform 303"/>
          <p:cNvSpPr>
            <a:spLocks/>
          </p:cNvSpPr>
          <p:nvPr/>
        </p:nvSpPr>
        <p:spPr bwMode="auto">
          <a:xfrm>
            <a:off x="2781300" y="5624566"/>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3243" name="Freeform 299"/>
          <p:cNvSpPr>
            <a:spLocks/>
          </p:cNvSpPr>
          <p:nvPr/>
        </p:nvSpPr>
        <p:spPr bwMode="auto">
          <a:xfrm>
            <a:off x="2813050" y="5661078"/>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3245" name="Freeform 301"/>
          <p:cNvSpPr>
            <a:spLocks/>
          </p:cNvSpPr>
          <p:nvPr/>
        </p:nvSpPr>
        <p:spPr bwMode="auto">
          <a:xfrm>
            <a:off x="2806700" y="5575353"/>
            <a:ext cx="1346200" cy="474662"/>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 name="Slide Number Placeholder 5"/>
          <p:cNvSpPr>
            <a:spLocks noGrp="1"/>
          </p:cNvSpPr>
          <p:nvPr>
            <p:ph type="sldNum" sz="quarter" idx="12"/>
          </p:nvPr>
        </p:nvSpPr>
        <p:spPr>
          <a:xfrm>
            <a:off x="9980155" y="6475896"/>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80</a:t>
            </a:fld>
            <a:endParaRPr lang="en-US" sz="1200" dirty="0">
              <a:latin typeface="Tahoma" charset="0"/>
            </a:endParaRPr>
          </a:p>
        </p:txBody>
      </p:sp>
      <p:sp>
        <p:nvSpPr>
          <p:cNvPr id="78" name="Footer Placeholder 2"/>
          <p:cNvSpPr>
            <a:spLocks noGrp="1"/>
          </p:cNvSpPr>
          <p:nvPr>
            <p:ph type="ftr" sz="quarter" idx="11"/>
          </p:nvPr>
        </p:nvSpPr>
        <p:spPr>
          <a:xfrm>
            <a:off x="7899497" y="6475082"/>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346879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55365"/>
                                        </p:tgtEl>
                                        <p:attrNameLst>
                                          <p:attrName>style.visibility</p:attrName>
                                        </p:attrNameLst>
                                      </p:cBhvr>
                                      <p:to>
                                        <p:strVal val="visible"/>
                                      </p:to>
                                    </p:set>
                                    <p:animEffect transition="in" filter="dissolve">
                                      <p:cBhvr>
                                        <p:cTn id="25" dur="500"/>
                                        <p:tgtEl>
                                          <p:spTgt spid="65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5" grpId="0"/>
      <p:bldP spid="83244" grpId="0"/>
      <p:bldP spid="83246" grpId="0"/>
      <p:bldP spid="83248" grpId="0"/>
      <p:bldP spid="83247" grpId="0" animBg="1"/>
      <p:bldP spid="83243" grpId="0" animBg="1"/>
      <p:bldP spid="8324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a:xfrm>
            <a:off x="2057401" y="228600"/>
            <a:ext cx="8124825" cy="876300"/>
          </a:xfrm>
        </p:spPr>
        <p:txBody>
          <a:bodyPr>
            <a:normAutofit/>
          </a:bodyPr>
          <a:lstStyle/>
          <a:p>
            <a:r>
              <a:rPr lang="en-US" sz="3600" dirty="0">
                <a:latin typeface="Gill Sans MT" charset="0"/>
              </a:rPr>
              <a:t>ICMPv6 (RFC 4443)</a:t>
            </a:r>
            <a:endParaRPr lang="en-US" dirty="0">
              <a:latin typeface="Gill Sans MT" charset="0"/>
            </a:endParaRPr>
          </a:p>
        </p:txBody>
      </p:sp>
      <p:sp>
        <p:nvSpPr>
          <p:cNvPr id="109572" name="Rectangle 3"/>
          <p:cNvSpPr>
            <a:spLocks noGrp="1" noChangeArrowheads="1"/>
          </p:cNvSpPr>
          <p:nvPr>
            <p:ph type="body" sz="half" idx="1"/>
          </p:nvPr>
        </p:nvSpPr>
        <p:spPr>
          <a:xfrm>
            <a:off x="2001837" y="1544638"/>
            <a:ext cx="8749289" cy="4648200"/>
          </a:xfrm>
        </p:spPr>
        <p:txBody>
          <a:bodyPr>
            <a:normAutofit/>
          </a:bodyPr>
          <a:lstStyle/>
          <a:p>
            <a:r>
              <a:rPr lang="en-MY" sz="2400" dirty="0">
                <a:latin typeface="Gill Sans MT" charset="0"/>
              </a:rPr>
              <a:t>A new version of ICMP has been defined by IPv6 in RFC4443.</a:t>
            </a:r>
          </a:p>
          <a:p>
            <a:endParaRPr lang="en-MY" sz="2400" dirty="0">
              <a:latin typeface="Gill Sans MT" charset="0"/>
            </a:endParaRPr>
          </a:p>
          <a:p>
            <a:r>
              <a:rPr lang="en-MY" sz="2400" dirty="0">
                <a:latin typeface="Gill Sans MT" charset="0"/>
              </a:rPr>
              <a:t>In addition to reorganizing the existing ICMP type and code definitions, ICMPv6 also added new types and codes required by the new IPv6 functionality. </a:t>
            </a:r>
          </a:p>
          <a:p>
            <a:endParaRPr lang="en-MY" sz="2400" dirty="0">
              <a:latin typeface="Gill Sans MT" charset="0"/>
            </a:endParaRPr>
          </a:p>
          <a:p>
            <a:r>
              <a:rPr lang="en-MY" sz="2400" dirty="0">
                <a:latin typeface="Gill Sans MT" charset="0"/>
              </a:rPr>
              <a:t>These included the “Packet Too Big” type and an “unrecognized IPv6 options” error code.</a:t>
            </a:r>
          </a:p>
          <a:p>
            <a:endParaRPr lang="en-US" sz="2400" dirty="0">
              <a:latin typeface="Gill Sans MT" charset="0"/>
            </a:endParaRPr>
          </a:p>
          <a:p>
            <a:r>
              <a:rPr lang="en-US" sz="2400" dirty="0">
                <a:latin typeface="Gill Sans MT" charset="0"/>
              </a:rPr>
              <a:t>The frame format has 3 fields (Type – 8bits, Code – 8 bits, Checksum – 16 bits)</a:t>
            </a:r>
          </a:p>
        </p:txBody>
      </p:sp>
      <p:pic>
        <p:nvPicPr>
          <p:cNvPr id="109574" name="Picture 5"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5826" y="955675"/>
            <a:ext cx="7769225"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5"/>
          <p:cNvSpPr>
            <a:spLocks noGrp="1"/>
          </p:cNvSpPr>
          <p:nvPr>
            <p:ph type="sldNum" sz="quarter" idx="12"/>
          </p:nvPr>
        </p:nvSpPr>
        <p:spPr>
          <a:xfrm>
            <a:off x="9980155" y="6475896"/>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81</a:t>
            </a:fld>
            <a:endParaRPr lang="en-US" sz="1200" dirty="0">
              <a:latin typeface="Tahoma" charset="0"/>
            </a:endParaRPr>
          </a:p>
        </p:txBody>
      </p:sp>
      <p:sp>
        <p:nvSpPr>
          <p:cNvPr id="9" name="Footer Placeholder 2"/>
          <p:cNvSpPr>
            <a:spLocks noGrp="1"/>
          </p:cNvSpPr>
          <p:nvPr>
            <p:ph type="ftr" sz="quarter" idx="11"/>
          </p:nvPr>
        </p:nvSpPr>
        <p:spPr>
          <a:xfrm>
            <a:off x="7899497" y="6475082"/>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97072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2130976"/>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rgbClr val="0000A8"/>
              </a:buClr>
            </a:pPr>
            <a:r>
              <a:rPr lang="en-US" altLang="en-US" sz="3600" dirty="0">
                <a:ea typeface="ＭＳ Ｐゴシック" panose="020B0600070205080204" pitchFamily="34" charset="-128"/>
                <a:cs typeface="ＭＳ Ｐゴシック" panose="020B0600070205080204" pitchFamily="34" charset="-128"/>
              </a:rPr>
              <a:t>network management, configuration </a:t>
            </a:r>
          </a:p>
          <a:p>
            <a:pPr marL="685800" lvl="1" indent="-219075"/>
            <a:r>
              <a:rPr lang="en-US" altLang="en-US" sz="2800" dirty="0">
                <a:ea typeface="ＭＳ Ｐゴシック" panose="020B0600070205080204" pitchFamily="34" charset="-128"/>
                <a:cs typeface="ＭＳ Ｐゴシック" panose="020B0600070205080204" pitchFamily="34" charset="-128"/>
              </a:rPr>
              <a:t>SNMP</a:t>
            </a:r>
          </a:p>
          <a:p>
            <a:pPr marL="685800" lvl="1" indent="-219075"/>
            <a:r>
              <a:rPr lang="en-US" altLang="en-US" sz="2800" dirty="0">
                <a:ea typeface="ＭＳ Ｐゴシック" panose="020B0600070205080204" pitchFamily="34" charset="-128"/>
                <a:cs typeface="ＭＳ Ｐゴシック" panose="020B0600070205080204" pitchFamily="34" charset="-128"/>
              </a:rPr>
              <a:t>NETCONF/YANG (NOT COVERED)</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protocols</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(ICMP)</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82</a:t>
            </a:fld>
            <a:endParaRPr lang="en-US" dirty="0"/>
          </a:p>
        </p:txBody>
      </p:sp>
    </p:spTree>
    <p:extLst>
      <p:ext uri="{BB962C8B-B14F-4D97-AF65-F5344CB8AC3E}">
        <p14:creationId xmlns:p14="http://schemas.microsoft.com/office/powerpoint/2010/main" val="28860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75D8288-A30F-B346-89F2-6C4A6812F9F9}"/>
              </a:ext>
            </a:extLst>
          </p:cNvPr>
          <p:cNvSpPr>
            <a:spLocks noGrp="1"/>
          </p:cNvSpPr>
          <p:nvPr>
            <p:ph idx="1"/>
          </p:nvPr>
        </p:nvSpPr>
        <p:spPr>
          <a:xfrm>
            <a:off x="850075" y="1557773"/>
            <a:ext cx="10515600" cy="2230456"/>
          </a:xfrm>
        </p:spPr>
        <p:txBody>
          <a:bodyPr>
            <a:normAutofit fontScale="92500" lnSpcReduction="10000"/>
          </a:bodyPr>
          <a:lstStyle/>
          <a:p>
            <a:pPr indent="-284163">
              <a:defRPr/>
            </a:pPr>
            <a:r>
              <a:rPr lang="en-US" sz="3200" dirty="0">
                <a:solidFill>
                  <a:srgbClr val="0000A8"/>
                </a:solidFill>
              </a:rPr>
              <a:t>autonomous systems (aka “network”): </a:t>
            </a:r>
            <a:r>
              <a:rPr lang="en-US" sz="3200" dirty="0"/>
              <a:t>1000s of interacting hardware/software components</a:t>
            </a:r>
          </a:p>
          <a:p>
            <a:pPr indent="-284163">
              <a:defRPr/>
            </a:pPr>
            <a:r>
              <a:rPr lang="en-US" sz="3200" dirty="0"/>
              <a:t>other complex systems requiring monitoring, configuration, control:</a:t>
            </a:r>
          </a:p>
          <a:p>
            <a:pPr lvl="1">
              <a:defRPr/>
            </a:pPr>
            <a:r>
              <a:rPr lang="en-US" sz="3000" dirty="0"/>
              <a:t>jet airplane, nuclear power plant, others?</a:t>
            </a:r>
          </a:p>
          <a:p>
            <a:endParaRPr lang="en-US" dirty="0"/>
          </a:p>
        </p:txBody>
      </p:sp>
      <p:sp>
        <p:nvSpPr>
          <p:cNvPr id="2" name="Title 1">
            <a:extLst>
              <a:ext uri="{FF2B5EF4-FFF2-40B4-BE49-F238E27FC236}">
                <a16:creationId xmlns:a16="http://schemas.microsoft.com/office/drawing/2014/main" id="{D64829BE-EAEB-5749-867B-1EC3359A718B}"/>
              </a:ext>
            </a:extLst>
          </p:cNvPr>
          <p:cNvSpPr>
            <a:spLocks noGrp="1"/>
          </p:cNvSpPr>
          <p:nvPr>
            <p:ph type="title"/>
          </p:nvPr>
        </p:nvSpPr>
        <p:spPr/>
        <p:txBody>
          <a:bodyPr/>
          <a:lstStyle/>
          <a:p>
            <a:r>
              <a:rPr lang="en-US" dirty="0"/>
              <a:t>What is network management?</a:t>
            </a:r>
          </a:p>
        </p:txBody>
      </p:sp>
      <p:sp>
        <p:nvSpPr>
          <p:cNvPr id="5" name="Slide Number Placeholder 4">
            <a:extLst>
              <a:ext uri="{FF2B5EF4-FFF2-40B4-BE49-F238E27FC236}">
                <a16:creationId xmlns:a16="http://schemas.microsoft.com/office/drawing/2014/main" id="{14672273-12F5-4F48-A433-0F71E8339AAD}"/>
              </a:ext>
            </a:extLst>
          </p:cNvPr>
          <p:cNvSpPr>
            <a:spLocks noGrp="1"/>
          </p:cNvSpPr>
          <p:nvPr>
            <p:ph type="sldNum" sz="quarter" idx="4"/>
          </p:nvPr>
        </p:nvSpPr>
        <p:spPr/>
        <p:txBody>
          <a:bodyPr/>
          <a:lstStyle/>
          <a:p>
            <a:r>
              <a:rPr lang="en-US" dirty="0"/>
              <a:t>Network Layer: 5-</a:t>
            </a:r>
            <a:fld id="{C4204591-24BD-A542-B9D5-F8D8A88D2FEE}" type="slidenum">
              <a:rPr lang="en-US" smtClean="0"/>
              <a:pPr/>
              <a:t>83</a:t>
            </a:fld>
            <a:endParaRPr lang="en-US" dirty="0"/>
          </a:p>
        </p:txBody>
      </p:sp>
      <p:grpSp>
        <p:nvGrpSpPr>
          <p:cNvPr id="3" name="Group 2">
            <a:extLst>
              <a:ext uri="{FF2B5EF4-FFF2-40B4-BE49-F238E27FC236}">
                <a16:creationId xmlns:a16="http://schemas.microsoft.com/office/drawing/2014/main" id="{820A614A-762E-7F4E-AB21-A93FB6D5C4DE}"/>
              </a:ext>
            </a:extLst>
          </p:cNvPr>
          <p:cNvGrpSpPr/>
          <p:nvPr/>
        </p:nvGrpSpPr>
        <p:grpSpPr>
          <a:xfrm>
            <a:off x="1981694" y="4123789"/>
            <a:ext cx="8232775" cy="2093913"/>
            <a:chOff x="1981694" y="4123789"/>
            <a:chExt cx="8232775" cy="2093913"/>
          </a:xfrm>
        </p:grpSpPr>
        <p:sp>
          <p:nvSpPr>
            <p:cNvPr id="7" name="Text Box 5">
              <a:extLst>
                <a:ext uri="{FF2B5EF4-FFF2-40B4-BE49-F238E27FC236}">
                  <a16:creationId xmlns:a16="http://schemas.microsoft.com/office/drawing/2014/main" id="{4AAF62B5-79AA-B240-A8E8-8798C98BC25F}"/>
                </a:ext>
              </a:extLst>
            </p:cNvPr>
            <p:cNvSpPr txBox="1">
              <a:spLocks noChangeArrowheads="1"/>
            </p:cNvSpPr>
            <p:nvPr/>
          </p:nvSpPr>
          <p:spPr bwMode="auto">
            <a:xfrm>
              <a:off x="3161207" y="4153952"/>
              <a:ext cx="6962775" cy="2000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2000" dirty="0">
                  <a:latin typeface="Arial"/>
                  <a:cs typeface="Arial"/>
                </a:rPr>
                <a:t>"</a:t>
              </a:r>
              <a:r>
                <a:rPr lang="en-US" sz="2000" dirty="0">
                  <a:solidFill>
                    <a:srgbClr val="000099"/>
                  </a:solidFill>
                  <a:latin typeface="Arial"/>
                  <a:cs typeface="Arial"/>
                </a:rPr>
                <a:t>Network management</a:t>
              </a:r>
              <a:r>
                <a:rPr lang="en-US" sz="2000" dirty="0">
                  <a:latin typeface="Arial"/>
                  <a:cs typeface="Arial"/>
                </a:rPr>
                <a:t> includes the deployment, integration </a:t>
              </a:r>
            </a:p>
            <a:p>
              <a:pPr algn="l">
                <a:defRPr/>
              </a:pPr>
              <a:r>
                <a:rPr lang="en-US" sz="2000" dirty="0">
                  <a:latin typeface="Arial"/>
                  <a:cs typeface="Arial"/>
                </a:rPr>
                <a:t>and coordination of the hardware, software, and human </a:t>
              </a:r>
            </a:p>
            <a:p>
              <a:pPr algn="l">
                <a:defRPr/>
              </a:pPr>
              <a:r>
                <a:rPr lang="en-US" sz="2000" dirty="0">
                  <a:latin typeface="Arial"/>
                  <a:cs typeface="Arial"/>
                </a:rPr>
                <a:t>elements to monitor, test, poll, configure, analyze, evaluate, </a:t>
              </a:r>
            </a:p>
            <a:p>
              <a:pPr algn="l">
                <a:defRPr/>
              </a:pPr>
              <a:r>
                <a:rPr lang="en-US" sz="2000" dirty="0">
                  <a:latin typeface="Arial"/>
                  <a:cs typeface="Arial"/>
                </a:rPr>
                <a:t>and control the network and element resources to meet the </a:t>
              </a:r>
            </a:p>
            <a:p>
              <a:pPr algn="l">
                <a:defRPr/>
              </a:pPr>
              <a:r>
                <a:rPr lang="en-US" sz="2000" dirty="0">
                  <a:latin typeface="Arial"/>
                  <a:cs typeface="Arial"/>
                </a:rPr>
                <a:t>real-time, operational performance, and Quality of Service </a:t>
              </a:r>
            </a:p>
            <a:p>
              <a:pPr algn="l">
                <a:defRPr/>
              </a:pPr>
              <a:r>
                <a:rPr lang="en-US" sz="2000" dirty="0">
                  <a:latin typeface="Arial"/>
                  <a:cs typeface="Arial"/>
                </a:rPr>
                <a:t>requirements at a reasonable cost."</a:t>
              </a:r>
              <a:r>
                <a:rPr lang="en-US" dirty="0">
                  <a:latin typeface="Arial"/>
                  <a:cs typeface="Arial"/>
                </a:rPr>
                <a:t> </a:t>
              </a:r>
            </a:p>
          </p:txBody>
        </p:sp>
        <p:sp>
          <p:nvSpPr>
            <p:cNvPr id="8" name="Rectangle 6">
              <a:extLst>
                <a:ext uri="{FF2B5EF4-FFF2-40B4-BE49-F238E27FC236}">
                  <a16:creationId xmlns:a16="http://schemas.microsoft.com/office/drawing/2014/main" id="{C047F7E7-348B-A04F-BBBB-2D9AFE81A541}"/>
                </a:ext>
              </a:extLst>
            </p:cNvPr>
            <p:cNvSpPr>
              <a:spLocks noChangeArrowheads="1"/>
            </p:cNvSpPr>
            <p:nvPr/>
          </p:nvSpPr>
          <p:spPr bwMode="auto">
            <a:xfrm>
              <a:off x="3065957" y="4123789"/>
              <a:ext cx="7148512" cy="2093913"/>
            </a:xfrm>
            <a:prstGeom prst="rect">
              <a:avLst/>
            </a:prstGeom>
            <a:noFill/>
            <a:ln w="28575">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aphicFrame>
          <p:nvGraphicFramePr>
            <p:cNvPr id="9" name="Object 8">
              <a:extLst>
                <a:ext uri="{FF2B5EF4-FFF2-40B4-BE49-F238E27FC236}">
                  <a16:creationId xmlns:a16="http://schemas.microsoft.com/office/drawing/2014/main" id="{326F51F9-30EF-DB47-86E4-F731C95FAECA}"/>
                </a:ext>
              </a:extLst>
            </p:cNvPr>
            <p:cNvGraphicFramePr>
              <a:graphicFrameLocks noChangeAspect="1"/>
            </p:cNvGraphicFramePr>
            <p:nvPr>
              <p:extLst>
                <p:ext uri="{D42A27DB-BD31-4B8C-83A1-F6EECF244321}">
                  <p14:modId xmlns:p14="http://schemas.microsoft.com/office/powerpoint/2010/main" val="2861886416"/>
                </p:ext>
              </p:extLst>
            </p:nvPr>
          </p:nvGraphicFramePr>
          <p:xfrm>
            <a:off x="1981694" y="4317464"/>
            <a:ext cx="1123950" cy="1600200"/>
          </p:xfrm>
          <a:graphic>
            <a:graphicData uri="http://schemas.openxmlformats.org/presentationml/2006/ole">
              <mc:AlternateContent xmlns:mc="http://schemas.openxmlformats.org/markup-compatibility/2006">
                <mc:Choice xmlns:v="urn:schemas-microsoft-com:vml" Requires="v">
                  <p:oleObj name="Clip" r:id="rId2" imgW="2870200" imgH="4089400" progId="MS_ClipArt_Gallery.2">
                    <p:embed/>
                  </p:oleObj>
                </mc:Choice>
                <mc:Fallback>
                  <p:oleObj name="Clip" r:id="rId2" imgW="2870200" imgH="4089400" progId="MS_ClipArt_Gallery.2">
                    <p:embed/>
                    <p:pic>
                      <p:nvPicPr>
                        <p:cNvPr id="9" name="Object 8">
                          <a:extLst>
                            <a:ext uri="{FF2B5EF4-FFF2-40B4-BE49-F238E27FC236}">
                              <a16:creationId xmlns:a16="http://schemas.microsoft.com/office/drawing/2014/main" id="{326F51F9-30EF-DB47-86E4-F731C95FA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694" y="4317464"/>
                          <a:ext cx="1123950" cy="1600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419975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29BE-EAEB-5749-867B-1EC3359A718B}"/>
              </a:ext>
            </a:extLst>
          </p:cNvPr>
          <p:cNvSpPr>
            <a:spLocks noGrp="1"/>
          </p:cNvSpPr>
          <p:nvPr>
            <p:ph type="title"/>
          </p:nvPr>
        </p:nvSpPr>
        <p:spPr>
          <a:xfrm>
            <a:off x="838200" y="248522"/>
            <a:ext cx="10515600" cy="894622"/>
          </a:xfrm>
        </p:spPr>
        <p:txBody>
          <a:bodyPr/>
          <a:lstStyle/>
          <a:p>
            <a:r>
              <a:rPr lang="en-US" dirty="0"/>
              <a:t>Components of network management</a:t>
            </a:r>
          </a:p>
        </p:txBody>
      </p:sp>
      <p:sp>
        <p:nvSpPr>
          <p:cNvPr id="5" name="Slide Number Placeholder 4">
            <a:extLst>
              <a:ext uri="{FF2B5EF4-FFF2-40B4-BE49-F238E27FC236}">
                <a16:creationId xmlns:a16="http://schemas.microsoft.com/office/drawing/2014/main" id="{14672273-12F5-4F48-A433-0F71E8339AAD}"/>
              </a:ext>
            </a:extLst>
          </p:cNvPr>
          <p:cNvSpPr>
            <a:spLocks noGrp="1"/>
          </p:cNvSpPr>
          <p:nvPr>
            <p:ph type="sldNum" sz="quarter" idx="4"/>
          </p:nvPr>
        </p:nvSpPr>
        <p:spPr/>
        <p:txBody>
          <a:bodyPr/>
          <a:lstStyle/>
          <a:p>
            <a:r>
              <a:rPr lang="en-US" dirty="0"/>
              <a:t>Network Layer: 5-</a:t>
            </a:r>
            <a:fld id="{C4204591-24BD-A542-B9D5-F8D8A88D2FEE}" type="slidenum">
              <a:rPr lang="en-US" smtClean="0"/>
              <a:pPr/>
              <a:t>84</a:t>
            </a:fld>
            <a:endParaRPr lang="en-US" dirty="0"/>
          </a:p>
        </p:txBody>
      </p:sp>
      <p:sp>
        <p:nvSpPr>
          <p:cNvPr id="122" name="Freeform 2">
            <a:extLst>
              <a:ext uri="{FF2B5EF4-FFF2-40B4-BE49-F238E27FC236}">
                <a16:creationId xmlns:a16="http://schemas.microsoft.com/office/drawing/2014/main" id="{1D0FE147-08B7-0C4A-A099-FAD883AC5254}"/>
              </a:ext>
            </a:extLst>
          </p:cNvPr>
          <p:cNvSpPr>
            <a:spLocks/>
          </p:cNvSpPr>
          <p:nvPr/>
        </p:nvSpPr>
        <p:spPr bwMode="auto">
          <a:xfrm rot="16383367">
            <a:off x="3968383" y="2925460"/>
            <a:ext cx="4057421" cy="2452239"/>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cs typeface="ＭＳ Ｐゴシック" charset="0"/>
            </a:endParaRPr>
          </a:p>
        </p:txBody>
      </p:sp>
      <p:sp>
        <p:nvSpPr>
          <p:cNvPr id="123" name="Line 252">
            <a:extLst>
              <a:ext uri="{FF2B5EF4-FFF2-40B4-BE49-F238E27FC236}">
                <a16:creationId xmlns:a16="http://schemas.microsoft.com/office/drawing/2014/main" id="{6913E897-BB93-9344-AF33-6C15AD34C2BD}"/>
              </a:ext>
            </a:extLst>
          </p:cNvPr>
          <p:cNvSpPr>
            <a:spLocks noChangeShapeType="1"/>
          </p:cNvSpPr>
          <p:nvPr/>
        </p:nvSpPr>
        <p:spPr bwMode="auto">
          <a:xfrm flipV="1">
            <a:off x="6036787" y="3158537"/>
            <a:ext cx="338138" cy="10429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24" name="Line 254">
            <a:extLst>
              <a:ext uri="{FF2B5EF4-FFF2-40B4-BE49-F238E27FC236}">
                <a16:creationId xmlns:a16="http://schemas.microsoft.com/office/drawing/2014/main" id="{AED25EE3-AFF0-984B-92D0-62D8E298F411}"/>
              </a:ext>
            </a:extLst>
          </p:cNvPr>
          <p:cNvSpPr>
            <a:spLocks noChangeShapeType="1"/>
          </p:cNvSpPr>
          <p:nvPr/>
        </p:nvSpPr>
        <p:spPr bwMode="auto">
          <a:xfrm flipV="1">
            <a:off x="6267286" y="4112624"/>
            <a:ext cx="290202" cy="251486"/>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26" name="Line 272">
            <a:extLst>
              <a:ext uri="{FF2B5EF4-FFF2-40B4-BE49-F238E27FC236}">
                <a16:creationId xmlns:a16="http://schemas.microsoft.com/office/drawing/2014/main" id="{4D3DB148-5EA8-9047-A1B8-B0AFCF1AF882}"/>
              </a:ext>
            </a:extLst>
          </p:cNvPr>
          <p:cNvSpPr>
            <a:spLocks noChangeShapeType="1"/>
          </p:cNvSpPr>
          <p:nvPr/>
        </p:nvSpPr>
        <p:spPr bwMode="auto">
          <a:xfrm>
            <a:off x="6270150" y="4603162"/>
            <a:ext cx="373062" cy="55403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79" name="Line 272">
            <a:extLst>
              <a:ext uri="{FF2B5EF4-FFF2-40B4-BE49-F238E27FC236}">
                <a16:creationId xmlns:a16="http://schemas.microsoft.com/office/drawing/2014/main" id="{CDCDCF97-149D-E14A-9653-EDBE25CA9BA6}"/>
              </a:ext>
            </a:extLst>
          </p:cNvPr>
          <p:cNvSpPr>
            <a:spLocks noChangeShapeType="1"/>
          </p:cNvSpPr>
          <p:nvPr/>
        </p:nvSpPr>
        <p:spPr bwMode="auto">
          <a:xfrm>
            <a:off x="5462112" y="3653837"/>
            <a:ext cx="371475" cy="55403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80" name="Line 272">
            <a:extLst>
              <a:ext uri="{FF2B5EF4-FFF2-40B4-BE49-F238E27FC236}">
                <a16:creationId xmlns:a16="http://schemas.microsoft.com/office/drawing/2014/main" id="{217AC889-87F2-F64B-AAFE-21DBE539F943}"/>
              </a:ext>
            </a:extLst>
          </p:cNvPr>
          <p:cNvSpPr>
            <a:spLocks noChangeShapeType="1"/>
          </p:cNvSpPr>
          <p:nvPr/>
        </p:nvSpPr>
        <p:spPr bwMode="auto">
          <a:xfrm flipH="1">
            <a:off x="5676425" y="4592049"/>
            <a:ext cx="309562" cy="1023938"/>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355" name="Group 354">
            <a:extLst>
              <a:ext uri="{FF2B5EF4-FFF2-40B4-BE49-F238E27FC236}">
                <a16:creationId xmlns:a16="http://schemas.microsoft.com/office/drawing/2014/main" id="{FB46EAEC-6740-674A-86AA-B160C7FB22B9}"/>
              </a:ext>
            </a:extLst>
          </p:cNvPr>
          <p:cNvGrpSpPr/>
          <p:nvPr/>
        </p:nvGrpSpPr>
        <p:grpSpPr>
          <a:xfrm>
            <a:off x="3982954" y="2808993"/>
            <a:ext cx="4334676" cy="3307930"/>
            <a:chOff x="3982954" y="2808993"/>
            <a:chExt cx="4334676" cy="3307930"/>
          </a:xfrm>
        </p:grpSpPr>
        <p:sp>
          <p:nvSpPr>
            <p:cNvPr id="127" name="Text Box 333">
              <a:extLst>
                <a:ext uri="{FF2B5EF4-FFF2-40B4-BE49-F238E27FC236}">
                  <a16:creationId xmlns:a16="http://schemas.microsoft.com/office/drawing/2014/main" id="{9A14EC5D-753E-8649-8A83-064482FC36D7}"/>
                </a:ext>
              </a:extLst>
            </p:cNvPr>
            <p:cNvSpPr txBox="1">
              <a:spLocks noChangeArrowheads="1"/>
            </p:cNvSpPr>
            <p:nvPr/>
          </p:nvSpPr>
          <p:spPr bwMode="auto">
            <a:xfrm>
              <a:off x="3982954" y="5809146"/>
              <a:ext cx="1497526"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400" dirty="0">
                  <a:solidFill>
                    <a:srgbClr val="000000"/>
                  </a:solidFill>
                  <a:latin typeface="Arial"/>
                  <a:ea typeface="ＭＳ Ｐゴシック" charset="0"/>
                  <a:cs typeface="Arial"/>
                </a:rPr>
                <a:t>managed device</a:t>
              </a:r>
            </a:p>
          </p:txBody>
        </p:sp>
        <p:sp>
          <p:nvSpPr>
            <p:cNvPr id="128" name="Text Box 338">
              <a:extLst>
                <a:ext uri="{FF2B5EF4-FFF2-40B4-BE49-F238E27FC236}">
                  <a16:creationId xmlns:a16="http://schemas.microsoft.com/office/drawing/2014/main" id="{5BC34EFD-2998-754E-A9F6-A147D522413D}"/>
                </a:ext>
              </a:extLst>
            </p:cNvPr>
            <p:cNvSpPr txBox="1">
              <a:spLocks noChangeArrowheads="1"/>
            </p:cNvSpPr>
            <p:nvPr/>
          </p:nvSpPr>
          <p:spPr bwMode="auto">
            <a:xfrm>
              <a:off x="6589237" y="5649324"/>
              <a:ext cx="1690387"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600" dirty="0">
                  <a:solidFill>
                    <a:srgbClr val="000000"/>
                  </a:solidFill>
                  <a:latin typeface="Arial"/>
                  <a:ea typeface="ＭＳ Ｐゴシック" charset="0"/>
                  <a:cs typeface="Arial"/>
                </a:rPr>
                <a:t>managed device</a:t>
              </a:r>
            </a:p>
          </p:txBody>
        </p:sp>
        <p:sp>
          <p:nvSpPr>
            <p:cNvPr id="129" name="Text Box 339">
              <a:extLst>
                <a:ext uri="{FF2B5EF4-FFF2-40B4-BE49-F238E27FC236}">
                  <a16:creationId xmlns:a16="http://schemas.microsoft.com/office/drawing/2014/main" id="{E732D711-7435-AA4C-8388-75049CC05940}"/>
                </a:ext>
              </a:extLst>
            </p:cNvPr>
            <p:cNvSpPr txBox="1">
              <a:spLocks noChangeArrowheads="1"/>
            </p:cNvSpPr>
            <p:nvPr/>
          </p:nvSpPr>
          <p:spPr bwMode="auto">
            <a:xfrm>
              <a:off x="6820104" y="2808993"/>
              <a:ext cx="1497526"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400" dirty="0">
                  <a:solidFill>
                    <a:srgbClr val="000000"/>
                  </a:solidFill>
                  <a:latin typeface="Arial"/>
                  <a:ea typeface="ＭＳ Ｐゴシック" charset="0"/>
                  <a:cs typeface="Arial"/>
                </a:rPr>
                <a:t>managed device</a:t>
              </a:r>
            </a:p>
          </p:txBody>
        </p:sp>
        <p:sp>
          <p:nvSpPr>
            <p:cNvPr id="130" name="Text Box 340">
              <a:extLst>
                <a:ext uri="{FF2B5EF4-FFF2-40B4-BE49-F238E27FC236}">
                  <a16:creationId xmlns:a16="http://schemas.microsoft.com/office/drawing/2014/main" id="{F2F6D17E-1DBB-5742-BECB-79F1D2129DE8}"/>
                </a:ext>
              </a:extLst>
            </p:cNvPr>
            <p:cNvSpPr txBox="1">
              <a:spLocks noChangeArrowheads="1"/>
            </p:cNvSpPr>
            <p:nvPr/>
          </p:nvSpPr>
          <p:spPr bwMode="auto">
            <a:xfrm>
              <a:off x="6762275" y="4115799"/>
              <a:ext cx="1539652"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600" dirty="0">
                  <a:solidFill>
                    <a:srgbClr val="000000"/>
                  </a:solidFill>
                  <a:ea typeface="ＭＳ Ｐゴシック" charset="0"/>
                  <a:cs typeface="Arial"/>
                </a:rPr>
                <a:t>managed device</a:t>
              </a:r>
            </a:p>
          </p:txBody>
        </p:sp>
        <p:sp>
          <p:nvSpPr>
            <p:cNvPr id="193" name="Text Box 338">
              <a:extLst>
                <a:ext uri="{FF2B5EF4-FFF2-40B4-BE49-F238E27FC236}">
                  <a16:creationId xmlns:a16="http://schemas.microsoft.com/office/drawing/2014/main" id="{27C73C8D-E0AC-AA48-BE21-27CFAB10C4F0}"/>
                </a:ext>
              </a:extLst>
            </p:cNvPr>
            <p:cNvSpPr txBox="1">
              <a:spLocks noChangeArrowheads="1"/>
            </p:cNvSpPr>
            <p:nvPr/>
          </p:nvSpPr>
          <p:spPr bwMode="auto">
            <a:xfrm>
              <a:off x="4774160" y="4518371"/>
              <a:ext cx="1539652"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600" dirty="0">
                  <a:solidFill>
                    <a:srgbClr val="000000"/>
                  </a:solidFill>
                  <a:ea typeface="ＭＳ Ｐゴシック" charset="0"/>
                  <a:cs typeface="Arial"/>
                </a:rPr>
                <a:t>managed device</a:t>
              </a:r>
            </a:p>
          </p:txBody>
        </p:sp>
      </p:grpSp>
      <p:grpSp>
        <p:nvGrpSpPr>
          <p:cNvPr id="234" name="Group 906">
            <a:extLst>
              <a:ext uri="{FF2B5EF4-FFF2-40B4-BE49-F238E27FC236}">
                <a16:creationId xmlns:a16="http://schemas.microsoft.com/office/drawing/2014/main" id="{173218FC-6399-844C-A5FC-70F0E863187A}"/>
              </a:ext>
            </a:extLst>
          </p:cNvPr>
          <p:cNvGrpSpPr>
            <a:grpSpLocks/>
          </p:cNvGrpSpPr>
          <p:nvPr/>
        </p:nvGrpSpPr>
        <p:grpSpPr bwMode="auto">
          <a:xfrm>
            <a:off x="5091628" y="2760942"/>
            <a:ext cx="469569" cy="865434"/>
            <a:chOff x="4140" y="429"/>
            <a:chExt cx="1425" cy="2396"/>
          </a:xfrm>
        </p:grpSpPr>
        <p:sp>
          <p:nvSpPr>
            <p:cNvPr id="235" name="Freeform 907">
              <a:extLst>
                <a:ext uri="{FF2B5EF4-FFF2-40B4-BE49-F238E27FC236}">
                  <a16:creationId xmlns:a16="http://schemas.microsoft.com/office/drawing/2014/main" id="{9FAB3F81-75C7-914D-9B93-EE351B0446F2}"/>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6" name="Rectangle 908">
              <a:extLst>
                <a:ext uri="{FF2B5EF4-FFF2-40B4-BE49-F238E27FC236}">
                  <a16:creationId xmlns:a16="http://schemas.microsoft.com/office/drawing/2014/main" id="{5C064874-D755-8E49-857C-0099FE4F0E7C}"/>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37" name="Freeform 909">
              <a:extLst>
                <a:ext uri="{FF2B5EF4-FFF2-40B4-BE49-F238E27FC236}">
                  <a16:creationId xmlns:a16="http://schemas.microsoft.com/office/drawing/2014/main" id="{46F1CAEF-3FE8-B449-BAD5-69E0547FC497}"/>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Freeform 910">
              <a:extLst>
                <a:ext uri="{FF2B5EF4-FFF2-40B4-BE49-F238E27FC236}">
                  <a16:creationId xmlns:a16="http://schemas.microsoft.com/office/drawing/2014/main" id="{49EBF7FD-8D54-E84D-9154-BDD670C75767}"/>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Rectangle 911">
              <a:extLst>
                <a:ext uri="{FF2B5EF4-FFF2-40B4-BE49-F238E27FC236}">
                  <a16:creationId xmlns:a16="http://schemas.microsoft.com/office/drawing/2014/main" id="{372EE2EF-BCD2-4443-ACF5-0C378C8109C9}"/>
                </a:ext>
              </a:extLst>
            </p:cNvPr>
            <p:cNvSpPr>
              <a:spLocks noChangeArrowheads="1"/>
            </p:cNvSpPr>
            <p:nvPr/>
          </p:nvSpPr>
          <p:spPr bwMode="auto">
            <a:xfrm>
              <a:off x="4214" y="692"/>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40" name="Group 912">
              <a:extLst>
                <a:ext uri="{FF2B5EF4-FFF2-40B4-BE49-F238E27FC236}">
                  <a16:creationId xmlns:a16="http://schemas.microsoft.com/office/drawing/2014/main" id="{FCF3338F-CB82-A64A-81EC-59955AAE945C}"/>
                </a:ext>
              </a:extLst>
            </p:cNvPr>
            <p:cNvGrpSpPr>
              <a:grpSpLocks/>
            </p:cNvGrpSpPr>
            <p:nvPr/>
          </p:nvGrpSpPr>
          <p:grpSpPr bwMode="auto">
            <a:xfrm>
              <a:off x="4749" y="668"/>
              <a:ext cx="581" cy="145"/>
              <a:chOff x="614" y="2568"/>
              <a:chExt cx="725" cy="139"/>
            </a:xfrm>
          </p:grpSpPr>
          <p:sp>
            <p:nvSpPr>
              <p:cNvPr id="265" name="AutoShape 913">
                <a:extLst>
                  <a:ext uri="{FF2B5EF4-FFF2-40B4-BE49-F238E27FC236}">
                    <a16:creationId xmlns:a16="http://schemas.microsoft.com/office/drawing/2014/main" id="{88D60FCF-832E-1A44-B969-07D458E66190}"/>
                  </a:ext>
                </a:extLst>
              </p:cNvPr>
              <p:cNvSpPr>
                <a:spLocks noChangeArrowheads="1"/>
              </p:cNvSpPr>
              <p:nvPr/>
            </p:nvSpPr>
            <p:spPr bwMode="auto">
              <a:xfrm>
                <a:off x="616" y="2565"/>
                <a:ext cx="724" cy="12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66" name="AutoShape 914">
                <a:extLst>
                  <a:ext uri="{FF2B5EF4-FFF2-40B4-BE49-F238E27FC236}">
                    <a16:creationId xmlns:a16="http://schemas.microsoft.com/office/drawing/2014/main" id="{3CA233AF-C996-524D-95B6-D7E376A97A93}"/>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41" name="Rectangle 915">
              <a:extLst>
                <a:ext uri="{FF2B5EF4-FFF2-40B4-BE49-F238E27FC236}">
                  <a16:creationId xmlns:a16="http://schemas.microsoft.com/office/drawing/2014/main" id="{EF67602A-37BC-AD49-8EC0-B575B3C81904}"/>
                </a:ext>
              </a:extLst>
            </p:cNvPr>
            <p:cNvSpPr>
              <a:spLocks noChangeArrowheads="1"/>
            </p:cNvSpPr>
            <p:nvPr/>
          </p:nvSpPr>
          <p:spPr bwMode="auto">
            <a:xfrm>
              <a:off x="4226" y="1020"/>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42" name="Group 916">
              <a:extLst>
                <a:ext uri="{FF2B5EF4-FFF2-40B4-BE49-F238E27FC236}">
                  <a16:creationId xmlns:a16="http://schemas.microsoft.com/office/drawing/2014/main" id="{958461CF-B0D9-5542-AA6D-7D6740C4CADD}"/>
                </a:ext>
              </a:extLst>
            </p:cNvPr>
            <p:cNvGrpSpPr>
              <a:grpSpLocks/>
            </p:cNvGrpSpPr>
            <p:nvPr/>
          </p:nvGrpSpPr>
          <p:grpSpPr bwMode="auto">
            <a:xfrm>
              <a:off x="4747" y="994"/>
              <a:ext cx="581" cy="134"/>
              <a:chOff x="614" y="2568"/>
              <a:chExt cx="725" cy="139"/>
            </a:xfrm>
          </p:grpSpPr>
          <p:sp>
            <p:nvSpPr>
              <p:cNvPr id="263" name="AutoShape 917">
                <a:extLst>
                  <a:ext uri="{FF2B5EF4-FFF2-40B4-BE49-F238E27FC236}">
                    <a16:creationId xmlns:a16="http://schemas.microsoft.com/office/drawing/2014/main" id="{AB63DC5A-C1D7-9246-A6C0-B8AA8775A9CB}"/>
                  </a:ext>
                </a:extLst>
              </p:cNvPr>
              <p:cNvSpPr>
                <a:spLocks noChangeArrowheads="1"/>
              </p:cNvSpPr>
              <p:nvPr/>
            </p:nvSpPr>
            <p:spPr bwMode="auto">
              <a:xfrm>
                <a:off x="611" y="2568"/>
                <a:ext cx="731" cy="13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64" name="AutoShape 918">
                <a:extLst>
                  <a:ext uri="{FF2B5EF4-FFF2-40B4-BE49-F238E27FC236}">
                    <a16:creationId xmlns:a16="http://schemas.microsoft.com/office/drawing/2014/main" id="{F1D4CACD-4644-B542-BADD-AF8AD946D59A}"/>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43" name="Rectangle 919">
              <a:extLst>
                <a:ext uri="{FF2B5EF4-FFF2-40B4-BE49-F238E27FC236}">
                  <a16:creationId xmlns:a16="http://schemas.microsoft.com/office/drawing/2014/main" id="{5082B175-26EB-8D49-B96A-36D94547F927}"/>
                </a:ext>
              </a:extLst>
            </p:cNvPr>
            <p:cNvSpPr>
              <a:spLocks noChangeArrowheads="1"/>
            </p:cNvSpPr>
            <p:nvPr/>
          </p:nvSpPr>
          <p:spPr bwMode="auto">
            <a:xfrm>
              <a:off x="4214" y="1361"/>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44" name="Rectangle 920">
              <a:extLst>
                <a:ext uri="{FF2B5EF4-FFF2-40B4-BE49-F238E27FC236}">
                  <a16:creationId xmlns:a16="http://schemas.microsoft.com/office/drawing/2014/main" id="{9C770928-ADB0-984E-946B-B0AF9397C305}"/>
                </a:ext>
              </a:extLst>
            </p:cNvPr>
            <p:cNvSpPr>
              <a:spLocks noChangeArrowheads="1"/>
            </p:cNvSpPr>
            <p:nvPr/>
          </p:nvSpPr>
          <p:spPr bwMode="auto">
            <a:xfrm>
              <a:off x="4226" y="1657"/>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45" name="Group 921">
              <a:extLst>
                <a:ext uri="{FF2B5EF4-FFF2-40B4-BE49-F238E27FC236}">
                  <a16:creationId xmlns:a16="http://schemas.microsoft.com/office/drawing/2014/main" id="{843272DA-1C7D-E24B-86DC-1D5DF8C901E1}"/>
                </a:ext>
              </a:extLst>
            </p:cNvPr>
            <p:cNvGrpSpPr>
              <a:grpSpLocks/>
            </p:cNvGrpSpPr>
            <p:nvPr/>
          </p:nvGrpSpPr>
          <p:grpSpPr bwMode="auto">
            <a:xfrm>
              <a:off x="4735" y="1627"/>
              <a:ext cx="582" cy="151"/>
              <a:chOff x="614" y="2568"/>
              <a:chExt cx="725" cy="139"/>
            </a:xfrm>
          </p:grpSpPr>
          <p:sp>
            <p:nvSpPr>
              <p:cNvPr id="261" name="AutoShape 922">
                <a:extLst>
                  <a:ext uri="{FF2B5EF4-FFF2-40B4-BE49-F238E27FC236}">
                    <a16:creationId xmlns:a16="http://schemas.microsoft.com/office/drawing/2014/main" id="{4B46CF35-53B2-8044-BF5F-DEA6BC7AEE29}"/>
                  </a:ext>
                </a:extLst>
              </p:cNvPr>
              <p:cNvSpPr>
                <a:spLocks noChangeArrowheads="1"/>
              </p:cNvSpPr>
              <p:nvPr/>
            </p:nvSpPr>
            <p:spPr bwMode="auto">
              <a:xfrm>
                <a:off x="611" y="2571"/>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62" name="AutoShape 923">
                <a:extLst>
                  <a:ext uri="{FF2B5EF4-FFF2-40B4-BE49-F238E27FC236}">
                    <a16:creationId xmlns:a16="http://schemas.microsoft.com/office/drawing/2014/main" id="{74445663-700C-8C49-829C-DF9345F98DA1}"/>
                  </a:ext>
                </a:extLst>
              </p:cNvPr>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46" name="Freeform 924">
              <a:extLst>
                <a:ext uri="{FF2B5EF4-FFF2-40B4-BE49-F238E27FC236}">
                  <a16:creationId xmlns:a16="http://schemas.microsoft.com/office/drawing/2014/main" id="{99865A8C-D62E-804A-8253-61698D4B5C95}"/>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47" name="Group 925">
              <a:extLst>
                <a:ext uri="{FF2B5EF4-FFF2-40B4-BE49-F238E27FC236}">
                  <a16:creationId xmlns:a16="http://schemas.microsoft.com/office/drawing/2014/main" id="{2C2A25DD-D467-604E-853A-430D6DD93376}"/>
                </a:ext>
              </a:extLst>
            </p:cNvPr>
            <p:cNvGrpSpPr>
              <a:grpSpLocks/>
            </p:cNvGrpSpPr>
            <p:nvPr/>
          </p:nvGrpSpPr>
          <p:grpSpPr bwMode="auto">
            <a:xfrm>
              <a:off x="4739" y="1327"/>
              <a:ext cx="582" cy="139"/>
              <a:chOff x="614" y="2568"/>
              <a:chExt cx="725" cy="139"/>
            </a:xfrm>
          </p:grpSpPr>
          <p:sp>
            <p:nvSpPr>
              <p:cNvPr id="259" name="AutoShape 926">
                <a:extLst>
                  <a:ext uri="{FF2B5EF4-FFF2-40B4-BE49-F238E27FC236}">
                    <a16:creationId xmlns:a16="http://schemas.microsoft.com/office/drawing/2014/main" id="{262B4234-C129-C247-93B0-E630B6E0EEB2}"/>
                  </a:ext>
                </a:extLst>
              </p:cNvPr>
              <p:cNvSpPr>
                <a:spLocks noChangeArrowheads="1"/>
              </p:cNvSpPr>
              <p:nvPr/>
            </p:nvSpPr>
            <p:spPr bwMode="auto">
              <a:xfrm>
                <a:off x="613" y="2569"/>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60" name="AutoShape 927">
                <a:extLst>
                  <a:ext uri="{FF2B5EF4-FFF2-40B4-BE49-F238E27FC236}">
                    <a16:creationId xmlns:a16="http://schemas.microsoft.com/office/drawing/2014/main" id="{C3E86622-0056-564D-997D-8D2A67CF6A2F}"/>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48" name="Rectangle 928">
              <a:extLst>
                <a:ext uri="{FF2B5EF4-FFF2-40B4-BE49-F238E27FC236}">
                  <a16:creationId xmlns:a16="http://schemas.microsoft.com/office/drawing/2014/main" id="{DC63B649-481F-4247-8191-DCC70135676D}"/>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49" name="Freeform 929">
              <a:extLst>
                <a:ext uri="{FF2B5EF4-FFF2-40B4-BE49-F238E27FC236}">
                  <a16:creationId xmlns:a16="http://schemas.microsoft.com/office/drawing/2014/main" id="{65F170AB-F287-FE42-83E1-55CD52508329}"/>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0" name="Freeform 930">
              <a:extLst>
                <a:ext uri="{FF2B5EF4-FFF2-40B4-BE49-F238E27FC236}">
                  <a16:creationId xmlns:a16="http://schemas.microsoft.com/office/drawing/2014/main" id="{5E4EF1AA-2F52-1047-82A1-23273F8DEE28}"/>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1" name="Oval 931">
              <a:extLst>
                <a:ext uri="{FF2B5EF4-FFF2-40B4-BE49-F238E27FC236}">
                  <a16:creationId xmlns:a16="http://schemas.microsoft.com/office/drawing/2014/main" id="{2230452E-F139-3746-8866-D20332F08196}"/>
                </a:ext>
              </a:extLst>
            </p:cNvPr>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2" name="Freeform 932">
              <a:extLst>
                <a:ext uri="{FF2B5EF4-FFF2-40B4-BE49-F238E27FC236}">
                  <a16:creationId xmlns:a16="http://schemas.microsoft.com/office/drawing/2014/main" id="{AC0FF1B9-AE2B-204E-BD36-7B5B59D913D6}"/>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3" name="AutoShape 933">
              <a:extLst>
                <a:ext uri="{FF2B5EF4-FFF2-40B4-BE49-F238E27FC236}">
                  <a16:creationId xmlns:a16="http://schemas.microsoft.com/office/drawing/2014/main" id="{6369C9A5-CBA7-4A4F-AC9C-23D6B3D48785}"/>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4" name="AutoShape 934">
              <a:extLst>
                <a:ext uri="{FF2B5EF4-FFF2-40B4-BE49-F238E27FC236}">
                  <a16:creationId xmlns:a16="http://schemas.microsoft.com/office/drawing/2014/main" id="{A6318CFB-9064-AD4A-84CC-ABFCC22E6B3F}"/>
                </a:ext>
              </a:extLst>
            </p:cNvPr>
            <p:cNvSpPr>
              <a:spLocks noChangeArrowheads="1"/>
            </p:cNvSpPr>
            <p:nvPr/>
          </p:nvSpPr>
          <p:spPr bwMode="auto">
            <a:xfrm>
              <a:off x="4208" y="2713"/>
              <a:ext cx="1067"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5" name="Oval 935">
              <a:extLst>
                <a:ext uri="{FF2B5EF4-FFF2-40B4-BE49-F238E27FC236}">
                  <a16:creationId xmlns:a16="http://schemas.microsoft.com/office/drawing/2014/main" id="{9880FA92-2062-A44C-A810-CA2159CC8D0B}"/>
                </a:ext>
              </a:extLst>
            </p:cNvPr>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6" name="Oval 936">
              <a:extLst>
                <a:ext uri="{FF2B5EF4-FFF2-40B4-BE49-F238E27FC236}">
                  <a16:creationId xmlns:a16="http://schemas.microsoft.com/office/drawing/2014/main" id="{0157C707-BF68-B542-B859-848D7A4793DB}"/>
                </a:ext>
              </a:extLst>
            </p:cNvPr>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Arial"/>
                <a:ea typeface="ＭＳ Ｐゴシック" charset="0"/>
                <a:cs typeface="Arial"/>
              </a:endParaRPr>
            </a:p>
          </p:txBody>
        </p:sp>
        <p:sp>
          <p:nvSpPr>
            <p:cNvPr id="257" name="Oval 937">
              <a:extLst>
                <a:ext uri="{FF2B5EF4-FFF2-40B4-BE49-F238E27FC236}">
                  <a16:creationId xmlns:a16="http://schemas.microsoft.com/office/drawing/2014/main" id="{F294F69C-A1CC-5947-8010-B4B39AE87752}"/>
                </a:ext>
              </a:extLst>
            </p:cNvPr>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8" name="Rectangle 938">
              <a:extLst>
                <a:ext uri="{FF2B5EF4-FFF2-40B4-BE49-F238E27FC236}">
                  <a16:creationId xmlns:a16="http://schemas.microsoft.com/office/drawing/2014/main" id="{EAAA3B6E-2D50-9248-9BC9-C0BEC39AAF92}"/>
                </a:ext>
              </a:extLst>
            </p:cNvPr>
            <p:cNvSpPr>
              <a:spLocks noChangeArrowheads="1"/>
            </p:cNvSpPr>
            <p:nvPr/>
          </p:nvSpPr>
          <p:spPr bwMode="auto">
            <a:xfrm>
              <a:off x="5059" y="1834"/>
              <a:ext cx="86"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grpSp>
        <p:nvGrpSpPr>
          <p:cNvPr id="140" name="Group 906">
            <a:extLst>
              <a:ext uri="{FF2B5EF4-FFF2-40B4-BE49-F238E27FC236}">
                <a16:creationId xmlns:a16="http://schemas.microsoft.com/office/drawing/2014/main" id="{F5F36708-6858-2345-B74F-F940F6D34AD9}"/>
              </a:ext>
            </a:extLst>
          </p:cNvPr>
          <p:cNvGrpSpPr>
            <a:grpSpLocks/>
          </p:cNvGrpSpPr>
          <p:nvPr/>
        </p:nvGrpSpPr>
        <p:grpSpPr bwMode="auto">
          <a:xfrm>
            <a:off x="6514625" y="5150849"/>
            <a:ext cx="366712" cy="579438"/>
            <a:chOff x="4140" y="429"/>
            <a:chExt cx="1425" cy="2396"/>
          </a:xfrm>
        </p:grpSpPr>
        <p:sp>
          <p:nvSpPr>
            <p:cNvPr id="141" name="Freeform 907">
              <a:extLst>
                <a:ext uri="{FF2B5EF4-FFF2-40B4-BE49-F238E27FC236}">
                  <a16:creationId xmlns:a16="http://schemas.microsoft.com/office/drawing/2014/main" id="{8AB058CC-22A9-094F-A296-F257630C3394}"/>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 name="Rectangle 908">
              <a:extLst>
                <a:ext uri="{FF2B5EF4-FFF2-40B4-BE49-F238E27FC236}">
                  <a16:creationId xmlns:a16="http://schemas.microsoft.com/office/drawing/2014/main" id="{B2E19B36-017A-174D-83CE-76FFFDC91330}"/>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43" name="Freeform 909">
              <a:extLst>
                <a:ext uri="{FF2B5EF4-FFF2-40B4-BE49-F238E27FC236}">
                  <a16:creationId xmlns:a16="http://schemas.microsoft.com/office/drawing/2014/main" id="{C3D02D38-7B2B-694C-81F7-D302105513E7}"/>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 name="Freeform 910">
              <a:extLst>
                <a:ext uri="{FF2B5EF4-FFF2-40B4-BE49-F238E27FC236}">
                  <a16:creationId xmlns:a16="http://schemas.microsoft.com/office/drawing/2014/main" id="{8E4D3BA4-D4ED-4D4C-B80B-E3FDF146E5F1}"/>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 name="Rectangle 911">
              <a:extLst>
                <a:ext uri="{FF2B5EF4-FFF2-40B4-BE49-F238E27FC236}">
                  <a16:creationId xmlns:a16="http://schemas.microsoft.com/office/drawing/2014/main" id="{6439C382-7998-8A46-84B9-5C42602A0BDC}"/>
                </a:ext>
              </a:extLst>
            </p:cNvPr>
            <p:cNvSpPr>
              <a:spLocks noChangeArrowheads="1"/>
            </p:cNvSpPr>
            <p:nvPr/>
          </p:nvSpPr>
          <p:spPr bwMode="auto">
            <a:xfrm>
              <a:off x="4214" y="692"/>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146" name="Group 912">
              <a:extLst>
                <a:ext uri="{FF2B5EF4-FFF2-40B4-BE49-F238E27FC236}">
                  <a16:creationId xmlns:a16="http://schemas.microsoft.com/office/drawing/2014/main" id="{D391F7BB-D435-8B48-BD55-8ACD22723C5F}"/>
                </a:ext>
              </a:extLst>
            </p:cNvPr>
            <p:cNvGrpSpPr>
              <a:grpSpLocks/>
            </p:cNvGrpSpPr>
            <p:nvPr/>
          </p:nvGrpSpPr>
          <p:grpSpPr bwMode="auto">
            <a:xfrm>
              <a:off x="4749" y="668"/>
              <a:ext cx="581" cy="145"/>
              <a:chOff x="614" y="2568"/>
              <a:chExt cx="725" cy="139"/>
            </a:xfrm>
          </p:grpSpPr>
          <p:sp>
            <p:nvSpPr>
              <p:cNvPr id="171" name="AutoShape 913">
                <a:extLst>
                  <a:ext uri="{FF2B5EF4-FFF2-40B4-BE49-F238E27FC236}">
                    <a16:creationId xmlns:a16="http://schemas.microsoft.com/office/drawing/2014/main" id="{2CEFA40D-644E-2D44-A85F-B3EBEB1C3D04}"/>
                  </a:ext>
                </a:extLst>
              </p:cNvPr>
              <p:cNvSpPr>
                <a:spLocks noChangeArrowheads="1"/>
              </p:cNvSpPr>
              <p:nvPr/>
            </p:nvSpPr>
            <p:spPr bwMode="auto">
              <a:xfrm>
                <a:off x="616" y="2565"/>
                <a:ext cx="724" cy="12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72" name="AutoShape 914">
                <a:extLst>
                  <a:ext uri="{FF2B5EF4-FFF2-40B4-BE49-F238E27FC236}">
                    <a16:creationId xmlns:a16="http://schemas.microsoft.com/office/drawing/2014/main" id="{138D1CC5-3C53-E34B-B85C-710AB82FF799}"/>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147" name="Rectangle 915">
              <a:extLst>
                <a:ext uri="{FF2B5EF4-FFF2-40B4-BE49-F238E27FC236}">
                  <a16:creationId xmlns:a16="http://schemas.microsoft.com/office/drawing/2014/main" id="{75B5BC8D-A4D6-324A-B5BF-C1BD434C10D6}"/>
                </a:ext>
              </a:extLst>
            </p:cNvPr>
            <p:cNvSpPr>
              <a:spLocks noChangeArrowheads="1"/>
            </p:cNvSpPr>
            <p:nvPr/>
          </p:nvSpPr>
          <p:spPr bwMode="auto">
            <a:xfrm>
              <a:off x="4226" y="1020"/>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148" name="Group 916">
              <a:extLst>
                <a:ext uri="{FF2B5EF4-FFF2-40B4-BE49-F238E27FC236}">
                  <a16:creationId xmlns:a16="http://schemas.microsoft.com/office/drawing/2014/main" id="{A57AF53C-81B6-1A49-9B07-6EB1C569190D}"/>
                </a:ext>
              </a:extLst>
            </p:cNvPr>
            <p:cNvGrpSpPr>
              <a:grpSpLocks/>
            </p:cNvGrpSpPr>
            <p:nvPr/>
          </p:nvGrpSpPr>
          <p:grpSpPr bwMode="auto">
            <a:xfrm>
              <a:off x="4747" y="994"/>
              <a:ext cx="581" cy="134"/>
              <a:chOff x="614" y="2568"/>
              <a:chExt cx="725" cy="139"/>
            </a:xfrm>
          </p:grpSpPr>
          <p:sp>
            <p:nvSpPr>
              <p:cNvPr id="169" name="AutoShape 917">
                <a:extLst>
                  <a:ext uri="{FF2B5EF4-FFF2-40B4-BE49-F238E27FC236}">
                    <a16:creationId xmlns:a16="http://schemas.microsoft.com/office/drawing/2014/main" id="{5F1800E2-0820-8A4D-AAC7-45E488E91131}"/>
                  </a:ext>
                </a:extLst>
              </p:cNvPr>
              <p:cNvSpPr>
                <a:spLocks noChangeArrowheads="1"/>
              </p:cNvSpPr>
              <p:nvPr/>
            </p:nvSpPr>
            <p:spPr bwMode="auto">
              <a:xfrm>
                <a:off x="611" y="2568"/>
                <a:ext cx="731" cy="13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70" name="AutoShape 918">
                <a:extLst>
                  <a:ext uri="{FF2B5EF4-FFF2-40B4-BE49-F238E27FC236}">
                    <a16:creationId xmlns:a16="http://schemas.microsoft.com/office/drawing/2014/main" id="{1A520FE1-24BC-AD44-AEDD-EC6425DE12CD}"/>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149" name="Rectangle 919">
              <a:extLst>
                <a:ext uri="{FF2B5EF4-FFF2-40B4-BE49-F238E27FC236}">
                  <a16:creationId xmlns:a16="http://schemas.microsoft.com/office/drawing/2014/main" id="{CA89BF72-87DF-D24D-9AE1-CD4710EB990B}"/>
                </a:ext>
              </a:extLst>
            </p:cNvPr>
            <p:cNvSpPr>
              <a:spLocks noChangeArrowheads="1"/>
            </p:cNvSpPr>
            <p:nvPr/>
          </p:nvSpPr>
          <p:spPr bwMode="auto">
            <a:xfrm>
              <a:off x="4214" y="1361"/>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50" name="Rectangle 920">
              <a:extLst>
                <a:ext uri="{FF2B5EF4-FFF2-40B4-BE49-F238E27FC236}">
                  <a16:creationId xmlns:a16="http://schemas.microsoft.com/office/drawing/2014/main" id="{085A8733-A497-554A-AB7B-D5A1AF64A234}"/>
                </a:ext>
              </a:extLst>
            </p:cNvPr>
            <p:cNvSpPr>
              <a:spLocks noChangeArrowheads="1"/>
            </p:cNvSpPr>
            <p:nvPr/>
          </p:nvSpPr>
          <p:spPr bwMode="auto">
            <a:xfrm>
              <a:off x="4226" y="1657"/>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151" name="Group 921">
              <a:extLst>
                <a:ext uri="{FF2B5EF4-FFF2-40B4-BE49-F238E27FC236}">
                  <a16:creationId xmlns:a16="http://schemas.microsoft.com/office/drawing/2014/main" id="{1105FE4F-B615-EC4E-8ABB-ED368A8322EC}"/>
                </a:ext>
              </a:extLst>
            </p:cNvPr>
            <p:cNvGrpSpPr>
              <a:grpSpLocks/>
            </p:cNvGrpSpPr>
            <p:nvPr/>
          </p:nvGrpSpPr>
          <p:grpSpPr bwMode="auto">
            <a:xfrm>
              <a:off x="4735" y="1627"/>
              <a:ext cx="582" cy="151"/>
              <a:chOff x="614" y="2568"/>
              <a:chExt cx="725" cy="139"/>
            </a:xfrm>
          </p:grpSpPr>
          <p:sp>
            <p:nvSpPr>
              <p:cNvPr id="167" name="AutoShape 922">
                <a:extLst>
                  <a:ext uri="{FF2B5EF4-FFF2-40B4-BE49-F238E27FC236}">
                    <a16:creationId xmlns:a16="http://schemas.microsoft.com/office/drawing/2014/main" id="{1E0537B8-885D-D745-A7D5-29374562BA5A}"/>
                  </a:ext>
                </a:extLst>
              </p:cNvPr>
              <p:cNvSpPr>
                <a:spLocks noChangeArrowheads="1"/>
              </p:cNvSpPr>
              <p:nvPr/>
            </p:nvSpPr>
            <p:spPr bwMode="auto">
              <a:xfrm>
                <a:off x="611" y="2571"/>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8" name="AutoShape 923">
                <a:extLst>
                  <a:ext uri="{FF2B5EF4-FFF2-40B4-BE49-F238E27FC236}">
                    <a16:creationId xmlns:a16="http://schemas.microsoft.com/office/drawing/2014/main" id="{1936BEAB-A526-134C-AE61-81FAEC2ADFB2}"/>
                  </a:ext>
                </a:extLst>
              </p:cNvPr>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152" name="Freeform 924">
              <a:extLst>
                <a:ext uri="{FF2B5EF4-FFF2-40B4-BE49-F238E27FC236}">
                  <a16:creationId xmlns:a16="http://schemas.microsoft.com/office/drawing/2014/main" id="{164C338E-555C-6E4B-92D9-2362A1BAF49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53" name="Group 925">
              <a:extLst>
                <a:ext uri="{FF2B5EF4-FFF2-40B4-BE49-F238E27FC236}">
                  <a16:creationId xmlns:a16="http://schemas.microsoft.com/office/drawing/2014/main" id="{8AB75955-5444-B748-A07D-0C69AF6E3546}"/>
                </a:ext>
              </a:extLst>
            </p:cNvPr>
            <p:cNvGrpSpPr>
              <a:grpSpLocks/>
            </p:cNvGrpSpPr>
            <p:nvPr/>
          </p:nvGrpSpPr>
          <p:grpSpPr bwMode="auto">
            <a:xfrm>
              <a:off x="4739" y="1327"/>
              <a:ext cx="582" cy="139"/>
              <a:chOff x="614" y="2568"/>
              <a:chExt cx="725" cy="139"/>
            </a:xfrm>
          </p:grpSpPr>
          <p:sp>
            <p:nvSpPr>
              <p:cNvPr id="165" name="AutoShape 926">
                <a:extLst>
                  <a:ext uri="{FF2B5EF4-FFF2-40B4-BE49-F238E27FC236}">
                    <a16:creationId xmlns:a16="http://schemas.microsoft.com/office/drawing/2014/main" id="{68DCD5E8-676E-6B40-9716-3C861B5CE010}"/>
                  </a:ext>
                </a:extLst>
              </p:cNvPr>
              <p:cNvSpPr>
                <a:spLocks noChangeArrowheads="1"/>
              </p:cNvSpPr>
              <p:nvPr/>
            </p:nvSpPr>
            <p:spPr bwMode="auto">
              <a:xfrm>
                <a:off x="613" y="2569"/>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6" name="AutoShape 927">
                <a:extLst>
                  <a:ext uri="{FF2B5EF4-FFF2-40B4-BE49-F238E27FC236}">
                    <a16:creationId xmlns:a16="http://schemas.microsoft.com/office/drawing/2014/main" id="{5EFA084C-2B25-274A-A4C8-4D92B614A101}"/>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154" name="Rectangle 928">
              <a:extLst>
                <a:ext uri="{FF2B5EF4-FFF2-40B4-BE49-F238E27FC236}">
                  <a16:creationId xmlns:a16="http://schemas.microsoft.com/office/drawing/2014/main" id="{E96115C3-FB7C-5A42-BCAC-28721129F416}"/>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55" name="Freeform 929">
              <a:extLst>
                <a:ext uri="{FF2B5EF4-FFF2-40B4-BE49-F238E27FC236}">
                  <a16:creationId xmlns:a16="http://schemas.microsoft.com/office/drawing/2014/main" id="{099B7B3F-764F-F444-820C-4E04327DEEFF}"/>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6" name="Freeform 930">
              <a:extLst>
                <a:ext uri="{FF2B5EF4-FFF2-40B4-BE49-F238E27FC236}">
                  <a16:creationId xmlns:a16="http://schemas.microsoft.com/office/drawing/2014/main" id="{3AAE54F6-234E-6E49-B930-A478EEBBEDA4}"/>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7" name="Oval 931">
              <a:extLst>
                <a:ext uri="{FF2B5EF4-FFF2-40B4-BE49-F238E27FC236}">
                  <a16:creationId xmlns:a16="http://schemas.microsoft.com/office/drawing/2014/main" id="{D8DBC382-34E4-A94D-BD33-E73AAE2FFD02}"/>
                </a:ext>
              </a:extLst>
            </p:cNvPr>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58" name="Freeform 932">
              <a:extLst>
                <a:ext uri="{FF2B5EF4-FFF2-40B4-BE49-F238E27FC236}">
                  <a16:creationId xmlns:a16="http://schemas.microsoft.com/office/drawing/2014/main" id="{02E37BA0-58BA-D340-BBCB-771B7F73BA2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AutoShape 933">
              <a:extLst>
                <a:ext uri="{FF2B5EF4-FFF2-40B4-BE49-F238E27FC236}">
                  <a16:creationId xmlns:a16="http://schemas.microsoft.com/office/drawing/2014/main" id="{7A11C832-52E2-B24F-B855-7BB84806A69A}"/>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0" name="AutoShape 934">
              <a:extLst>
                <a:ext uri="{FF2B5EF4-FFF2-40B4-BE49-F238E27FC236}">
                  <a16:creationId xmlns:a16="http://schemas.microsoft.com/office/drawing/2014/main" id="{DD7E797A-94DF-C14F-A293-ECD616BE3EE9}"/>
                </a:ext>
              </a:extLst>
            </p:cNvPr>
            <p:cNvSpPr>
              <a:spLocks noChangeArrowheads="1"/>
            </p:cNvSpPr>
            <p:nvPr/>
          </p:nvSpPr>
          <p:spPr bwMode="auto">
            <a:xfrm>
              <a:off x="4208" y="2713"/>
              <a:ext cx="1067"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1" name="Oval 935">
              <a:extLst>
                <a:ext uri="{FF2B5EF4-FFF2-40B4-BE49-F238E27FC236}">
                  <a16:creationId xmlns:a16="http://schemas.microsoft.com/office/drawing/2014/main" id="{F8E0CD42-1375-4B44-A45E-3FF513700686}"/>
                </a:ext>
              </a:extLst>
            </p:cNvPr>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2" name="Oval 936">
              <a:extLst>
                <a:ext uri="{FF2B5EF4-FFF2-40B4-BE49-F238E27FC236}">
                  <a16:creationId xmlns:a16="http://schemas.microsoft.com/office/drawing/2014/main" id="{B8C9B57C-1451-C147-8513-C69705F7D685}"/>
                </a:ext>
              </a:extLst>
            </p:cNvPr>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Arial"/>
                <a:ea typeface="ＭＳ Ｐゴシック" charset="0"/>
                <a:cs typeface="Arial"/>
              </a:endParaRPr>
            </a:p>
          </p:txBody>
        </p:sp>
        <p:sp>
          <p:nvSpPr>
            <p:cNvPr id="163" name="Oval 937">
              <a:extLst>
                <a:ext uri="{FF2B5EF4-FFF2-40B4-BE49-F238E27FC236}">
                  <a16:creationId xmlns:a16="http://schemas.microsoft.com/office/drawing/2014/main" id="{006E60AD-0FA7-A842-A62D-50F9E1041ACA}"/>
                </a:ext>
              </a:extLst>
            </p:cNvPr>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4" name="Rectangle 938">
              <a:extLst>
                <a:ext uri="{FF2B5EF4-FFF2-40B4-BE49-F238E27FC236}">
                  <a16:creationId xmlns:a16="http://schemas.microsoft.com/office/drawing/2014/main" id="{92049753-196F-6840-ADF3-9EA380D9ACCF}"/>
                </a:ext>
              </a:extLst>
            </p:cNvPr>
            <p:cNvSpPr>
              <a:spLocks noChangeArrowheads="1"/>
            </p:cNvSpPr>
            <p:nvPr/>
          </p:nvSpPr>
          <p:spPr bwMode="auto">
            <a:xfrm>
              <a:off x="5059" y="1834"/>
              <a:ext cx="86"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grpSp>
        <p:nvGrpSpPr>
          <p:cNvPr id="293" name="Group 292">
            <a:extLst>
              <a:ext uri="{FF2B5EF4-FFF2-40B4-BE49-F238E27FC236}">
                <a16:creationId xmlns:a16="http://schemas.microsoft.com/office/drawing/2014/main" id="{62783107-F170-1847-82B9-DD434F3EF8D6}"/>
              </a:ext>
            </a:extLst>
          </p:cNvPr>
          <p:cNvGrpSpPr/>
          <p:nvPr/>
        </p:nvGrpSpPr>
        <p:grpSpPr>
          <a:xfrm>
            <a:off x="5273431" y="5539343"/>
            <a:ext cx="683116" cy="378456"/>
            <a:chOff x="7493876" y="2774731"/>
            <a:chExt cx="1481958" cy="894622"/>
          </a:xfrm>
        </p:grpSpPr>
        <p:sp>
          <p:nvSpPr>
            <p:cNvPr id="294" name="Freeform 293">
              <a:extLst>
                <a:ext uri="{FF2B5EF4-FFF2-40B4-BE49-F238E27FC236}">
                  <a16:creationId xmlns:a16="http://schemas.microsoft.com/office/drawing/2014/main" id="{EF5F3E20-D4BC-C442-BACD-59C30DB120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5" name="Oval 294">
              <a:extLst>
                <a:ext uri="{FF2B5EF4-FFF2-40B4-BE49-F238E27FC236}">
                  <a16:creationId xmlns:a16="http://schemas.microsoft.com/office/drawing/2014/main" id="{986FC04E-A28E-1649-9FEE-CC9FA6FE1CC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6" name="Group 295">
              <a:extLst>
                <a:ext uri="{FF2B5EF4-FFF2-40B4-BE49-F238E27FC236}">
                  <a16:creationId xmlns:a16="http://schemas.microsoft.com/office/drawing/2014/main" id="{A2C573AD-669C-5A41-AD35-FA2DDD7C3691}"/>
                </a:ext>
              </a:extLst>
            </p:cNvPr>
            <p:cNvGrpSpPr/>
            <p:nvPr/>
          </p:nvGrpSpPr>
          <p:grpSpPr>
            <a:xfrm>
              <a:off x="7713663" y="2848339"/>
              <a:ext cx="1042107" cy="425543"/>
              <a:chOff x="7786941" y="2884917"/>
              <a:chExt cx="897649" cy="353919"/>
            </a:xfrm>
          </p:grpSpPr>
          <p:sp>
            <p:nvSpPr>
              <p:cNvPr id="297" name="Freeform 296">
                <a:extLst>
                  <a:ext uri="{FF2B5EF4-FFF2-40B4-BE49-F238E27FC236}">
                    <a16:creationId xmlns:a16="http://schemas.microsoft.com/office/drawing/2014/main" id="{97FC19DE-1413-0C41-8566-1994B58AF4D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8" name="Freeform 297">
                <a:extLst>
                  <a:ext uri="{FF2B5EF4-FFF2-40B4-BE49-F238E27FC236}">
                    <a16:creationId xmlns:a16="http://schemas.microsoft.com/office/drawing/2014/main" id="{5E359D18-9303-A740-A20F-6A15E34217F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9" name="Freeform 298">
                <a:extLst>
                  <a:ext uri="{FF2B5EF4-FFF2-40B4-BE49-F238E27FC236}">
                    <a16:creationId xmlns:a16="http://schemas.microsoft.com/office/drawing/2014/main" id="{BCCF5A99-B8F1-0348-9EE3-FF3FDF9BE64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0" name="Freeform 299">
                <a:extLst>
                  <a:ext uri="{FF2B5EF4-FFF2-40B4-BE49-F238E27FC236}">
                    <a16:creationId xmlns:a16="http://schemas.microsoft.com/office/drawing/2014/main" id="{39962976-4CE3-E24A-B309-E8A8187A4C2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327" name="Straight Connector 326">
            <a:extLst>
              <a:ext uri="{FF2B5EF4-FFF2-40B4-BE49-F238E27FC236}">
                <a16:creationId xmlns:a16="http://schemas.microsoft.com/office/drawing/2014/main" id="{8DCD6551-40AC-A340-B0BF-F6A9F6F0C2CC}"/>
              </a:ext>
            </a:extLst>
          </p:cNvPr>
          <p:cNvCxnSpPr/>
          <p:nvPr/>
        </p:nvCxnSpPr>
        <p:spPr>
          <a:xfrm>
            <a:off x="7193560" y="4043476"/>
            <a:ext cx="463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8B75330-359B-D541-885D-83BE95DAD881}"/>
              </a:ext>
            </a:extLst>
          </p:cNvPr>
          <p:cNvCxnSpPr/>
          <p:nvPr/>
        </p:nvCxnSpPr>
        <p:spPr>
          <a:xfrm>
            <a:off x="5792273" y="5919778"/>
            <a:ext cx="237507" cy="237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4" name="Group 353">
            <a:extLst>
              <a:ext uri="{FF2B5EF4-FFF2-40B4-BE49-F238E27FC236}">
                <a16:creationId xmlns:a16="http://schemas.microsoft.com/office/drawing/2014/main" id="{F2EB30FB-0257-0440-9B83-5B89E862072C}"/>
              </a:ext>
            </a:extLst>
          </p:cNvPr>
          <p:cNvGrpSpPr/>
          <p:nvPr/>
        </p:nvGrpSpPr>
        <p:grpSpPr>
          <a:xfrm>
            <a:off x="3623562" y="1917794"/>
            <a:ext cx="4834638" cy="3974275"/>
            <a:chOff x="3623562" y="1917794"/>
            <a:chExt cx="4834638" cy="3974275"/>
          </a:xfrm>
        </p:grpSpPr>
        <p:grpSp>
          <p:nvGrpSpPr>
            <p:cNvPr id="353" name="Group 352">
              <a:extLst>
                <a:ext uri="{FF2B5EF4-FFF2-40B4-BE49-F238E27FC236}">
                  <a16:creationId xmlns:a16="http://schemas.microsoft.com/office/drawing/2014/main" id="{98503159-7269-8546-938D-7F77BBA117C9}"/>
                </a:ext>
              </a:extLst>
            </p:cNvPr>
            <p:cNvGrpSpPr/>
            <p:nvPr/>
          </p:nvGrpSpPr>
          <p:grpSpPr>
            <a:xfrm>
              <a:off x="6599795" y="1917794"/>
              <a:ext cx="1615044" cy="1104405"/>
              <a:chOff x="6599795" y="1917794"/>
              <a:chExt cx="1615044" cy="1104405"/>
            </a:xfrm>
          </p:grpSpPr>
          <p:sp>
            <p:nvSpPr>
              <p:cNvPr id="301" name="Freeform 300">
                <a:extLst>
                  <a:ext uri="{FF2B5EF4-FFF2-40B4-BE49-F238E27FC236}">
                    <a16:creationId xmlns:a16="http://schemas.microsoft.com/office/drawing/2014/main" id="{21F3A2F2-5A40-F749-8DC9-CB08A393F493}"/>
                  </a:ext>
                </a:extLst>
              </p:cNvPr>
              <p:cNvSpPr/>
              <p:nvPr/>
            </p:nvSpPr>
            <p:spPr>
              <a:xfrm>
                <a:off x="6599795" y="2131549"/>
                <a:ext cx="1615044" cy="890650"/>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890650">
                    <a:moveTo>
                      <a:pt x="0" y="641268"/>
                    </a:moveTo>
                    <a:cubicBezTo>
                      <a:pt x="320633" y="380011"/>
                      <a:pt x="308759" y="285008"/>
                      <a:pt x="285007" y="0"/>
                    </a:cubicBezTo>
                    <a:lnTo>
                      <a:pt x="1615044" y="83128"/>
                    </a:lnTo>
                    <a:cubicBezTo>
                      <a:pt x="823355" y="399803"/>
                      <a:pt x="625433" y="502723"/>
                      <a:pt x="166254" y="890650"/>
                    </a:cubicBezTo>
                    <a:lnTo>
                      <a:pt x="0" y="641268"/>
                    </a:lnTo>
                    <a:close/>
                  </a:path>
                </a:pathLst>
              </a:custGeom>
              <a:gradFill>
                <a:gsLst>
                  <a:gs pos="0">
                    <a:schemeClr val="bg1">
                      <a:alpha val="72000"/>
                    </a:schemeClr>
                  </a:gs>
                  <a:gs pos="99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Oval 306">
                <a:extLst>
                  <a:ext uri="{FF2B5EF4-FFF2-40B4-BE49-F238E27FC236}">
                    <a16:creationId xmlns:a16="http://schemas.microsoft.com/office/drawing/2014/main" id="{C1331E49-6949-294D-BD12-9DA72EB36542}"/>
                  </a:ext>
                </a:extLst>
              </p:cNvPr>
              <p:cNvSpPr>
                <a:spLocks noChangeArrowheads="1"/>
              </p:cNvSpPr>
              <p:nvPr/>
            </p:nvSpPr>
            <p:spPr bwMode="auto">
              <a:xfrm>
                <a:off x="6893234" y="1917794"/>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89" name="Text Box 302">
                <a:extLst>
                  <a:ext uri="{FF2B5EF4-FFF2-40B4-BE49-F238E27FC236}">
                    <a16:creationId xmlns:a16="http://schemas.microsoft.com/office/drawing/2014/main" id="{75A9BE49-3746-8248-B87D-60068DF94368}"/>
                  </a:ext>
                </a:extLst>
              </p:cNvPr>
              <p:cNvSpPr txBox="1">
                <a:spLocks noChangeArrowheads="1"/>
              </p:cNvSpPr>
              <p:nvPr/>
            </p:nvSpPr>
            <p:spPr bwMode="auto">
              <a:xfrm>
                <a:off x="6925808" y="2038751"/>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268" name="Group 267">
                <a:extLst>
                  <a:ext uri="{FF2B5EF4-FFF2-40B4-BE49-F238E27FC236}">
                    <a16:creationId xmlns:a16="http://schemas.microsoft.com/office/drawing/2014/main" id="{300D8DCA-AE3F-664F-B284-840D7CAB6124}"/>
                  </a:ext>
                </a:extLst>
              </p:cNvPr>
              <p:cNvGrpSpPr/>
              <p:nvPr/>
            </p:nvGrpSpPr>
            <p:grpSpPr>
              <a:xfrm>
                <a:off x="7524624" y="2012797"/>
                <a:ext cx="533735" cy="344384"/>
                <a:chOff x="7290003" y="1864426"/>
                <a:chExt cx="533735" cy="344384"/>
              </a:xfrm>
            </p:grpSpPr>
            <p:sp>
              <p:nvSpPr>
                <p:cNvPr id="267" name="Can 266">
                  <a:extLst>
                    <a:ext uri="{FF2B5EF4-FFF2-40B4-BE49-F238E27FC236}">
                      <a16:creationId xmlns:a16="http://schemas.microsoft.com/office/drawing/2014/main" id="{127AA489-B99A-914A-AA31-4CC1983CDB79}"/>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 Box 305">
                  <a:extLst>
                    <a:ext uri="{FF2B5EF4-FFF2-40B4-BE49-F238E27FC236}">
                      <a16:creationId xmlns:a16="http://schemas.microsoft.com/office/drawing/2014/main" id="{6DA72DB0-C614-724C-8C4D-84173619A778}"/>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351" name="Group 350">
              <a:extLst>
                <a:ext uri="{FF2B5EF4-FFF2-40B4-BE49-F238E27FC236}">
                  <a16:creationId xmlns:a16="http://schemas.microsoft.com/office/drawing/2014/main" id="{0B399AF3-B41F-2245-B53D-8AD0FB017F57}"/>
                </a:ext>
              </a:extLst>
            </p:cNvPr>
            <p:cNvGrpSpPr/>
            <p:nvPr/>
          </p:nvGrpSpPr>
          <p:grpSpPr>
            <a:xfrm>
              <a:off x="6752194" y="4789643"/>
              <a:ext cx="1646629" cy="914399"/>
              <a:chOff x="6752194" y="4789643"/>
              <a:chExt cx="1646629" cy="914399"/>
            </a:xfrm>
          </p:grpSpPr>
          <p:sp>
            <p:nvSpPr>
              <p:cNvPr id="312" name="Freeform 311">
                <a:extLst>
                  <a:ext uri="{FF2B5EF4-FFF2-40B4-BE49-F238E27FC236}">
                    <a16:creationId xmlns:a16="http://schemas.microsoft.com/office/drawing/2014/main" id="{BC32BAA3-10B6-2D49-970C-2F8FD93BF0C8}"/>
                  </a:ext>
                </a:extLst>
              </p:cNvPr>
              <p:cNvSpPr/>
              <p:nvPr/>
            </p:nvSpPr>
            <p:spPr>
              <a:xfrm>
                <a:off x="6752194" y="5003397"/>
                <a:ext cx="1294411" cy="700645"/>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411" h="700645">
                    <a:moveTo>
                      <a:pt x="59377" y="463138"/>
                    </a:moveTo>
                    <a:cubicBezTo>
                      <a:pt x="285008" y="380011"/>
                      <a:pt x="368136" y="285008"/>
                      <a:pt x="344384" y="0"/>
                    </a:cubicBezTo>
                    <a:lnTo>
                      <a:pt x="1294411" y="296884"/>
                    </a:lnTo>
                    <a:cubicBezTo>
                      <a:pt x="407720" y="530432"/>
                      <a:pt x="601683" y="455221"/>
                      <a:pt x="0" y="700645"/>
                    </a:cubicBezTo>
                    <a:lnTo>
                      <a:pt x="59377" y="463138"/>
                    </a:lnTo>
                    <a:close/>
                  </a:path>
                </a:pathLst>
              </a:custGeom>
              <a:gradFill>
                <a:gsLst>
                  <a:gs pos="0">
                    <a:schemeClr val="bg1">
                      <a:alpha val="8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06">
                <a:extLst>
                  <a:ext uri="{FF2B5EF4-FFF2-40B4-BE49-F238E27FC236}">
                    <a16:creationId xmlns:a16="http://schemas.microsoft.com/office/drawing/2014/main" id="{D0086292-F5A0-3D43-9848-5DA11A462DC7}"/>
                  </a:ext>
                </a:extLst>
              </p:cNvPr>
              <p:cNvSpPr>
                <a:spLocks noChangeArrowheads="1"/>
              </p:cNvSpPr>
              <p:nvPr/>
            </p:nvSpPr>
            <p:spPr bwMode="auto">
              <a:xfrm>
                <a:off x="7105011" y="4789643"/>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14" name="Text Box 302">
                <a:extLst>
                  <a:ext uri="{FF2B5EF4-FFF2-40B4-BE49-F238E27FC236}">
                    <a16:creationId xmlns:a16="http://schemas.microsoft.com/office/drawing/2014/main" id="{C0589A43-6BE2-4048-B48A-674AA2316D0A}"/>
                  </a:ext>
                </a:extLst>
              </p:cNvPr>
              <p:cNvSpPr txBox="1">
                <a:spLocks noChangeArrowheads="1"/>
              </p:cNvSpPr>
              <p:nvPr/>
            </p:nvSpPr>
            <p:spPr bwMode="auto">
              <a:xfrm>
                <a:off x="7137585" y="4910600"/>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315" name="Group 314">
                <a:extLst>
                  <a:ext uri="{FF2B5EF4-FFF2-40B4-BE49-F238E27FC236}">
                    <a16:creationId xmlns:a16="http://schemas.microsoft.com/office/drawing/2014/main" id="{B4A98685-03BD-1548-A9AD-2325D2126565}"/>
                  </a:ext>
                </a:extLst>
              </p:cNvPr>
              <p:cNvGrpSpPr/>
              <p:nvPr/>
            </p:nvGrpSpPr>
            <p:grpSpPr>
              <a:xfrm>
                <a:off x="7736401" y="4884646"/>
                <a:ext cx="533735" cy="344384"/>
                <a:chOff x="7290003" y="1864426"/>
                <a:chExt cx="533735" cy="344384"/>
              </a:xfrm>
            </p:grpSpPr>
            <p:sp>
              <p:nvSpPr>
                <p:cNvPr id="316" name="Can 315">
                  <a:extLst>
                    <a:ext uri="{FF2B5EF4-FFF2-40B4-BE49-F238E27FC236}">
                      <a16:creationId xmlns:a16="http://schemas.microsoft.com/office/drawing/2014/main" id="{BEC12876-C00A-3345-8660-E4A5472BAA2B}"/>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Text Box 305">
                  <a:extLst>
                    <a:ext uri="{FF2B5EF4-FFF2-40B4-BE49-F238E27FC236}">
                      <a16:creationId xmlns:a16="http://schemas.microsoft.com/office/drawing/2014/main" id="{5C0A977A-DEFF-D347-B4D2-E6A31D23BD0B}"/>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350" name="Group 349">
              <a:extLst>
                <a:ext uri="{FF2B5EF4-FFF2-40B4-BE49-F238E27FC236}">
                  <a16:creationId xmlns:a16="http://schemas.microsoft.com/office/drawing/2014/main" id="{65FA4AC1-63D1-4C49-9664-C68D15981EAD}"/>
                </a:ext>
              </a:extLst>
            </p:cNvPr>
            <p:cNvGrpSpPr/>
            <p:nvPr/>
          </p:nvGrpSpPr>
          <p:grpSpPr>
            <a:xfrm>
              <a:off x="3623562" y="5108298"/>
              <a:ext cx="1784742" cy="783771"/>
              <a:chOff x="3623562" y="5108298"/>
              <a:chExt cx="1784742" cy="783771"/>
            </a:xfrm>
          </p:grpSpPr>
          <p:sp>
            <p:nvSpPr>
              <p:cNvPr id="319" name="Freeform 318">
                <a:extLst>
                  <a:ext uri="{FF2B5EF4-FFF2-40B4-BE49-F238E27FC236}">
                    <a16:creationId xmlns:a16="http://schemas.microsoft.com/office/drawing/2014/main" id="{52DBAB91-18CB-8944-B638-1ECE818830DB}"/>
                  </a:ext>
                </a:extLst>
              </p:cNvPr>
              <p:cNvSpPr/>
              <p:nvPr/>
            </p:nvSpPr>
            <p:spPr>
              <a:xfrm flipH="1">
                <a:off x="4018890" y="5238925"/>
                <a:ext cx="1389414" cy="653144"/>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14" h="653144">
                    <a:moveTo>
                      <a:pt x="59377" y="415637"/>
                    </a:moveTo>
                    <a:cubicBezTo>
                      <a:pt x="285008" y="332510"/>
                      <a:pt x="320635" y="320634"/>
                      <a:pt x="605641" y="0"/>
                    </a:cubicBezTo>
                    <a:lnTo>
                      <a:pt x="1389414" y="391887"/>
                    </a:lnTo>
                    <a:cubicBezTo>
                      <a:pt x="395845" y="482932"/>
                      <a:pt x="601683" y="407720"/>
                      <a:pt x="0" y="653144"/>
                    </a:cubicBezTo>
                    <a:lnTo>
                      <a:pt x="59377" y="415637"/>
                    </a:lnTo>
                    <a:close/>
                  </a:path>
                </a:pathLst>
              </a:custGeom>
              <a:gradFill>
                <a:gsLst>
                  <a:gs pos="0">
                    <a:schemeClr val="bg1">
                      <a:alpha val="56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06">
                <a:extLst>
                  <a:ext uri="{FF2B5EF4-FFF2-40B4-BE49-F238E27FC236}">
                    <a16:creationId xmlns:a16="http://schemas.microsoft.com/office/drawing/2014/main" id="{0D5767D2-E254-6C48-A6AE-9449867C506B}"/>
                  </a:ext>
                </a:extLst>
              </p:cNvPr>
              <p:cNvSpPr>
                <a:spLocks noChangeArrowheads="1"/>
              </p:cNvSpPr>
              <p:nvPr/>
            </p:nvSpPr>
            <p:spPr bwMode="auto">
              <a:xfrm>
                <a:off x="3623562" y="5108298"/>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21" name="Text Box 302">
                <a:extLst>
                  <a:ext uri="{FF2B5EF4-FFF2-40B4-BE49-F238E27FC236}">
                    <a16:creationId xmlns:a16="http://schemas.microsoft.com/office/drawing/2014/main" id="{602F1303-18D9-F844-8639-AAC33D82813B}"/>
                  </a:ext>
                </a:extLst>
              </p:cNvPr>
              <p:cNvSpPr txBox="1">
                <a:spLocks noChangeArrowheads="1"/>
              </p:cNvSpPr>
              <p:nvPr/>
            </p:nvSpPr>
            <p:spPr bwMode="auto">
              <a:xfrm>
                <a:off x="3656136" y="5229255"/>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322" name="Group 321">
                <a:extLst>
                  <a:ext uri="{FF2B5EF4-FFF2-40B4-BE49-F238E27FC236}">
                    <a16:creationId xmlns:a16="http://schemas.microsoft.com/office/drawing/2014/main" id="{9399649B-7A2F-554C-82AD-F4B1AD5B42A6}"/>
                  </a:ext>
                </a:extLst>
              </p:cNvPr>
              <p:cNvGrpSpPr/>
              <p:nvPr/>
            </p:nvGrpSpPr>
            <p:grpSpPr>
              <a:xfrm>
                <a:off x="4254952" y="5203301"/>
                <a:ext cx="533735" cy="344384"/>
                <a:chOff x="7290003" y="1864426"/>
                <a:chExt cx="533735" cy="344384"/>
              </a:xfrm>
            </p:grpSpPr>
            <p:sp>
              <p:nvSpPr>
                <p:cNvPr id="323" name="Can 322">
                  <a:extLst>
                    <a:ext uri="{FF2B5EF4-FFF2-40B4-BE49-F238E27FC236}">
                      <a16:creationId xmlns:a16="http://schemas.microsoft.com/office/drawing/2014/main" id="{F854262E-7886-3241-8D11-A5E6E60EA1C7}"/>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Text Box 305">
                  <a:extLst>
                    <a:ext uri="{FF2B5EF4-FFF2-40B4-BE49-F238E27FC236}">
                      <a16:creationId xmlns:a16="http://schemas.microsoft.com/office/drawing/2014/main" id="{D3254243-5BF2-B44B-896A-66CA5C3A2B51}"/>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352" name="Group 351">
              <a:extLst>
                <a:ext uri="{FF2B5EF4-FFF2-40B4-BE49-F238E27FC236}">
                  <a16:creationId xmlns:a16="http://schemas.microsoft.com/office/drawing/2014/main" id="{C605FFB0-6286-B440-B611-9F82631845A0}"/>
                </a:ext>
              </a:extLst>
            </p:cNvPr>
            <p:cNvGrpSpPr/>
            <p:nvPr/>
          </p:nvGrpSpPr>
          <p:grpSpPr>
            <a:xfrm>
              <a:off x="6918449" y="3352729"/>
              <a:ext cx="1539751" cy="831273"/>
              <a:chOff x="6918449" y="3352729"/>
              <a:chExt cx="1539751" cy="831273"/>
            </a:xfrm>
          </p:grpSpPr>
          <p:sp>
            <p:nvSpPr>
              <p:cNvPr id="304" name="Freeform 303">
                <a:extLst>
                  <a:ext uri="{FF2B5EF4-FFF2-40B4-BE49-F238E27FC236}">
                    <a16:creationId xmlns:a16="http://schemas.microsoft.com/office/drawing/2014/main" id="{05F67424-D671-0E43-83F5-376615A1EEA0}"/>
                  </a:ext>
                </a:extLst>
              </p:cNvPr>
              <p:cNvSpPr/>
              <p:nvPr/>
            </p:nvSpPr>
            <p:spPr>
              <a:xfrm>
                <a:off x="6918449" y="3627840"/>
                <a:ext cx="1223159" cy="556162"/>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223159"/>
                  <a:gd name="connsiteY0" fmla="*/ 641268 h 890650"/>
                  <a:gd name="connsiteX1" fmla="*/ 285007 w 1223159"/>
                  <a:gd name="connsiteY1" fmla="*/ 0 h 890650"/>
                  <a:gd name="connsiteX2" fmla="*/ 1223159 w 1223159"/>
                  <a:gd name="connsiteY2" fmla="*/ 368389 h 890650"/>
                  <a:gd name="connsiteX3" fmla="*/ 166254 w 1223159"/>
                  <a:gd name="connsiteY3" fmla="*/ 890650 h 890650"/>
                  <a:gd name="connsiteX4" fmla="*/ 0 w 1223159"/>
                  <a:gd name="connsiteY4" fmla="*/ 641268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59" h="890650">
                    <a:moveTo>
                      <a:pt x="0" y="641268"/>
                    </a:moveTo>
                    <a:cubicBezTo>
                      <a:pt x="320633" y="380011"/>
                      <a:pt x="308759" y="285008"/>
                      <a:pt x="285007" y="0"/>
                    </a:cubicBezTo>
                    <a:lnTo>
                      <a:pt x="1223159" y="368389"/>
                    </a:lnTo>
                    <a:cubicBezTo>
                      <a:pt x="431470" y="685064"/>
                      <a:pt x="625433" y="502723"/>
                      <a:pt x="166254" y="890650"/>
                    </a:cubicBezTo>
                    <a:lnTo>
                      <a:pt x="0" y="641268"/>
                    </a:lnTo>
                    <a:close/>
                  </a:path>
                </a:pathLst>
              </a:custGeom>
              <a:gradFill>
                <a:gsLst>
                  <a:gs pos="0">
                    <a:schemeClr val="bg1"/>
                  </a:gs>
                  <a:gs pos="100000">
                    <a:schemeClr val="bg1">
                      <a:lumMod val="85000"/>
                      <a:alpha val="7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6">
                <a:extLst>
                  <a:ext uri="{FF2B5EF4-FFF2-40B4-BE49-F238E27FC236}">
                    <a16:creationId xmlns:a16="http://schemas.microsoft.com/office/drawing/2014/main" id="{27559BC1-D012-754D-894C-ECDB3C951962}"/>
                  </a:ext>
                </a:extLst>
              </p:cNvPr>
              <p:cNvSpPr>
                <a:spLocks noChangeArrowheads="1"/>
              </p:cNvSpPr>
              <p:nvPr/>
            </p:nvSpPr>
            <p:spPr bwMode="auto">
              <a:xfrm>
                <a:off x="7164388" y="3352729"/>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06" name="Text Box 302">
                <a:extLst>
                  <a:ext uri="{FF2B5EF4-FFF2-40B4-BE49-F238E27FC236}">
                    <a16:creationId xmlns:a16="http://schemas.microsoft.com/office/drawing/2014/main" id="{657B579A-71C9-8545-B2A3-9605C3793840}"/>
                  </a:ext>
                </a:extLst>
              </p:cNvPr>
              <p:cNvSpPr txBox="1">
                <a:spLocks noChangeArrowheads="1"/>
              </p:cNvSpPr>
              <p:nvPr/>
            </p:nvSpPr>
            <p:spPr bwMode="auto">
              <a:xfrm>
                <a:off x="7196962" y="3473686"/>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307" name="Group 306">
                <a:extLst>
                  <a:ext uri="{FF2B5EF4-FFF2-40B4-BE49-F238E27FC236}">
                    <a16:creationId xmlns:a16="http://schemas.microsoft.com/office/drawing/2014/main" id="{82DC8040-9E40-BC47-92BF-988BC760C75E}"/>
                  </a:ext>
                </a:extLst>
              </p:cNvPr>
              <p:cNvGrpSpPr/>
              <p:nvPr/>
            </p:nvGrpSpPr>
            <p:grpSpPr>
              <a:xfrm>
                <a:off x="7795778" y="3447732"/>
                <a:ext cx="533735" cy="344384"/>
                <a:chOff x="7290003" y="1864426"/>
                <a:chExt cx="533735" cy="344384"/>
              </a:xfrm>
            </p:grpSpPr>
            <p:sp>
              <p:nvSpPr>
                <p:cNvPr id="308" name="Can 307">
                  <a:extLst>
                    <a:ext uri="{FF2B5EF4-FFF2-40B4-BE49-F238E27FC236}">
                      <a16:creationId xmlns:a16="http://schemas.microsoft.com/office/drawing/2014/main" id="{E13C5E51-EC31-1540-80DD-4CC6C4BF1D9D}"/>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Text Box 305">
                  <a:extLst>
                    <a:ext uri="{FF2B5EF4-FFF2-40B4-BE49-F238E27FC236}">
                      <a16:creationId xmlns:a16="http://schemas.microsoft.com/office/drawing/2014/main" id="{7F6A394E-C8F9-D64D-B2E3-4988424BF43E}"/>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330" name="Group 329">
              <a:extLst>
                <a:ext uri="{FF2B5EF4-FFF2-40B4-BE49-F238E27FC236}">
                  <a16:creationId xmlns:a16="http://schemas.microsoft.com/office/drawing/2014/main" id="{E633D5C9-326B-9D47-B6FE-0B5C7B23DBD1}"/>
                </a:ext>
              </a:extLst>
            </p:cNvPr>
            <p:cNvGrpSpPr/>
            <p:nvPr/>
          </p:nvGrpSpPr>
          <p:grpSpPr>
            <a:xfrm>
              <a:off x="3906590" y="3823785"/>
              <a:ext cx="1755404" cy="783771"/>
              <a:chOff x="1750147" y="5031180"/>
              <a:chExt cx="1755404" cy="783771"/>
            </a:xfrm>
          </p:grpSpPr>
          <p:sp>
            <p:nvSpPr>
              <p:cNvPr id="331" name="Freeform 330">
                <a:extLst>
                  <a:ext uri="{FF2B5EF4-FFF2-40B4-BE49-F238E27FC236}">
                    <a16:creationId xmlns:a16="http://schemas.microsoft.com/office/drawing/2014/main" id="{675A9804-5AFD-F641-BAE7-539EF7603289}"/>
                  </a:ext>
                </a:extLst>
              </p:cNvPr>
              <p:cNvSpPr/>
              <p:nvPr/>
            </p:nvSpPr>
            <p:spPr>
              <a:xfrm flipH="1">
                <a:off x="2679864" y="5304311"/>
                <a:ext cx="825687" cy="510640"/>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273133 h 510640"/>
                  <a:gd name="connsiteX1" fmla="*/ 510638 w 1389414"/>
                  <a:gd name="connsiteY1" fmla="*/ 0 h 510640"/>
                  <a:gd name="connsiteX2" fmla="*/ 1389414 w 1389414"/>
                  <a:gd name="connsiteY2" fmla="*/ 249383 h 510640"/>
                  <a:gd name="connsiteX3" fmla="*/ 0 w 1389414"/>
                  <a:gd name="connsiteY3" fmla="*/ 510640 h 510640"/>
                  <a:gd name="connsiteX4" fmla="*/ 59377 w 1389414"/>
                  <a:gd name="connsiteY4" fmla="*/ 273133 h 510640"/>
                  <a:gd name="connsiteX0" fmla="*/ 59377 w 855025"/>
                  <a:gd name="connsiteY0" fmla="*/ 273133 h 510640"/>
                  <a:gd name="connsiteX1" fmla="*/ 510638 w 855025"/>
                  <a:gd name="connsiteY1" fmla="*/ 0 h 510640"/>
                  <a:gd name="connsiteX2" fmla="*/ 855025 w 855025"/>
                  <a:gd name="connsiteY2" fmla="*/ 261258 h 510640"/>
                  <a:gd name="connsiteX3" fmla="*/ 0 w 855025"/>
                  <a:gd name="connsiteY3" fmla="*/ 510640 h 510640"/>
                  <a:gd name="connsiteX4" fmla="*/ 59377 w 855025"/>
                  <a:gd name="connsiteY4" fmla="*/ 273133 h 510640"/>
                  <a:gd name="connsiteX0" fmla="*/ 59377 w 855025"/>
                  <a:gd name="connsiteY0" fmla="*/ 273133 h 510640"/>
                  <a:gd name="connsiteX1" fmla="*/ 510638 w 855025"/>
                  <a:gd name="connsiteY1" fmla="*/ 0 h 510640"/>
                  <a:gd name="connsiteX2" fmla="*/ 855025 w 855025"/>
                  <a:gd name="connsiteY2" fmla="*/ 261258 h 510640"/>
                  <a:gd name="connsiteX3" fmla="*/ 0 w 855025"/>
                  <a:gd name="connsiteY3" fmla="*/ 510640 h 510640"/>
                  <a:gd name="connsiteX4" fmla="*/ 59377 w 855025"/>
                  <a:gd name="connsiteY4" fmla="*/ 273133 h 510640"/>
                  <a:gd name="connsiteX0" fmla="*/ 59377 w 855025"/>
                  <a:gd name="connsiteY0" fmla="*/ 273133 h 510640"/>
                  <a:gd name="connsiteX1" fmla="*/ 510638 w 855025"/>
                  <a:gd name="connsiteY1" fmla="*/ 0 h 510640"/>
                  <a:gd name="connsiteX2" fmla="*/ 855025 w 855025"/>
                  <a:gd name="connsiteY2" fmla="*/ 261258 h 510640"/>
                  <a:gd name="connsiteX3" fmla="*/ 0 w 855025"/>
                  <a:gd name="connsiteY3" fmla="*/ 510640 h 510640"/>
                  <a:gd name="connsiteX4" fmla="*/ 59377 w 855025"/>
                  <a:gd name="connsiteY4" fmla="*/ 273133 h 51064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699 w 796347"/>
                  <a:gd name="connsiteY0" fmla="*/ 273133 h 510640"/>
                  <a:gd name="connsiteX1" fmla="*/ 451960 w 796347"/>
                  <a:gd name="connsiteY1" fmla="*/ 0 h 510640"/>
                  <a:gd name="connsiteX2" fmla="*/ 796347 w 796347"/>
                  <a:gd name="connsiteY2" fmla="*/ 261258 h 510640"/>
                  <a:gd name="connsiteX3" fmla="*/ 0 w 796347"/>
                  <a:gd name="connsiteY3" fmla="*/ 510640 h 510640"/>
                  <a:gd name="connsiteX4" fmla="*/ 699 w 796347"/>
                  <a:gd name="connsiteY4" fmla="*/ 273133 h 510640"/>
                  <a:gd name="connsiteX0" fmla="*/ 0 w 820098"/>
                  <a:gd name="connsiteY0" fmla="*/ 331811 h 510640"/>
                  <a:gd name="connsiteX1" fmla="*/ 475711 w 820098"/>
                  <a:gd name="connsiteY1" fmla="*/ 0 h 510640"/>
                  <a:gd name="connsiteX2" fmla="*/ 820098 w 820098"/>
                  <a:gd name="connsiteY2" fmla="*/ 261258 h 510640"/>
                  <a:gd name="connsiteX3" fmla="*/ 23751 w 820098"/>
                  <a:gd name="connsiteY3" fmla="*/ 510640 h 510640"/>
                  <a:gd name="connsiteX4" fmla="*/ 0 w 820098"/>
                  <a:gd name="connsiteY4" fmla="*/ 331811 h 510640"/>
                  <a:gd name="connsiteX0" fmla="*/ 5589 w 825687"/>
                  <a:gd name="connsiteY0" fmla="*/ 331811 h 510640"/>
                  <a:gd name="connsiteX1" fmla="*/ 481300 w 825687"/>
                  <a:gd name="connsiteY1" fmla="*/ 0 h 510640"/>
                  <a:gd name="connsiteX2" fmla="*/ 825687 w 825687"/>
                  <a:gd name="connsiteY2" fmla="*/ 261258 h 510640"/>
                  <a:gd name="connsiteX3" fmla="*/ 0 w 825687"/>
                  <a:gd name="connsiteY3" fmla="*/ 510640 h 510640"/>
                  <a:gd name="connsiteX4" fmla="*/ 5589 w 825687"/>
                  <a:gd name="connsiteY4" fmla="*/ 331811 h 51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687" h="510640">
                    <a:moveTo>
                      <a:pt x="5589" y="331811"/>
                    </a:moveTo>
                    <a:cubicBezTo>
                      <a:pt x="231220" y="248684"/>
                      <a:pt x="267546" y="201881"/>
                      <a:pt x="481300" y="0"/>
                    </a:cubicBezTo>
                    <a:cubicBezTo>
                      <a:pt x="537418" y="145764"/>
                      <a:pt x="583755" y="179062"/>
                      <a:pt x="825687" y="261258"/>
                    </a:cubicBezTo>
                    <a:cubicBezTo>
                      <a:pt x="389560" y="305502"/>
                      <a:pt x="239835" y="377682"/>
                      <a:pt x="0" y="510640"/>
                    </a:cubicBezTo>
                    <a:lnTo>
                      <a:pt x="5589" y="331811"/>
                    </a:lnTo>
                    <a:close/>
                  </a:path>
                </a:pathLst>
              </a:custGeom>
              <a:gradFill>
                <a:gsLst>
                  <a:gs pos="0">
                    <a:schemeClr val="bg1">
                      <a:alpha val="51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06">
                <a:extLst>
                  <a:ext uri="{FF2B5EF4-FFF2-40B4-BE49-F238E27FC236}">
                    <a16:creationId xmlns:a16="http://schemas.microsoft.com/office/drawing/2014/main" id="{BAE15EAB-077B-6749-A79C-81FB11A0991A}"/>
                  </a:ext>
                </a:extLst>
              </p:cNvPr>
              <p:cNvSpPr>
                <a:spLocks noChangeArrowheads="1"/>
              </p:cNvSpPr>
              <p:nvPr/>
            </p:nvSpPr>
            <p:spPr bwMode="auto">
              <a:xfrm>
                <a:off x="1750147" y="5031180"/>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33" name="Text Box 302">
                <a:extLst>
                  <a:ext uri="{FF2B5EF4-FFF2-40B4-BE49-F238E27FC236}">
                    <a16:creationId xmlns:a16="http://schemas.microsoft.com/office/drawing/2014/main" id="{6EED7069-5AE3-3B4D-9496-83CCF2CF1D94}"/>
                  </a:ext>
                </a:extLst>
              </p:cNvPr>
              <p:cNvSpPr txBox="1">
                <a:spLocks noChangeArrowheads="1"/>
              </p:cNvSpPr>
              <p:nvPr/>
            </p:nvSpPr>
            <p:spPr bwMode="auto">
              <a:xfrm>
                <a:off x="1782721" y="5152137"/>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334" name="Group 333">
                <a:extLst>
                  <a:ext uri="{FF2B5EF4-FFF2-40B4-BE49-F238E27FC236}">
                    <a16:creationId xmlns:a16="http://schemas.microsoft.com/office/drawing/2014/main" id="{88BE0A40-60C5-AB4A-8A55-E30F204A6545}"/>
                  </a:ext>
                </a:extLst>
              </p:cNvPr>
              <p:cNvGrpSpPr/>
              <p:nvPr/>
            </p:nvGrpSpPr>
            <p:grpSpPr>
              <a:xfrm>
                <a:off x="2381537" y="5126183"/>
                <a:ext cx="533735" cy="344384"/>
                <a:chOff x="7290003" y="1864426"/>
                <a:chExt cx="533735" cy="344384"/>
              </a:xfrm>
            </p:grpSpPr>
            <p:sp>
              <p:nvSpPr>
                <p:cNvPr id="335" name="Can 334">
                  <a:extLst>
                    <a:ext uri="{FF2B5EF4-FFF2-40B4-BE49-F238E27FC236}">
                      <a16:creationId xmlns:a16="http://schemas.microsoft.com/office/drawing/2014/main" id="{27151A26-5290-8C4F-AEFC-CE53176C471B}"/>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Text Box 305">
                  <a:extLst>
                    <a:ext uri="{FF2B5EF4-FFF2-40B4-BE49-F238E27FC236}">
                      <a16:creationId xmlns:a16="http://schemas.microsoft.com/office/drawing/2014/main" id="{A66B2478-BEC3-B046-B9FE-451AA17FD969}"/>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grpSp>
        <p:nvGrpSpPr>
          <p:cNvPr id="277" name="Group 276">
            <a:extLst>
              <a:ext uri="{FF2B5EF4-FFF2-40B4-BE49-F238E27FC236}">
                <a16:creationId xmlns:a16="http://schemas.microsoft.com/office/drawing/2014/main" id="{6095E9E5-2C12-5B4E-8CB9-7BFD6AD96D37}"/>
              </a:ext>
            </a:extLst>
          </p:cNvPr>
          <p:cNvGrpSpPr/>
          <p:nvPr/>
        </p:nvGrpSpPr>
        <p:grpSpPr>
          <a:xfrm>
            <a:off x="5649769" y="4179021"/>
            <a:ext cx="736270" cy="422596"/>
            <a:chOff x="3668110" y="2448910"/>
            <a:chExt cx="3794234" cy="2165130"/>
          </a:xfrm>
        </p:grpSpPr>
        <p:sp>
          <p:nvSpPr>
            <p:cNvPr id="278" name="Rectangle 277">
              <a:extLst>
                <a:ext uri="{FF2B5EF4-FFF2-40B4-BE49-F238E27FC236}">
                  <a16:creationId xmlns:a16="http://schemas.microsoft.com/office/drawing/2014/main" id="{CCCE7B34-BEB2-1E4C-B631-21415428504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Freeform 278">
              <a:extLst>
                <a:ext uri="{FF2B5EF4-FFF2-40B4-BE49-F238E27FC236}">
                  <a16:creationId xmlns:a16="http://schemas.microsoft.com/office/drawing/2014/main" id="{CE240A58-5F0B-AE45-83C2-A6A7A3DD4DB8}"/>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0" name="Group 279">
              <a:extLst>
                <a:ext uri="{FF2B5EF4-FFF2-40B4-BE49-F238E27FC236}">
                  <a16:creationId xmlns:a16="http://schemas.microsoft.com/office/drawing/2014/main" id="{EC804A91-1A9E-A749-B21A-455168E07D2A}"/>
                </a:ext>
              </a:extLst>
            </p:cNvPr>
            <p:cNvGrpSpPr/>
            <p:nvPr/>
          </p:nvGrpSpPr>
          <p:grpSpPr>
            <a:xfrm>
              <a:off x="3941378" y="2603243"/>
              <a:ext cx="3202061" cy="1066110"/>
              <a:chOff x="7939341" y="3037317"/>
              <a:chExt cx="897649" cy="353919"/>
            </a:xfrm>
          </p:grpSpPr>
          <p:sp>
            <p:nvSpPr>
              <p:cNvPr id="281" name="Freeform 280">
                <a:extLst>
                  <a:ext uri="{FF2B5EF4-FFF2-40B4-BE49-F238E27FC236}">
                    <a16:creationId xmlns:a16="http://schemas.microsoft.com/office/drawing/2014/main" id="{F96FFB0B-8D7A-C74F-A855-9009B45B690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Freeform 281">
                <a:extLst>
                  <a:ext uri="{FF2B5EF4-FFF2-40B4-BE49-F238E27FC236}">
                    <a16:creationId xmlns:a16="http://schemas.microsoft.com/office/drawing/2014/main" id="{4D1DE23B-107E-3840-9167-B18936FE0D3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3" name="Freeform 282">
                <a:extLst>
                  <a:ext uri="{FF2B5EF4-FFF2-40B4-BE49-F238E27FC236}">
                    <a16:creationId xmlns:a16="http://schemas.microsoft.com/office/drawing/2014/main" id="{99DB9992-73B0-EF4D-91C8-5850FE6F125F}"/>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4" name="Freeform 283">
                <a:extLst>
                  <a:ext uri="{FF2B5EF4-FFF2-40B4-BE49-F238E27FC236}">
                    <a16:creationId xmlns:a16="http://schemas.microsoft.com/office/drawing/2014/main" id="{78C73A8D-EC62-F54C-84BC-3601B6A93AB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6" name="Group 345">
            <a:extLst>
              <a:ext uri="{FF2B5EF4-FFF2-40B4-BE49-F238E27FC236}">
                <a16:creationId xmlns:a16="http://schemas.microsoft.com/office/drawing/2014/main" id="{18314FE2-2999-5142-B9B9-16F64EC14BFE}"/>
              </a:ext>
            </a:extLst>
          </p:cNvPr>
          <p:cNvGrpSpPr/>
          <p:nvPr/>
        </p:nvGrpSpPr>
        <p:grpSpPr>
          <a:xfrm>
            <a:off x="2572434" y="2226350"/>
            <a:ext cx="2602679" cy="1273223"/>
            <a:chOff x="2572434" y="2226350"/>
            <a:chExt cx="2602679" cy="1273223"/>
          </a:xfrm>
        </p:grpSpPr>
        <p:sp>
          <p:nvSpPr>
            <p:cNvPr id="338" name="Freeform 337">
              <a:extLst>
                <a:ext uri="{FF2B5EF4-FFF2-40B4-BE49-F238E27FC236}">
                  <a16:creationId xmlns:a16="http://schemas.microsoft.com/office/drawing/2014/main" id="{CEDEFF11-1930-B643-BDC9-D891F36F7C27}"/>
                </a:ext>
              </a:extLst>
            </p:cNvPr>
            <p:cNvSpPr/>
            <p:nvPr/>
          </p:nvSpPr>
          <p:spPr>
            <a:xfrm flipH="1">
              <a:off x="3389091" y="2670159"/>
              <a:ext cx="1786022" cy="829414"/>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591907 h 829414"/>
                <a:gd name="connsiteX1" fmla="*/ 429371 w 1389414"/>
                <a:gd name="connsiteY1" fmla="*/ 0 h 829414"/>
                <a:gd name="connsiteX2" fmla="*/ 1389414 w 1389414"/>
                <a:gd name="connsiteY2" fmla="*/ 568157 h 829414"/>
                <a:gd name="connsiteX3" fmla="*/ 0 w 1389414"/>
                <a:gd name="connsiteY3" fmla="*/ 829414 h 829414"/>
                <a:gd name="connsiteX4" fmla="*/ 59377 w 1389414"/>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25786 h 829414"/>
                <a:gd name="connsiteX3" fmla="*/ 0 w 1786022"/>
                <a:gd name="connsiteY3" fmla="*/ 829414 h 829414"/>
                <a:gd name="connsiteX4" fmla="*/ 81411 w 1786022"/>
                <a:gd name="connsiteY4" fmla="*/ 393603 h 829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022" h="829414">
                  <a:moveTo>
                    <a:pt x="81411" y="393603"/>
                  </a:moveTo>
                  <a:cubicBezTo>
                    <a:pt x="307042" y="310476"/>
                    <a:pt x="265550" y="210465"/>
                    <a:pt x="429371" y="0"/>
                  </a:cubicBezTo>
                  <a:cubicBezTo>
                    <a:pt x="716335" y="244471"/>
                    <a:pt x="915164" y="290636"/>
                    <a:pt x="1786022" y="325786"/>
                  </a:cubicBezTo>
                  <a:cubicBezTo>
                    <a:pt x="561099" y="527000"/>
                    <a:pt x="601683" y="583990"/>
                    <a:pt x="0" y="829414"/>
                  </a:cubicBezTo>
                  <a:lnTo>
                    <a:pt x="81411" y="393603"/>
                  </a:lnTo>
                  <a:close/>
                </a:path>
              </a:pathLst>
            </a:custGeom>
            <a:gradFill>
              <a:gsLst>
                <a:gs pos="0">
                  <a:schemeClr val="bg1">
                    <a:alpha val="56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80">
              <a:extLst>
                <a:ext uri="{FF2B5EF4-FFF2-40B4-BE49-F238E27FC236}">
                  <a16:creationId xmlns:a16="http://schemas.microsoft.com/office/drawing/2014/main" id="{53A1D106-421A-1B49-B553-2CBF9788D987}"/>
                </a:ext>
              </a:extLst>
            </p:cNvPr>
            <p:cNvSpPr>
              <a:spLocks noChangeArrowheads="1"/>
            </p:cNvSpPr>
            <p:nvPr/>
          </p:nvSpPr>
          <p:spPr bwMode="auto">
            <a:xfrm>
              <a:off x="2739071" y="2226350"/>
              <a:ext cx="2047875" cy="771802"/>
            </a:xfrm>
            <a:prstGeom prst="ellipse">
              <a:avLst/>
            </a:prstGeom>
            <a:solidFill>
              <a:srgbClr val="FFFFFF"/>
            </a:solidFill>
            <a:ln w="19050">
              <a:solidFill>
                <a:schemeClr val="tx1">
                  <a:lumMod val="65000"/>
                  <a:lumOff val="3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37" name="Text Box 276">
              <a:extLst>
                <a:ext uri="{FF2B5EF4-FFF2-40B4-BE49-F238E27FC236}">
                  <a16:creationId xmlns:a16="http://schemas.microsoft.com/office/drawing/2014/main" id="{B7A9E3BA-2BF5-CE43-8B30-86D6044354FF}"/>
                </a:ext>
              </a:extLst>
            </p:cNvPr>
            <p:cNvSpPr txBox="1">
              <a:spLocks noChangeArrowheads="1"/>
            </p:cNvSpPr>
            <p:nvPr/>
          </p:nvSpPr>
          <p:spPr bwMode="auto">
            <a:xfrm>
              <a:off x="2572434" y="2312106"/>
              <a:ext cx="2419253" cy="563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eaLnBrk="0" fontAlgn="base" latinLnBrk="0" hangingPunct="0">
                <a:lnSpc>
                  <a:spcPct val="85000"/>
                </a:lnSpc>
                <a:spcBef>
                  <a:spcPct val="0"/>
                </a:spcBef>
                <a:spcAft>
                  <a:spcPct val="0"/>
                </a:spcAft>
                <a:buClrTx/>
                <a:buSzTx/>
                <a:buFontTx/>
                <a:buNone/>
                <a:tabLst/>
                <a:defRPr/>
              </a:pPr>
              <a:r>
                <a:rPr kumimoji="0" lang="en-US" b="0" i="0" u="none" strike="noStrike" kern="0" cap="none" spc="0" normalizeH="0" baseline="0" noProof="0" dirty="0">
                  <a:ln>
                    <a:noFill/>
                  </a:ln>
                  <a:solidFill>
                    <a:srgbClr val="000000"/>
                  </a:solidFill>
                  <a:effectLst/>
                  <a:uLnTx/>
                  <a:uFillTx/>
                  <a:ea typeface="ＭＳ Ｐゴシック" charset="0"/>
                  <a:cs typeface="Arial"/>
                </a:rPr>
                <a:t>managing</a:t>
              </a:r>
            </a:p>
            <a:p>
              <a:pPr marL="0" marR="0" lvl="0" indent="0" algn="ctr" defTabSz="914400" eaLnBrk="0" fontAlgn="base" latinLnBrk="0" hangingPunct="0">
                <a:lnSpc>
                  <a:spcPct val="85000"/>
                </a:lnSpc>
                <a:spcBef>
                  <a:spcPct val="0"/>
                </a:spcBef>
                <a:spcAft>
                  <a:spcPct val="0"/>
                </a:spcAft>
                <a:buClrTx/>
                <a:buSzTx/>
                <a:buFontTx/>
                <a:buNone/>
                <a:tabLst/>
                <a:defRPr/>
              </a:pPr>
              <a:r>
                <a:rPr lang="en-US" kern="0" dirty="0">
                  <a:solidFill>
                    <a:srgbClr val="000000"/>
                  </a:solidFill>
                  <a:ea typeface="ＭＳ Ｐゴシック" charset="0"/>
                  <a:cs typeface="Arial"/>
                </a:rPr>
                <a:t>e</a:t>
              </a:r>
              <a:r>
                <a:rPr kumimoji="0" lang="en-US" b="0" i="0" u="none" strike="noStrike" kern="0" cap="none" spc="0" normalizeH="0" baseline="0" noProof="0" dirty="0" err="1">
                  <a:ln>
                    <a:noFill/>
                  </a:ln>
                  <a:solidFill>
                    <a:srgbClr val="000000"/>
                  </a:solidFill>
                  <a:effectLst/>
                  <a:uLnTx/>
                  <a:uFillTx/>
                  <a:ea typeface="ＭＳ Ｐゴシック" charset="0"/>
                  <a:cs typeface="Arial"/>
                </a:rPr>
                <a:t>ntity</a:t>
              </a:r>
              <a:r>
                <a:rPr kumimoji="0" lang="en-US" b="0" i="0" u="none" strike="noStrike" kern="0" cap="none" spc="0" normalizeH="0" baseline="0" noProof="0" dirty="0">
                  <a:ln>
                    <a:noFill/>
                  </a:ln>
                  <a:solidFill>
                    <a:srgbClr val="000000"/>
                  </a:solidFill>
                  <a:effectLst/>
                  <a:uLnTx/>
                  <a:uFillTx/>
                  <a:ea typeface="ＭＳ Ｐゴシック" charset="0"/>
                  <a:cs typeface="Arial"/>
                </a:rPr>
                <a:t>/server/controller</a:t>
              </a:r>
            </a:p>
          </p:txBody>
        </p:sp>
        <p:grpSp>
          <p:nvGrpSpPr>
            <p:cNvPr id="341" name="Group 340">
              <a:extLst>
                <a:ext uri="{FF2B5EF4-FFF2-40B4-BE49-F238E27FC236}">
                  <a16:creationId xmlns:a16="http://schemas.microsoft.com/office/drawing/2014/main" id="{8A56D922-8607-8842-BA7E-E5BD077F86C3}"/>
                </a:ext>
              </a:extLst>
            </p:cNvPr>
            <p:cNvGrpSpPr/>
            <p:nvPr/>
          </p:nvGrpSpPr>
          <p:grpSpPr>
            <a:xfrm>
              <a:off x="2936918" y="2788771"/>
              <a:ext cx="820613" cy="395103"/>
              <a:chOff x="7338951" y="1864426"/>
              <a:chExt cx="427511" cy="344384"/>
            </a:xfrm>
          </p:grpSpPr>
          <p:sp>
            <p:nvSpPr>
              <p:cNvPr id="342" name="Can 341">
                <a:extLst>
                  <a:ext uri="{FF2B5EF4-FFF2-40B4-BE49-F238E27FC236}">
                    <a16:creationId xmlns:a16="http://schemas.microsoft.com/office/drawing/2014/main" id="{74EE4027-61E0-3D42-9FDE-09FA0ACD0582}"/>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Text Box 305">
                <a:extLst>
                  <a:ext uri="{FF2B5EF4-FFF2-40B4-BE49-F238E27FC236}">
                    <a16:creationId xmlns:a16="http://schemas.microsoft.com/office/drawing/2014/main" id="{F32717F6-5E52-0140-9736-59C98FBC2B25}"/>
                  </a:ext>
                </a:extLst>
              </p:cNvPr>
              <p:cNvSpPr txBox="1">
                <a:spLocks noChangeArrowheads="1"/>
              </p:cNvSpPr>
              <p:nvPr/>
            </p:nvSpPr>
            <p:spPr bwMode="auto">
              <a:xfrm>
                <a:off x="7404793" y="1927928"/>
                <a:ext cx="281197" cy="2682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sp>
        <p:nvSpPr>
          <p:cNvPr id="344" name="TextBox 343">
            <a:extLst>
              <a:ext uri="{FF2B5EF4-FFF2-40B4-BE49-F238E27FC236}">
                <a16:creationId xmlns:a16="http://schemas.microsoft.com/office/drawing/2014/main" id="{851B6279-A7BE-4E47-8F0D-1E0B5B9927C3}"/>
              </a:ext>
            </a:extLst>
          </p:cNvPr>
          <p:cNvSpPr txBox="1"/>
          <p:nvPr/>
        </p:nvSpPr>
        <p:spPr>
          <a:xfrm>
            <a:off x="440674" y="1905917"/>
            <a:ext cx="2787267" cy="2142125"/>
          </a:xfrm>
          <a:prstGeom prst="rect">
            <a:avLst/>
          </a:prstGeom>
          <a:noFill/>
        </p:spPr>
        <p:txBody>
          <a:bodyPr wrap="square" rtlCol="0">
            <a:spAutoFit/>
          </a:bodyPr>
          <a:lstStyle/>
          <a:p>
            <a:pPr>
              <a:lnSpc>
                <a:spcPct val="90000"/>
              </a:lnSpc>
            </a:pPr>
            <a:r>
              <a:rPr lang="en-US" sz="2400" dirty="0">
                <a:solidFill>
                  <a:srgbClr val="C00000"/>
                </a:solidFill>
              </a:rPr>
              <a:t>Managing entity/server: </a:t>
            </a:r>
            <a:r>
              <a:rPr lang="en-US" sz="2000" dirty="0"/>
              <a:t>application, typically with network</a:t>
            </a:r>
          </a:p>
          <a:p>
            <a:pPr>
              <a:lnSpc>
                <a:spcPct val="90000"/>
              </a:lnSpc>
            </a:pPr>
            <a:r>
              <a:rPr lang="en-US" sz="2000" dirty="0"/>
              <a:t>managers (humans) in the loop</a:t>
            </a:r>
          </a:p>
          <a:p>
            <a:endParaRPr lang="en-US" dirty="0"/>
          </a:p>
        </p:txBody>
      </p:sp>
      <p:sp>
        <p:nvSpPr>
          <p:cNvPr id="347" name="TextBox 346">
            <a:extLst>
              <a:ext uri="{FF2B5EF4-FFF2-40B4-BE49-F238E27FC236}">
                <a16:creationId xmlns:a16="http://schemas.microsoft.com/office/drawing/2014/main" id="{0D86A2D3-053E-DB45-B6EB-20F153132718}"/>
              </a:ext>
            </a:extLst>
          </p:cNvPr>
          <p:cNvSpPr txBox="1"/>
          <p:nvPr/>
        </p:nvSpPr>
        <p:spPr>
          <a:xfrm>
            <a:off x="8737008" y="907299"/>
            <a:ext cx="3338111" cy="3600986"/>
          </a:xfrm>
          <a:prstGeom prst="rect">
            <a:avLst/>
          </a:prstGeom>
          <a:noFill/>
        </p:spPr>
        <p:txBody>
          <a:bodyPr wrap="square" rtlCol="0">
            <a:spAutoFit/>
          </a:bodyPr>
          <a:lstStyle/>
          <a:p>
            <a:r>
              <a:rPr lang="en-US" sz="2400" dirty="0">
                <a:solidFill>
                  <a:srgbClr val="C00000"/>
                </a:solidFill>
              </a:rPr>
              <a:t>Managed device: </a:t>
            </a:r>
          </a:p>
          <a:p>
            <a:r>
              <a:rPr lang="en-US" sz="2400" dirty="0">
                <a:solidFill>
                  <a:srgbClr val="C00000"/>
                </a:solidFill>
              </a:rPr>
              <a:t>- </a:t>
            </a:r>
            <a:r>
              <a:rPr lang="en-US" sz="2000" dirty="0"/>
              <a:t>equipment with manageable, configurable hardware, software components</a:t>
            </a:r>
          </a:p>
          <a:p>
            <a:r>
              <a:rPr lang="en-US" sz="2000" dirty="0"/>
              <a:t>- managed devices contain  </a:t>
            </a:r>
          </a:p>
          <a:p>
            <a:r>
              <a:rPr lang="en-US" sz="2000" dirty="0"/>
              <a:t>managed objects whose  data is gathered into a Management Information Base (MIB) </a:t>
            </a:r>
          </a:p>
          <a:p>
            <a:endParaRPr lang="en-US" sz="2000" dirty="0"/>
          </a:p>
        </p:txBody>
      </p:sp>
      <p:sp>
        <p:nvSpPr>
          <p:cNvPr id="348" name="TextBox 347">
            <a:extLst>
              <a:ext uri="{FF2B5EF4-FFF2-40B4-BE49-F238E27FC236}">
                <a16:creationId xmlns:a16="http://schemas.microsoft.com/office/drawing/2014/main" id="{9C058F17-BF0D-9544-BD13-6E703C2F1A38}"/>
              </a:ext>
            </a:extLst>
          </p:cNvPr>
          <p:cNvSpPr txBox="1"/>
          <p:nvPr/>
        </p:nvSpPr>
        <p:spPr>
          <a:xfrm>
            <a:off x="9051927" y="4431294"/>
            <a:ext cx="2423710" cy="1661993"/>
          </a:xfrm>
          <a:prstGeom prst="rect">
            <a:avLst/>
          </a:prstGeom>
          <a:noFill/>
        </p:spPr>
        <p:txBody>
          <a:bodyPr wrap="square" rtlCol="0">
            <a:spAutoFit/>
          </a:bodyPr>
          <a:lstStyle/>
          <a:p>
            <a:r>
              <a:rPr lang="en-US" sz="2400" dirty="0">
                <a:solidFill>
                  <a:srgbClr val="C00000"/>
                </a:solidFill>
              </a:rPr>
              <a:t>Data: </a:t>
            </a:r>
            <a:r>
              <a:rPr lang="en-US" sz="2000" dirty="0"/>
              <a:t>device “state” configuration data, operational data, device statistics</a:t>
            </a:r>
          </a:p>
          <a:p>
            <a:endParaRPr lang="en-US" dirty="0"/>
          </a:p>
        </p:txBody>
      </p:sp>
      <p:grpSp>
        <p:nvGrpSpPr>
          <p:cNvPr id="285" name="Group 284">
            <a:extLst>
              <a:ext uri="{FF2B5EF4-FFF2-40B4-BE49-F238E27FC236}">
                <a16:creationId xmlns:a16="http://schemas.microsoft.com/office/drawing/2014/main" id="{6C7BD6B1-0D37-394A-8FEE-E1CF482D0787}"/>
              </a:ext>
            </a:extLst>
          </p:cNvPr>
          <p:cNvGrpSpPr/>
          <p:nvPr/>
        </p:nvGrpSpPr>
        <p:grpSpPr>
          <a:xfrm>
            <a:off x="6498569" y="3831275"/>
            <a:ext cx="683116" cy="378456"/>
            <a:chOff x="7493876" y="2774731"/>
            <a:chExt cx="1481958" cy="894622"/>
          </a:xfrm>
        </p:grpSpPr>
        <p:sp>
          <p:nvSpPr>
            <p:cNvPr id="286" name="Freeform 285">
              <a:extLst>
                <a:ext uri="{FF2B5EF4-FFF2-40B4-BE49-F238E27FC236}">
                  <a16:creationId xmlns:a16="http://schemas.microsoft.com/office/drawing/2014/main" id="{15AF3D12-A1F8-E345-AFFD-6154902F74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7" name="Oval 286">
              <a:extLst>
                <a:ext uri="{FF2B5EF4-FFF2-40B4-BE49-F238E27FC236}">
                  <a16:creationId xmlns:a16="http://schemas.microsoft.com/office/drawing/2014/main" id="{41C6D9AC-1050-844E-B28D-4F7C7CBA744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8" name="Group 287">
              <a:extLst>
                <a:ext uri="{FF2B5EF4-FFF2-40B4-BE49-F238E27FC236}">
                  <a16:creationId xmlns:a16="http://schemas.microsoft.com/office/drawing/2014/main" id="{31C6E39C-0F89-344F-820D-D71E68DCBAD2}"/>
                </a:ext>
              </a:extLst>
            </p:cNvPr>
            <p:cNvGrpSpPr/>
            <p:nvPr/>
          </p:nvGrpSpPr>
          <p:grpSpPr>
            <a:xfrm>
              <a:off x="7713663" y="2848339"/>
              <a:ext cx="1042107" cy="425543"/>
              <a:chOff x="7786941" y="2884917"/>
              <a:chExt cx="897649" cy="353919"/>
            </a:xfrm>
          </p:grpSpPr>
          <p:sp>
            <p:nvSpPr>
              <p:cNvPr id="289" name="Freeform 288">
                <a:extLst>
                  <a:ext uri="{FF2B5EF4-FFF2-40B4-BE49-F238E27FC236}">
                    <a16:creationId xmlns:a16="http://schemas.microsoft.com/office/drawing/2014/main" id="{B6CED07E-98D7-694D-832D-3D9535C66A5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0" name="Freeform 289">
                <a:extLst>
                  <a:ext uri="{FF2B5EF4-FFF2-40B4-BE49-F238E27FC236}">
                    <a16:creationId xmlns:a16="http://schemas.microsoft.com/office/drawing/2014/main" id="{5E6F4760-9FD6-B149-95FE-47F730DA78B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1" name="Freeform 290">
                <a:extLst>
                  <a:ext uri="{FF2B5EF4-FFF2-40B4-BE49-F238E27FC236}">
                    <a16:creationId xmlns:a16="http://schemas.microsoft.com/office/drawing/2014/main" id="{04098128-9D46-994D-A11B-766BA3DCDD6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Freeform 291">
                <a:extLst>
                  <a:ext uri="{FF2B5EF4-FFF2-40B4-BE49-F238E27FC236}">
                    <a16:creationId xmlns:a16="http://schemas.microsoft.com/office/drawing/2014/main" id="{0519119D-A741-7245-9E62-0959CD1DB9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3" name="Group 44">
            <a:extLst>
              <a:ext uri="{FF2B5EF4-FFF2-40B4-BE49-F238E27FC236}">
                <a16:creationId xmlns:a16="http://schemas.microsoft.com/office/drawing/2014/main" id="{7784175B-3008-1947-BC32-53D444A93BC2}"/>
              </a:ext>
            </a:extLst>
          </p:cNvPr>
          <p:cNvGrpSpPr>
            <a:grpSpLocks/>
          </p:cNvGrpSpPr>
          <p:nvPr/>
        </p:nvGrpSpPr>
        <p:grpSpPr bwMode="auto">
          <a:xfrm>
            <a:off x="5979637" y="2571162"/>
            <a:ext cx="903288" cy="727075"/>
            <a:chOff x="-44" y="1473"/>
            <a:chExt cx="981" cy="1105"/>
          </a:xfrm>
        </p:grpSpPr>
        <p:pic>
          <p:nvPicPr>
            <p:cNvPr id="174" name="Picture 45" descr="desktop_computer_stylized_medium">
              <a:extLst>
                <a:ext uri="{FF2B5EF4-FFF2-40B4-BE49-F238E27FC236}">
                  <a16:creationId xmlns:a16="http://schemas.microsoft.com/office/drawing/2014/main" id="{4244FFAF-2F3E-B149-A967-52DC6A75D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 name="Freeform 46">
              <a:extLst>
                <a:ext uri="{FF2B5EF4-FFF2-40B4-BE49-F238E27FC236}">
                  <a16:creationId xmlns:a16="http://schemas.microsoft.com/office/drawing/2014/main" id="{253467A2-6E4A-E345-9120-C1C292DE7915}"/>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75" name="Group 374">
            <a:extLst>
              <a:ext uri="{FF2B5EF4-FFF2-40B4-BE49-F238E27FC236}">
                <a16:creationId xmlns:a16="http://schemas.microsoft.com/office/drawing/2014/main" id="{3C019CDE-6D8E-E849-BBBA-330EBB7E77A3}"/>
              </a:ext>
            </a:extLst>
          </p:cNvPr>
          <p:cNvGrpSpPr/>
          <p:nvPr/>
        </p:nvGrpSpPr>
        <p:grpSpPr>
          <a:xfrm>
            <a:off x="440676" y="2159308"/>
            <a:ext cx="6861671" cy="4060952"/>
            <a:chOff x="440676" y="2159308"/>
            <a:chExt cx="6861671" cy="4060952"/>
          </a:xfrm>
        </p:grpSpPr>
        <p:sp>
          <p:nvSpPr>
            <p:cNvPr id="349" name="TextBox 348">
              <a:extLst>
                <a:ext uri="{FF2B5EF4-FFF2-40B4-BE49-F238E27FC236}">
                  <a16:creationId xmlns:a16="http://schemas.microsoft.com/office/drawing/2014/main" id="{C3E77657-D6B4-FB41-BF96-304F7910CA28}"/>
                </a:ext>
              </a:extLst>
            </p:cNvPr>
            <p:cNvSpPr txBox="1"/>
            <p:nvPr/>
          </p:nvSpPr>
          <p:spPr>
            <a:xfrm>
              <a:off x="440676" y="3745736"/>
              <a:ext cx="2930486" cy="2474524"/>
            </a:xfrm>
            <a:prstGeom prst="rect">
              <a:avLst/>
            </a:prstGeom>
            <a:noFill/>
          </p:spPr>
          <p:txBody>
            <a:bodyPr wrap="square" rtlCol="0">
              <a:spAutoFit/>
            </a:bodyPr>
            <a:lstStyle/>
            <a:p>
              <a:pPr>
                <a:lnSpc>
                  <a:spcPct val="90000"/>
                </a:lnSpc>
              </a:pPr>
              <a:r>
                <a:rPr lang="en-US" sz="2400" dirty="0">
                  <a:solidFill>
                    <a:srgbClr val="C00000"/>
                  </a:solidFill>
                </a:rPr>
                <a:t>Network management protocol: </a:t>
              </a:r>
              <a:r>
                <a:rPr lang="en-US" sz="2000" dirty="0"/>
                <a:t>used by managing server to query, configure, manage device; used by devices to inform managing server of data, events.</a:t>
              </a:r>
            </a:p>
          </p:txBody>
        </p:sp>
        <p:grpSp>
          <p:nvGrpSpPr>
            <p:cNvPr id="374" name="Group 373">
              <a:extLst>
                <a:ext uri="{FF2B5EF4-FFF2-40B4-BE49-F238E27FC236}">
                  <a16:creationId xmlns:a16="http://schemas.microsoft.com/office/drawing/2014/main" id="{013479D8-647E-ED40-9E3A-796896B7987C}"/>
                </a:ext>
              </a:extLst>
            </p:cNvPr>
            <p:cNvGrpSpPr/>
            <p:nvPr/>
          </p:nvGrpSpPr>
          <p:grpSpPr>
            <a:xfrm>
              <a:off x="3831136" y="2159308"/>
              <a:ext cx="3471211" cy="2974551"/>
              <a:chOff x="3831136" y="2159308"/>
              <a:chExt cx="3471211" cy="2974551"/>
            </a:xfrm>
          </p:grpSpPr>
          <p:cxnSp>
            <p:nvCxnSpPr>
              <p:cNvPr id="357" name="Straight Arrow Connector 356">
                <a:extLst>
                  <a:ext uri="{FF2B5EF4-FFF2-40B4-BE49-F238E27FC236}">
                    <a16:creationId xmlns:a16="http://schemas.microsoft.com/office/drawing/2014/main" id="{C55AE397-27AA-BE4B-975E-8544311A4CE5}"/>
                  </a:ext>
                </a:extLst>
              </p:cNvPr>
              <p:cNvCxnSpPr>
                <a:cxnSpLocks/>
              </p:cNvCxnSpPr>
              <p:nvPr/>
            </p:nvCxnSpPr>
            <p:spPr>
              <a:xfrm>
                <a:off x="3833870" y="3013112"/>
                <a:ext cx="0" cy="2120747"/>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82DB823B-7FF4-1D4C-9AAC-0F7C4CB36642}"/>
                  </a:ext>
                </a:extLst>
              </p:cNvPr>
              <p:cNvCxnSpPr>
                <a:cxnSpLocks/>
              </p:cNvCxnSpPr>
              <p:nvPr/>
            </p:nvCxnSpPr>
            <p:spPr>
              <a:xfrm>
                <a:off x="3831136" y="3020190"/>
                <a:ext cx="3471211" cy="185661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C3E2E8C5-9CBE-7642-9F35-4C488B987B1F}"/>
                  </a:ext>
                </a:extLst>
              </p:cNvPr>
              <p:cNvCxnSpPr>
                <a:cxnSpLocks/>
              </p:cNvCxnSpPr>
              <p:nvPr/>
            </p:nvCxnSpPr>
            <p:spPr>
              <a:xfrm>
                <a:off x="3831136" y="3026864"/>
                <a:ext cx="3294941" cy="599523"/>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421FB380-DB5B-BC41-AFD4-3F7E2539715D}"/>
                  </a:ext>
                </a:extLst>
              </p:cNvPr>
              <p:cNvCxnSpPr>
                <a:cxnSpLocks/>
              </p:cNvCxnSpPr>
              <p:nvPr/>
            </p:nvCxnSpPr>
            <p:spPr>
              <a:xfrm flipV="1">
                <a:off x="3841147" y="2159308"/>
                <a:ext cx="3084791" cy="860882"/>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ACF9E385-09DB-C84D-AE7B-3C13EDBFC0DC}"/>
                  </a:ext>
                </a:extLst>
              </p:cNvPr>
              <p:cNvCxnSpPr>
                <a:cxnSpLocks/>
              </p:cNvCxnSpPr>
              <p:nvPr/>
            </p:nvCxnSpPr>
            <p:spPr>
              <a:xfrm>
                <a:off x="3834473" y="3023527"/>
                <a:ext cx="458433" cy="837885"/>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9421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wipe(right)">
                                      <p:cBhvr>
                                        <p:cTn id="7" dur="500"/>
                                        <p:tgtEl>
                                          <p:spTgt spid="34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4"/>
                                        </p:tgtEl>
                                        <p:attrNameLst>
                                          <p:attrName>style.visibility</p:attrName>
                                        </p:attrNameLst>
                                      </p:cBhvr>
                                      <p:to>
                                        <p:strVal val="visible"/>
                                      </p:to>
                                    </p:set>
                                    <p:animEffect transition="in" filter="dissolve">
                                      <p:cBhvr>
                                        <p:cTn id="11" dur="500"/>
                                        <p:tgtEl>
                                          <p:spTgt spid="3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54"/>
                                        </p:tgtEl>
                                        <p:attrNameLst>
                                          <p:attrName>style.visibility</p:attrName>
                                        </p:attrNameLst>
                                      </p:cBhvr>
                                      <p:to>
                                        <p:strVal val="visible"/>
                                      </p:to>
                                    </p:set>
                                    <p:animEffect transition="in" filter="dissolve">
                                      <p:cBhvr>
                                        <p:cTn id="16" dur="1000"/>
                                        <p:tgtEl>
                                          <p:spTgt spid="354"/>
                                        </p:tgtEl>
                                      </p:cBhvr>
                                    </p:animEffect>
                                  </p:childTnLst>
                                </p:cTn>
                              </p:par>
                              <p:par>
                                <p:cTn id="17" presetID="9" presetClass="entr" presetSubtype="0" fill="hold" nodeType="withEffect">
                                  <p:stCondLst>
                                    <p:cond delay="0"/>
                                  </p:stCondLst>
                                  <p:childTnLst>
                                    <p:set>
                                      <p:cBhvr>
                                        <p:cTn id="18" dur="1" fill="hold">
                                          <p:stCondLst>
                                            <p:cond delay="0"/>
                                          </p:stCondLst>
                                        </p:cTn>
                                        <p:tgtEl>
                                          <p:spTgt spid="355"/>
                                        </p:tgtEl>
                                        <p:attrNameLst>
                                          <p:attrName>style.visibility</p:attrName>
                                        </p:attrNameLst>
                                      </p:cBhvr>
                                      <p:to>
                                        <p:strVal val="visible"/>
                                      </p:to>
                                    </p:set>
                                    <p:animEffect transition="in" filter="dissolve">
                                      <p:cBhvr>
                                        <p:cTn id="19" dur="1000"/>
                                        <p:tgtEl>
                                          <p:spTgt spid="35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47"/>
                                        </p:tgtEl>
                                        <p:attrNameLst>
                                          <p:attrName>style.visibility</p:attrName>
                                        </p:attrNameLst>
                                      </p:cBhvr>
                                      <p:to>
                                        <p:strVal val="visible"/>
                                      </p:to>
                                    </p:set>
                                    <p:animEffect transition="in" filter="dissolve">
                                      <p:cBhvr>
                                        <p:cTn id="22" dur="1000"/>
                                        <p:tgtEl>
                                          <p:spTgt spid="34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8"/>
                                        </p:tgtEl>
                                        <p:attrNameLst>
                                          <p:attrName>style.visibility</p:attrName>
                                        </p:attrNameLst>
                                      </p:cBhvr>
                                      <p:to>
                                        <p:strVal val="visible"/>
                                      </p:to>
                                    </p:set>
                                    <p:animEffect transition="in" filter="dissolve">
                                      <p:cBhvr>
                                        <p:cTn id="27" dur="1000"/>
                                        <p:tgtEl>
                                          <p:spTgt spid="34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75"/>
                                        </p:tgtEl>
                                        <p:attrNameLst>
                                          <p:attrName>style.visibility</p:attrName>
                                        </p:attrNameLst>
                                      </p:cBhvr>
                                      <p:to>
                                        <p:strVal val="visible"/>
                                      </p:to>
                                    </p:set>
                                    <p:animEffect transition="in" filter="dissolve">
                                      <p:cBhvr>
                                        <p:cTn id="32" dur="10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7" grpId="0"/>
      <p:bldP spid="348"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US" altLang="en-US" dirty="0">
              <a:latin typeface="Tahoma" pitchFamily="34" charset="0"/>
            </a:endParaRPr>
          </a:p>
        </p:txBody>
      </p:sp>
      <p:sp>
        <p:nvSpPr>
          <p:cNvPr id="14" name="TextBox 13">
            <a:extLst>
              <a:ext uri="{FF2B5EF4-FFF2-40B4-BE49-F238E27FC236}">
                <a16:creationId xmlns:a16="http://schemas.microsoft.com/office/drawing/2014/main" id="{AB8F7B6F-1A90-4E4B-A143-5CC66E099AC1}"/>
              </a:ext>
            </a:extLst>
          </p:cNvPr>
          <p:cNvSpPr txBox="1"/>
          <p:nvPr/>
        </p:nvSpPr>
        <p:spPr>
          <a:xfrm>
            <a:off x="1524001" y="6649357"/>
            <a:ext cx="7984273" cy="215444"/>
          </a:xfrm>
          <a:prstGeom prst="rect">
            <a:avLst/>
          </a:prstGeom>
          <a:noFill/>
        </p:spPr>
        <p:txBody>
          <a:bodyPr wrap="square" rtlCol="0">
            <a:spAutoFit/>
          </a:bodyPr>
          <a:lstStyle/>
          <a:p>
            <a:pPr algn="l"/>
            <a:r>
              <a:rPr lang="en-US" sz="800" dirty="0">
                <a:latin typeface="Times New Roman" panose="02020603050405020304" pitchFamily="18" charset="0"/>
                <a:cs typeface="Times New Roman" panose="02020603050405020304" pitchFamily="18" charset="0"/>
              </a:rPr>
              <a:t>Kurose, J.F. and Ross, K.W. (2021). Computer Networking: A Top-Down Approach (8</a:t>
            </a:r>
            <a:r>
              <a:rPr lang="en-US" sz="800" baseline="30000" dirty="0">
                <a:latin typeface="Times New Roman" panose="02020603050405020304" pitchFamily="18" charset="0"/>
                <a:cs typeface="Times New Roman" panose="02020603050405020304" pitchFamily="18" charset="0"/>
              </a:rPr>
              <a:t>th</a:t>
            </a:r>
            <a:r>
              <a:rPr lang="en-US" sz="800" dirty="0">
                <a:latin typeface="Times New Roman" panose="02020603050405020304" pitchFamily="18" charset="0"/>
                <a:cs typeface="Times New Roman" panose="02020603050405020304" pitchFamily="18" charset="0"/>
              </a:rPr>
              <a:t> Edition). </a:t>
            </a:r>
            <a:r>
              <a:rPr lang="en-MY" sz="800" dirty="0">
                <a:latin typeface="Times New Roman" panose="02020603050405020304" pitchFamily="18" charset="0"/>
                <a:cs typeface="Times New Roman" panose="02020603050405020304" pitchFamily="18" charset="0"/>
              </a:rPr>
              <a:t>Pearson Education Limited, England. (pp. 427)</a:t>
            </a:r>
          </a:p>
        </p:txBody>
      </p:sp>
      <p:cxnSp>
        <p:nvCxnSpPr>
          <p:cNvPr id="15" name="Straight Connector 14">
            <a:extLst>
              <a:ext uri="{FF2B5EF4-FFF2-40B4-BE49-F238E27FC236}">
                <a16:creationId xmlns:a16="http://schemas.microsoft.com/office/drawing/2014/main" id="{7307298C-9C6F-2546-A9BA-401E63DE239C}"/>
              </a:ext>
            </a:extLst>
          </p:cNvPr>
          <p:cNvCxnSpPr/>
          <p:nvPr/>
        </p:nvCxnSpPr>
        <p:spPr bwMode="auto">
          <a:xfrm>
            <a:off x="1524000" y="6644601"/>
            <a:ext cx="8324850" cy="0"/>
          </a:xfrm>
          <a:prstGeom prst="line">
            <a:avLst/>
          </a:prstGeom>
          <a:noFill/>
          <a:ln w="12700" cap="flat" cmpd="sng" algn="ctr">
            <a:solidFill>
              <a:srgbClr val="00B0F0"/>
            </a:solidFill>
            <a:prstDash val="solid"/>
            <a:round/>
            <a:headEnd type="none" w="med" len="med"/>
            <a:tailEnd type="none"/>
          </a:ln>
          <a:effectLst/>
        </p:spPr>
      </p:cxnSp>
      <p:sp>
        <p:nvSpPr>
          <p:cNvPr id="16" name="Title 41">
            <a:extLst>
              <a:ext uri="{FF2B5EF4-FFF2-40B4-BE49-F238E27FC236}">
                <a16:creationId xmlns:a16="http://schemas.microsoft.com/office/drawing/2014/main" id="{8E3157DB-9F12-4D4A-B4F3-60172385D96E}"/>
              </a:ext>
            </a:extLst>
          </p:cNvPr>
          <p:cNvSpPr txBox="1">
            <a:spLocks/>
          </p:cNvSpPr>
          <p:nvPr/>
        </p:nvSpPr>
        <p:spPr bwMode="auto">
          <a:xfrm>
            <a:off x="2895600" y="933766"/>
            <a:ext cx="7772400" cy="47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a:solidFill>
                  <a:srgbClr val="00B9FA"/>
                </a:solidFill>
                <a:latin typeface="Arial"/>
                <a:ea typeface="ＭＳ Ｐゴシック" pitchFamily="34" charset="-128"/>
                <a:cs typeface="Arial"/>
              </a:rPr>
              <a:t>Infrastructure of Network Management</a:t>
            </a:r>
          </a:p>
        </p:txBody>
      </p:sp>
      <p:pic>
        <p:nvPicPr>
          <p:cNvPr id="3" name="Picture 2">
            <a:extLst>
              <a:ext uri="{FF2B5EF4-FFF2-40B4-BE49-F238E27FC236}">
                <a16:creationId xmlns:a16="http://schemas.microsoft.com/office/drawing/2014/main" id="{186715B8-19BE-3B45-A4DB-DD1272E30153}"/>
              </a:ext>
            </a:extLst>
          </p:cNvPr>
          <p:cNvPicPr>
            <a:picLocks noChangeAspect="1"/>
          </p:cNvPicPr>
          <p:nvPr/>
        </p:nvPicPr>
        <p:blipFill rotWithShape="1">
          <a:blip r:embed="rId2">
            <a:extLst>
              <a:ext uri="{28A0092B-C50C-407E-A947-70E740481C1C}">
                <a14:useLocalDpi xmlns:a14="http://schemas.microsoft.com/office/drawing/2010/main" val="0"/>
              </a:ext>
            </a:extLst>
          </a:blip>
          <a:srcRect b="7758"/>
          <a:stretch/>
        </p:blipFill>
        <p:spPr>
          <a:xfrm>
            <a:off x="1791743" y="1411556"/>
            <a:ext cx="5770978" cy="4659307"/>
          </a:xfrm>
          <a:prstGeom prst="rect">
            <a:avLst/>
          </a:prstGeom>
        </p:spPr>
      </p:pic>
      <p:pic>
        <p:nvPicPr>
          <p:cNvPr id="22" name="Picture 21">
            <a:extLst>
              <a:ext uri="{FF2B5EF4-FFF2-40B4-BE49-F238E27FC236}">
                <a16:creationId xmlns:a16="http://schemas.microsoft.com/office/drawing/2014/main" id="{50DC8DBE-8E49-044F-9A63-0EA624F5E51E}"/>
              </a:ext>
            </a:extLst>
          </p:cNvPr>
          <p:cNvPicPr>
            <a:picLocks noChangeAspect="1"/>
          </p:cNvPicPr>
          <p:nvPr/>
        </p:nvPicPr>
        <p:blipFill rotWithShape="1">
          <a:blip r:embed="rId2">
            <a:extLst>
              <a:ext uri="{28A0092B-C50C-407E-A947-70E740481C1C}">
                <a14:useLocalDpi xmlns:a14="http://schemas.microsoft.com/office/drawing/2010/main" val="0"/>
              </a:ext>
            </a:extLst>
          </a:blip>
          <a:srcRect l="20517" t="90283" r="37176"/>
          <a:stretch/>
        </p:blipFill>
        <p:spPr>
          <a:xfrm>
            <a:off x="1791743" y="960866"/>
            <a:ext cx="2441542" cy="490818"/>
          </a:xfrm>
          <a:prstGeom prst="rect">
            <a:avLst/>
          </a:prstGeom>
        </p:spPr>
      </p:pic>
      <p:grpSp>
        <p:nvGrpSpPr>
          <p:cNvPr id="25" name="Group 24">
            <a:extLst>
              <a:ext uri="{FF2B5EF4-FFF2-40B4-BE49-F238E27FC236}">
                <a16:creationId xmlns:a16="http://schemas.microsoft.com/office/drawing/2014/main" id="{399CB222-5454-8D4B-BFB9-2E630A5A08A6}"/>
              </a:ext>
            </a:extLst>
          </p:cNvPr>
          <p:cNvGrpSpPr/>
          <p:nvPr/>
        </p:nvGrpSpPr>
        <p:grpSpPr>
          <a:xfrm>
            <a:off x="7876306" y="3443722"/>
            <a:ext cx="2454187" cy="2410322"/>
            <a:chOff x="4625949" y="4124861"/>
            <a:chExt cx="2496138" cy="2410322"/>
          </a:xfrm>
        </p:grpSpPr>
        <p:sp>
          <p:nvSpPr>
            <p:cNvPr id="26" name="Oval 25">
              <a:extLst>
                <a:ext uri="{FF2B5EF4-FFF2-40B4-BE49-F238E27FC236}">
                  <a16:creationId xmlns:a16="http://schemas.microsoft.com/office/drawing/2014/main" id="{FF86758C-4585-BD40-937F-FFC3464E1092}"/>
                </a:ext>
              </a:extLst>
            </p:cNvPr>
            <p:cNvSpPr/>
            <p:nvPr/>
          </p:nvSpPr>
          <p:spPr bwMode="auto">
            <a:xfrm>
              <a:off x="4625950" y="4124861"/>
              <a:ext cx="2496137" cy="2410322"/>
            </a:xfrm>
            <a:prstGeom prst="ellipse">
              <a:avLst/>
            </a:prstGeom>
            <a:solidFill>
              <a:schemeClr val="bg1"/>
            </a:solidFill>
            <a:ln w="9525" cap="flat" cmpd="sng" algn="ctr">
              <a:noFill/>
              <a:prstDash val="solid"/>
              <a:round/>
              <a:headEnd type="none" w="med" len="med"/>
              <a:tailEnd type="none" w="med" len="med"/>
            </a:ln>
            <a:effectLst>
              <a:outerShdw blurRad="50800" dist="88900" dir="2700000" algn="tl" rotWithShape="0">
                <a:prstClr val="black">
                  <a:alpha val="40000"/>
                </a:prstClr>
              </a:outerShdw>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7" name="Oval Callout 26">
              <a:extLst>
                <a:ext uri="{FF2B5EF4-FFF2-40B4-BE49-F238E27FC236}">
                  <a16:creationId xmlns:a16="http://schemas.microsoft.com/office/drawing/2014/main" id="{84CEA62E-DF87-0D40-813F-213EABCB6EB2}"/>
                </a:ext>
              </a:extLst>
            </p:cNvPr>
            <p:cNvSpPr/>
            <p:nvPr/>
          </p:nvSpPr>
          <p:spPr bwMode="auto">
            <a:xfrm>
              <a:off x="4625949" y="4124861"/>
              <a:ext cx="2496137" cy="2410322"/>
            </a:xfrm>
            <a:prstGeom prst="wedgeEllipseCallout">
              <a:avLst>
                <a:gd name="adj1" fmla="val -86175"/>
                <a:gd name="adj2" fmla="val -15956"/>
              </a:avLst>
            </a:prstGeom>
            <a:solidFill>
              <a:srgbClr val="FFFF00">
                <a:alpha val="30000"/>
              </a:srgbClr>
            </a:solidFill>
            <a:ln w="9525" cap="flat" cmpd="sng" algn="ctr">
              <a:solidFill>
                <a:schemeClr val="tx1">
                  <a:alpha val="3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800" dirty="0">
                <a:latin typeface="Arial" charset="0"/>
              </a:endParaRPr>
            </a:p>
            <a:p>
              <a:pPr algn="ctr" eaLnBrk="0" fontAlgn="base" hangingPunct="0">
                <a:spcBef>
                  <a:spcPct val="0"/>
                </a:spcBef>
                <a:spcAft>
                  <a:spcPct val="0"/>
                </a:spcAft>
              </a:pPr>
              <a:endParaRPr lang="en-US" dirty="0">
                <a:latin typeface="Arial" charset="0"/>
              </a:endParaRPr>
            </a:p>
          </p:txBody>
        </p:sp>
        <p:sp>
          <p:nvSpPr>
            <p:cNvPr id="28" name="Rectangle 27">
              <a:extLst>
                <a:ext uri="{FF2B5EF4-FFF2-40B4-BE49-F238E27FC236}">
                  <a16:creationId xmlns:a16="http://schemas.microsoft.com/office/drawing/2014/main" id="{84AB55D4-5309-CF4A-801D-4FAD36B0C014}"/>
                </a:ext>
              </a:extLst>
            </p:cNvPr>
            <p:cNvSpPr/>
            <p:nvPr/>
          </p:nvSpPr>
          <p:spPr>
            <a:xfrm>
              <a:off x="4804270" y="4450826"/>
              <a:ext cx="2139495" cy="2031325"/>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Managed devices </a:t>
              </a:r>
              <a:r>
                <a:rPr lang="en-US" dirty="0">
                  <a:latin typeface="Times New Roman" panose="02020603050405020304" pitchFamily="18" charset="0"/>
                  <a:cs typeface="Times New Roman" panose="02020603050405020304" pitchFamily="18" charset="0"/>
                </a:rPr>
                <a:t>contain managed objects whose data is gathered into a </a:t>
              </a:r>
              <a:r>
                <a:rPr lang="en-US" dirty="0">
                  <a:solidFill>
                    <a:srgbClr val="00B0F0"/>
                  </a:solidFill>
                  <a:latin typeface="Times New Roman" panose="02020603050405020304" pitchFamily="18" charset="0"/>
                  <a:cs typeface="Times New Roman" panose="02020603050405020304" pitchFamily="18" charset="0"/>
                </a:rPr>
                <a:t>Management Information Base (MIB)</a:t>
              </a:r>
              <a:endParaRPr lang="en-MY" dirty="0">
                <a:solidFill>
                  <a:srgbClr val="00B0F0"/>
                </a:solidFill>
                <a:latin typeface="Times New Roman" panose="02020603050405020304" pitchFamily="18" charset="0"/>
                <a:cs typeface="Times New Roman" panose="02020603050405020304" pitchFamily="18" charset="0"/>
              </a:endParaRPr>
            </a:p>
          </p:txBody>
        </p:sp>
      </p:grpSp>
      <p:sp>
        <p:nvSpPr>
          <p:cNvPr id="29" name="Rectangle 3">
            <a:extLst>
              <a:ext uri="{FF2B5EF4-FFF2-40B4-BE49-F238E27FC236}">
                <a16:creationId xmlns:a16="http://schemas.microsoft.com/office/drawing/2014/main" id="{A8C59A73-DC46-D740-A6B0-49A759E078B3}"/>
              </a:ext>
            </a:extLst>
          </p:cNvPr>
          <p:cNvSpPr txBox="1">
            <a:spLocks noChangeArrowheads="1"/>
          </p:cNvSpPr>
          <p:nvPr/>
        </p:nvSpPr>
        <p:spPr bwMode="auto">
          <a:xfrm>
            <a:off x="1791744" y="6252751"/>
            <a:ext cx="5770977" cy="32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ctr">
              <a:buNone/>
            </a:pPr>
            <a:r>
              <a:rPr lang="en-US" sz="1800" b="1" dirty="0">
                <a:solidFill>
                  <a:srgbClr val="00B9FA"/>
                </a:solidFill>
                <a:latin typeface="Arial"/>
                <a:ea typeface="ＭＳ Ｐゴシック" pitchFamily="34" charset="-128"/>
                <a:cs typeface="Arial"/>
              </a:rPr>
              <a:t>Figure</a:t>
            </a:r>
            <a:r>
              <a:rPr lang="en-US" sz="1800" dirty="0">
                <a:latin typeface="Arial"/>
                <a:ea typeface="ＭＳ Ｐゴシック" pitchFamily="34" charset="-128"/>
                <a:cs typeface="Arial"/>
              </a:rPr>
              <a:t>: </a:t>
            </a:r>
            <a:r>
              <a:rPr lang="en-MY" sz="1800" dirty="0">
                <a:latin typeface="Arial"/>
                <a:ea typeface="ＭＳ Ｐゴシック" pitchFamily="34" charset="-128"/>
                <a:cs typeface="Arial"/>
              </a:rPr>
              <a:t>Elements of network management</a:t>
            </a:r>
            <a:endParaRPr lang="en-US" sz="1800" dirty="0">
              <a:latin typeface="Arial"/>
              <a:cs typeface="Arial"/>
            </a:endParaRPr>
          </a:p>
        </p:txBody>
      </p:sp>
      <p:sp>
        <p:nvSpPr>
          <p:cNvPr id="17"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85</a:t>
            </a:fld>
            <a:endParaRPr lang="en-US" dirty="0"/>
          </a:p>
        </p:txBody>
      </p:sp>
    </p:spTree>
    <p:extLst>
      <p:ext uri="{BB962C8B-B14F-4D97-AF65-F5344CB8AC3E}">
        <p14:creationId xmlns:p14="http://schemas.microsoft.com/office/powerpoint/2010/main" val="28827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29BE-EAEB-5749-867B-1EC3359A718B}"/>
              </a:ext>
            </a:extLst>
          </p:cNvPr>
          <p:cNvSpPr>
            <a:spLocks noGrp="1"/>
          </p:cNvSpPr>
          <p:nvPr>
            <p:ph type="title"/>
          </p:nvPr>
        </p:nvSpPr>
        <p:spPr>
          <a:xfrm>
            <a:off x="717015" y="341652"/>
            <a:ext cx="10515600" cy="894622"/>
          </a:xfrm>
        </p:spPr>
        <p:txBody>
          <a:bodyPr>
            <a:normAutofit/>
          </a:bodyPr>
          <a:lstStyle/>
          <a:p>
            <a:r>
              <a:rPr lang="en-US" dirty="0"/>
              <a:t>Network operator approaches to management</a:t>
            </a:r>
          </a:p>
        </p:txBody>
      </p:sp>
      <p:sp>
        <p:nvSpPr>
          <p:cNvPr id="5" name="Slide Number Placeholder 4">
            <a:extLst>
              <a:ext uri="{FF2B5EF4-FFF2-40B4-BE49-F238E27FC236}">
                <a16:creationId xmlns:a16="http://schemas.microsoft.com/office/drawing/2014/main" id="{14672273-12F5-4F48-A433-0F71E8339AAD}"/>
              </a:ext>
            </a:extLst>
          </p:cNvPr>
          <p:cNvSpPr>
            <a:spLocks noGrp="1"/>
          </p:cNvSpPr>
          <p:nvPr>
            <p:ph type="sldNum" sz="quarter" idx="4"/>
          </p:nvPr>
        </p:nvSpPr>
        <p:spPr/>
        <p:txBody>
          <a:bodyPr/>
          <a:lstStyle/>
          <a:p>
            <a:r>
              <a:rPr lang="en-US" dirty="0"/>
              <a:t>Network Layer: 5-</a:t>
            </a:r>
            <a:fld id="{C4204591-24BD-A542-B9D5-F8D8A88D2FEE}" type="slidenum">
              <a:rPr lang="en-US" smtClean="0"/>
              <a:pPr/>
              <a:t>86</a:t>
            </a:fld>
            <a:endParaRPr lang="en-US" dirty="0"/>
          </a:p>
        </p:txBody>
      </p:sp>
      <p:sp>
        <p:nvSpPr>
          <p:cNvPr id="122" name="Freeform 2">
            <a:extLst>
              <a:ext uri="{FF2B5EF4-FFF2-40B4-BE49-F238E27FC236}">
                <a16:creationId xmlns:a16="http://schemas.microsoft.com/office/drawing/2014/main" id="{1D0FE147-08B7-0C4A-A099-FAD883AC5254}"/>
              </a:ext>
            </a:extLst>
          </p:cNvPr>
          <p:cNvSpPr>
            <a:spLocks/>
          </p:cNvSpPr>
          <p:nvPr/>
        </p:nvSpPr>
        <p:spPr bwMode="auto">
          <a:xfrm rot="16383367">
            <a:off x="7427686" y="2947494"/>
            <a:ext cx="4057421" cy="2452239"/>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cs typeface="ＭＳ Ｐゴシック" charset="0"/>
            </a:endParaRPr>
          </a:p>
        </p:txBody>
      </p:sp>
      <p:sp>
        <p:nvSpPr>
          <p:cNvPr id="123" name="Line 252">
            <a:extLst>
              <a:ext uri="{FF2B5EF4-FFF2-40B4-BE49-F238E27FC236}">
                <a16:creationId xmlns:a16="http://schemas.microsoft.com/office/drawing/2014/main" id="{6913E897-BB93-9344-AF33-6C15AD34C2BD}"/>
              </a:ext>
            </a:extLst>
          </p:cNvPr>
          <p:cNvSpPr>
            <a:spLocks noChangeShapeType="1"/>
          </p:cNvSpPr>
          <p:nvPr/>
        </p:nvSpPr>
        <p:spPr bwMode="auto">
          <a:xfrm flipV="1">
            <a:off x="9496090" y="3180571"/>
            <a:ext cx="338138" cy="10429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24" name="Line 254">
            <a:extLst>
              <a:ext uri="{FF2B5EF4-FFF2-40B4-BE49-F238E27FC236}">
                <a16:creationId xmlns:a16="http://schemas.microsoft.com/office/drawing/2014/main" id="{AED25EE3-AFF0-984B-92D0-62D8E298F411}"/>
              </a:ext>
            </a:extLst>
          </p:cNvPr>
          <p:cNvSpPr>
            <a:spLocks noChangeShapeType="1"/>
          </p:cNvSpPr>
          <p:nvPr/>
        </p:nvSpPr>
        <p:spPr bwMode="auto">
          <a:xfrm flipV="1">
            <a:off x="9726589" y="4134658"/>
            <a:ext cx="290202" cy="251486"/>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26" name="Line 272">
            <a:extLst>
              <a:ext uri="{FF2B5EF4-FFF2-40B4-BE49-F238E27FC236}">
                <a16:creationId xmlns:a16="http://schemas.microsoft.com/office/drawing/2014/main" id="{4D3DB148-5EA8-9047-A1B8-B0AFCF1AF882}"/>
              </a:ext>
            </a:extLst>
          </p:cNvPr>
          <p:cNvSpPr>
            <a:spLocks noChangeShapeType="1"/>
          </p:cNvSpPr>
          <p:nvPr/>
        </p:nvSpPr>
        <p:spPr bwMode="auto">
          <a:xfrm>
            <a:off x="9729453" y="4625196"/>
            <a:ext cx="373062" cy="55403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79" name="Line 272">
            <a:extLst>
              <a:ext uri="{FF2B5EF4-FFF2-40B4-BE49-F238E27FC236}">
                <a16:creationId xmlns:a16="http://schemas.microsoft.com/office/drawing/2014/main" id="{CDCDCF97-149D-E14A-9653-EDBE25CA9BA6}"/>
              </a:ext>
            </a:extLst>
          </p:cNvPr>
          <p:cNvSpPr>
            <a:spLocks noChangeShapeType="1"/>
          </p:cNvSpPr>
          <p:nvPr/>
        </p:nvSpPr>
        <p:spPr bwMode="auto">
          <a:xfrm>
            <a:off x="8921415" y="3675871"/>
            <a:ext cx="371475" cy="55403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80" name="Line 272">
            <a:extLst>
              <a:ext uri="{FF2B5EF4-FFF2-40B4-BE49-F238E27FC236}">
                <a16:creationId xmlns:a16="http://schemas.microsoft.com/office/drawing/2014/main" id="{217AC889-87F2-F64B-AAFE-21DBE539F943}"/>
              </a:ext>
            </a:extLst>
          </p:cNvPr>
          <p:cNvSpPr>
            <a:spLocks noChangeShapeType="1"/>
          </p:cNvSpPr>
          <p:nvPr/>
        </p:nvSpPr>
        <p:spPr bwMode="auto">
          <a:xfrm flipH="1">
            <a:off x="9135728" y="4614083"/>
            <a:ext cx="309562" cy="1023938"/>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355" name="Group 354">
            <a:extLst>
              <a:ext uri="{FF2B5EF4-FFF2-40B4-BE49-F238E27FC236}">
                <a16:creationId xmlns:a16="http://schemas.microsoft.com/office/drawing/2014/main" id="{FB46EAEC-6740-674A-86AA-B160C7FB22B9}"/>
              </a:ext>
            </a:extLst>
          </p:cNvPr>
          <p:cNvGrpSpPr/>
          <p:nvPr/>
        </p:nvGrpSpPr>
        <p:grpSpPr>
          <a:xfrm>
            <a:off x="7442257" y="2831027"/>
            <a:ext cx="4334676" cy="3307930"/>
            <a:chOff x="3982954" y="2808993"/>
            <a:chExt cx="4334676" cy="3307930"/>
          </a:xfrm>
        </p:grpSpPr>
        <p:sp>
          <p:nvSpPr>
            <p:cNvPr id="127" name="Text Box 333">
              <a:extLst>
                <a:ext uri="{FF2B5EF4-FFF2-40B4-BE49-F238E27FC236}">
                  <a16:creationId xmlns:a16="http://schemas.microsoft.com/office/drawing/2014/main" id="{9A14EC5D-753E-8649-8A83-064482FC36D7}"/>
                </a:ext>
              </a:extLst>
            </p:cNvPr>
            <p:cNvSpPr txBox="1">
              <a:spLocks noChangeArrowheads="1"/>
            </p:cNvSpPr>
            <p:nvPr/>
          </p:nvSpPr>
          <p:spPr bwMode="auto">
            <a:xfrm>
              <a:off x="3982954" y="5809146"/>
              <a:ext cx="1497526"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400" dirty="0">
                  <a:solidFill>
                    <a:srgbClr val="000000"/>
                  </a:solidFill>
                  <a:latin typeface="Arial"/>
                  <a:ea typeface="ＭＳ Ｐゴシック" charset="0"/>
                  <a:cs typeface="Arial"/>
                </a:rPr>
                <a:t>managed device</a:t>
              </a:r>
            </a:p>
          </p:txBody>
        </p:sp>
        <p:sp>
          <p:nvSpPr>
            <p:cNvPr id="128" name="Text Box 338">
              <a:extLst>
                <a:ext uri="{FF2B5EF4-FFF2-40B4-BE49-F238E27FC236}">
                  <a16:creationId xmlns:a16="http://schemas.microsoft.com/office/drawing/2014/main" id="{5BC34EFD-2998-754E-A9F6-A147D522413D}"/>
                </a:ext>
              </a:extLst>
            </p:cNvPr>
            <p:cNvSpPr txBox="1">
              <a:spLocks noChangeArrowheads="1"/>
            </p:cNvSpPr>
            <p:nvPr/>
          </p:nvSpPr>
          <p:spPr bwMode="auto">
            <a:xfrm>
              <a:off x="6589237" y="5649324"/>
              <a:ext cx="1690387"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600" dirty="0">
                  <a:solidFill>
                    <a:srgbClr val="000000"/>
                  </a:solidFill>
                  <a:latin typeface="Arial"/>
                  <a:ea typeface="ＭＳ Ｐゴシック" charset="0"/>
                  <a:cs typeface="Arial"/>
                </a:rPr>
                <a:t>managed device</a:t>
              </a:r>
            </a:p>
          </p:txBody>
        </p:sp>
        <p:sp>
          <p:nvSpPr>
            <p:cNvPr id="129" name="Text Box 339">
              <a:extLst>
                <a:ext uri="{FF2B5EF4-FFF2-40B4-BE49-F238E27FC236}">
                  <a16:creationId xmlns:a16="http://schemas.microsoft.com/office/drawing/2014/main" id="{E732D711-7435-AA4C-8388-75049CC05940}"/>
                </a:ext>
              </a:extLst>
            </p:cNvPr>
            <p:cNvSpPr txBox="1">
              <a:spLocks noChangeArrowheads="1"/>
            </p:cNvSpPr>
            <p:nvPr/>
          </p:nvSpPr>
          <p:spPr bwMode="auto">
            <a:xfrm>
              <a:off x="6820104" y="2808993"/>
              <a:ext cx="1497526"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400" dirty="0">
                  <a:solidFill>
                    <a:srgbClr val="000000"/>
                  </a:solidFill>
                  <a:latin typeface="Arial"/>
                  <a:ea typeface="ＭＳ Ｐゴシック" charset="0"/>
                  <a:cs typeface="Arial"/>
                </a:rPr>
                <a:t>managed device</a:t>
              </a:r>
            </a:p>
          </p:txBody>
        </p:sp>
        <p:sp>
          <p:nvSpPr>
            <p:cNvPr id="130" name="Text Box 340">
              <a:extLst>
                <a:ext uri="{FF2B5EF4-FFF2-40B4-BE49-F238E27FC236}">
                  <a16:creationId xmlns:a16="http://schemas.microsoft.com/office/drawing/2014/main" id="{F2F6D17E-1DBB-5742-BECB-79F1D2129DE8}"/>
                </a:ext>
              </a:extLst>
            </p:cNvPr>
            <p:cNvSpPr txBox="1">
              <a:spLocks noChangeArrowheads="1"/>
            </p:cNvSpPr>
            <p:nvPr/>
          </p:nvSpPr>
          <p:spPr bwMode="auto">
            <a:xfrm>
              <a:off x="6762275" y="4115799"/>
              <a:ext cx="1539652"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600" dirty="0">
                  <a:solidFill>
                    <a:srgbClr val="000000"/>
                  </a:solidFill>
                  <a:ea typeface="ＭＳ Ｐゴシック" charset="0"/>
                  <a:cs typeface="Arial"/>
                </a:rPr>
                <a:t>managed device</a:t>
              </a:r>
            </a:p>
          </p:txBody>
        </p:sp>
        <p:sp>
          <p:nvSpPr>
            <p:cNvPr id="193" name="Text Box 338">
              <a:extLst>
                <a:ext uri="{FF2B5EF4-FFF2-40B4-BE49-F238E27FC236}">
                  <a16:creationId xmlns:a16="http://schemas.microsoft.com/office/drawing/2014/main" id="{27C73C8D-E0AC-AA48-BE21-27CFAB10C4F0}"/>
                </a:ext>
              </a:extLst>
            </p:cNvPr>
            <p:cNvSpPr txBox="1">
              <a:spLocks noChangeArrowheads="1"/>
            </p:cNvSpPr>
            <p:nvPr/>
          </p:nvSpPr>
          <p:spPr bwMode="auto">
            <a:xfrm>
              <a:off x="4774160" y="4518371"/>
              <a:ext cx="1539652"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600" dirty="0">
                  <a:solidFill>
                    <a:srgbClr val="000000"/>
                  </a:solidFill>
                  <a:ea typeface="ＭＳ Ｐゴシック" charset="0"/>
                  <a:cs typeface="Arial"/>
                </a:rPr>
                <a:t>managed device</a:t>
              </a:r>
            </a:p>
          </p:txBody>
        </p:sp>
      </p:grpSp>
      <p:grpSp>
        <p:nvGrpSpPr>
          <p:cNvPr id="234" name="Group 906">
            <a:extLst>
              <a:ext uri="{FF2B5EF4-FFF2-40B4-BE49-F238E27FC236}">
                <a16:creationId xmlns:a16="http://schemas.microsoft.com/office/drawing/2014/main" id="{173218FC-6399-844C-A5FC-70F0E863187A}"/>
              </a:ext>
            </a:extLst>
          </p:cNvPr>
          <p:cNvGrpSpPr>
            <a:grpSpLocks/>
          </p:cNvGrpSpPr>
          <p:nvPr/>
        </p:nvGrpSpPr>
        <p:grpSpPr bwMode="auto">
          <a:xfrm>
            <a:off x="8550931" y="2782976"/>
            <a:ext cx="469569" cy="865434"/>
            <a:chOff x="4140" y="429"/>
            <a:chExt cx="1425" cy="2396"/>
          </a:xfrm>
        </p:grpSpPr>
        <p:sp>
          <p:nvSpPr>
            <p:cNvPr id="235" name="Freeform 907">
              <a:extLst>
                <a:ext uri="{FF2B5EF4-FFF2-40B4-BE49-F238E27FC236}">
                  <a16:creationId xmlns:a16="http://schemas.microsoft.com/office/drawing/2014/main" id="{9FAB3F81-75C7-914D-9B93-EE351B0446F2}"/>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6" name="Rectangle 908">
              <a:extLst>
                <a:ext uri="{FF2B5EF4-FFF2-40B4-BE49-F238E27FC236}">
                  <a16:creationId xmlns:a16="http://schemas.microsoft.com/office/drawing/2014/main" id="{5C064874-D755-8E49-857C-0099FE4F0E7C}"/>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37" name="Freeform 909">
              <a:extLst>
                <a:ext uri="{FF2B5EF4-FFF2-40B4-BE49-F238E27FC236}">
                  <a16:creationId xmlns:a16="http://schemas.microsoft.com/office/drawing/2014/main" id="{46F1CAEF-3FE8-B449-BAD5-69E0547FC497}"/>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Freeform 910">
              <a:extLst>
                <a:ext uri="{FF2B5EF4-FFF2-40B4-BE49-F238E27FC236}">
                  <a16:creationId xmlns:a16="http://schemas.microsoft.com/office/drawing/2014/main" id="{49EBF7FD-8D54-E84D-9154-BDD670C75767}"/>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Rectangle 911">
              <a:extLst>
                <a:ext uri="{FF2B5EF4-FFF2-40B4-BE49-F238E27FC236}">
                  <a16:creationId xmlns:a16="http://schemas.microsoft.com/office/drawing/2014/main" id="{372EE2EF-BCD2-4443-ACF5-0C378C8109C9}"/>
                </a:ext>
              </a:extLst>
            </p:cNvPr>
            <p:cNvSpPr>
              <a:spLocks noChangeArrowheads="1"/>
            </p:cNvSpPr>
            <p:nvPr/>
          </p:nvSpPr>
          <p:spPr bwMode="auto">
            <a:xfrm>
              <a:off x="4214" y="692"/>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40" name="Group 912">
              <a:extLst>
                <a:ext uri="{FF2B5EF4-FFF2-40B4-BE49-F238E27FC236}">
                  <a16:creationId xmlns:a16="http://schemas.microsoft.com/office/drawing/2014/main" id="{FCF3338F-CB82-A64A-81EC-59955AAE945C}"/>
                </a:ext>
              </a:extLst>
            </p:cNvPr>
            <p:cNvGrpSpPr>
              <a:grpSpLocks/>
            </p:cNvGrpSpPr>
            <p:nvPr/>
          </p:nvGrpSpPr>
          <p:grpSpPr bwMode="auto">
            <a:xfrm>
              <a:off x="4749" y="668"/>
              <a:ext cx="581" cy="145"/>
              <a:chOff x="614" y="2568"/>
              <a:chExt cx="725" cy="139"/>
            </a:xfrm>
          </p:grpSpPr>
          <p:sp>
            <p:nvSpPr>
              <p:cNvPr id="265" name="AutoShape 913">
                <a:extLst>
                  <a:ext uri="{FF2B5EF4-FFF2-40B4-BE49-F238E27FC236}">
                    <a16:creationId xmlns:a16="http://schemas.microsoft.com/office/drawing/2014/main" id="{88D60FCF-832E-1A44-B969-07D458E66190}"/>
                  </a:ext>
                </a:extLst>
              </p:cNvPr>
              <p:cNvSpPr>
                <a:spLocks noChangeArrowheads="1"/>
              </p:cNvSpPr>
              <p:nvPr/>
            </p:nvSpPr>
            <p:spPr bwMode="auto">
              <a:xfrm>
                <a:off x="616" y="2565"/>
                <a:ext cx="724" cy="12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66" name="AutoShape 914">
                <a:extLst>
                  <a:ext uri="{FF2B5EF4-FFF2-40B4-BE49-F238E27FC236}">
                    <a16:creationId xmlns:a16="http://schemas.microsoft.com/office/drawing/2014/main" id="{3CA233AF-C996-524D-95B6-D7E376A97A93}"/>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41" name="Rectangle 915">
              <a:extLst>
                <a:ext uri="{FF2B5EF4-FFF2-40B4-BE49-F238E27FC236}">
                  <a16:creationId xmlns:a16="http://schemas.microsoft.com/office/drawing/2014/main" id="{EF67602A-37BC-AD49-8EC0-B575B3C81904}"/>
                </a:ext>
              </a:extLst>
            </p:cNvPr>
            <p:cNvSpPr>
              <a:spLocks noChangeArrowheads="1"/>
            </p:cNvSpPr>
            <p:nvPr/>
          </p:nvSpPr>
          <p:spPr bwMode="auto">
            <a:xfrm>
              <a:off x="4226" y="1020"/>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42" name="Group 916">
              <a:extLst>
                <a:ext uri="{FF2B5EF4-FFF2-40B4-BE49-F238E27FC236}">
                  <a16:creationId xmlns:a16="http://schemas.microsoft.com/office/drawing/2014/main" id="{958461CF-B0D9-5542-AA6D-7D6740C4CADD}"/>
                </a:ext>
              </a:extLst>
            </p:cNvPr>
            <p:cNvGrpSpPr>
              <a:grpSpLocks/>
            </p:cNvGrpSpPr>
            <p:nvPr/>
          </p:nvGrpSpPr>
          <p:grpSpPr bwMode="auto">
            <a:xfrm>
              <a:off x="4747" y="994"/>
              <a:ext cx="581" cy="134"/>
              <a:chOff x="614" y="2568"/>
              <a:chExt cx="725" cy="139"/>
            </a:xfrm>
          </p:grpSpPr>
          <p:sp>
            <p:nvSpPr>
              <p:cNvPr id="263" name="AutoShape 917">
                <a:extLst>
                  <a:ext uri="{FF2B5EF4-FFF2-40B4-BE49-F238E27FC236}">
                    <a16:creationId xmlns:a16="http://schemas.microsoft.com/office/drawing/2014/main" id="{AB63DC5A-C1D7-9246-A6C0-B8AA8775A9CB}"/>
                  </a:ext>
                </a:extLst>
              </p:cNvPr>
              <p:cNvSpPr>
                <a:spLocks noChangeArrowheads="1"/>
              </p:cNvSpPr>
              <p:nvPr/>
            </p:nvSpPr>
            <p:spPr bwMode="auto">
              <a:xfrm>
                <a:off x="611" y="2568"/>
                <a:ext cx="731" cy="13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64" name="AutoShape 918">
                <a:extLst>
                  <a:ext uri="{FF2B5EF4-FFF2-40B4-BE49-F238E27FC236}">
                    <a16:creationId xmlns:a16="http://schemas.microsoft.com/office/drawing/2014/main" id="{F1D4CACD-4644-B542-BADD-AF8AD946D59A}"/>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43" name="Rectangle 919">
              <a:extLst>
                <a:ext uri="{FF2B5EF4-FFF2-40B4-BE49-F238E27FC236}">
                  <a16:creationId xmlns:a16="http://schemas.microsoft.com/office/drawing/2014/main" id="{5082B175-26EB-8D49-B96A-36D94547F927}"/>
                </a:ext>
              </a:extLst>
            </p:cNvPr>
            <p:cNvSpPr>
              <a:spLocks noChangeArrowheads="1"/>
            </p:cNvSpPr>
            <p:nvPr/>
          </p:nvSpPr>
          <p:spPr bwMode="auto">
            <a:xfrm>
              <a:off x="4214" y="1361"/>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44" name="Rectangle 920">
              <a:extLst>
                <a:ext uri="{FF2B5EF4-FFF2-40B4-BE49-F238E27FC236}">
                  <a16:creationId xmlns:a16="http://schemas.microsoft.com/office/drawing/2014/main" id="{9C770928-ADB0-984E-946B-B0AF9397C305}"/>
                </a:ext>
              </a:extLst>
            </p:cNvPr>
            <p:cNvSpPr>
              <a:spLocks noChangeArrowheads="1"/>
            </p:cNvSpPr>
            <p:nvPr/>
          </p:nvSpPr>
          <p:spPr bwMode="auto">
            <a:xfrm>
              <a:off x="4226" y="1657"/>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45" name="Group 921">
              <a:extLst>
                <a:ext uri="{FF2B5EF4-FFF2-40B4-BE49-F238E27FC236}">
                  <a16:creationId xmlns:a16="http://schemas.microsoft.com/office/drawing/2014/main" id="{843272DA-1C7D-E24B-86DC-1D5DF8C901E1}"/>
                </a:ext>
              </a:extLst>
            </p:cNvPr>
            <p:cNvGrpSpPr>
              <a:grpSpLocks/>
            </p:cNvGrpSpPr>
            <p:nvPr/>
          </p:nvGrpSpPr>
          <p:grpSpPr bwMode="auto">
            <a:xfrm>
              <a:off x="4735" y="1627"/>
              <a:ext cx="582" cy="151"/>
              <a:chOff x="614" y="2568"/>
              <a:chExt cx="725" cy="139"/>
            </a:xfrm>
          </p:grpSpPr>
          <p:sp>
            <p:nvSpPr>
              <p:cNvPr id="261" name="AutoShape 922">
                <a:extLst>
                  <a:ext uri="{FF2B5EF4-FFF2-40B4-BE49-F238E27FC236}">
                    <a16:creationId xmlns:a16="http://schemas.microsoft.com/office/drawing/2014/main" id="{4B46CF35-53B2-8044-BF5F-DEA6BC7AEE29}"/>
                  </a:ext>
                </a:extLst>
              </p:cNvPr>
              <p:cNvSpPr>
                <a:spLocks noChangeArrowheads="1"/>
              </p:cNvSpPr>
              <p:nvPr/>
            </p:nvSpPr>
            <p:spPr bwMode="auto">
              <a:xfrm>
                <a:off x="611" y="2571"/>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62" name="AutoShape 923">
                <a:extLst>
                  <a:ext uri="{FF2B5EF4-FFF2-40B4-BE49-F238E27FC236}">
                    <a16:creationId xmlns:a16="http://schemas.microsoft.com/office/drawing/2014/main" id="{74445663-700C-8C49-829C-DF9345F98DA1}"/>
                  </a:ext>
                </a:extLst>
              </p:cNvPr>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46" name="Freeform 924">
              <a:extLst>
                <a:ext uri="{FF2B5EF4-FFF2-40B4-BE49-F238E27FC236}">
                  <a16:creationId xmlns:a16="http://schemas.microsoft.com/office/drawing/2014/main" id="{99865A8C-D62E-804A-8253-61698D4B5C95}"/>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47" name="Group 925">
              <a:extLst>
                <a:ext uri="{FF2B5EF4-FFF2-40B4-BE49-F238E27FC236}">
                  <a16:creationId xmlns:a16="http://schemas.microsoft.com/office/drawing/2014/main" id="{2C2A25DD-D467-604E-853A-430D6DD93376}"/>
                </a:ext>
              </a:extLst>
            </p:cNvPr>
            <p:cNvGrpSpPr>
              <a:grpSpLocks/>
            </p:cNvGrpSpPr>
            <p:nvPr/>
          </p:nvGrpSpPr>
          <p:grpSpPr bwMode="auto">
            <a:xfrm>
              <a:off x="4739" y="1327"/>
              <a:ext cx="582" cy="139"/>
              <a:chOff x="614" y="2568"/>
              <a:chExt cx="725" cy="139"/>
            </a:xfrm>
          </p:grpSpPr>
          <p:sp>
            <p:nvSpPr>
              <p:cNvPr id="259" name="AutoShape 926">
                <a:extLst>
                  <a:ext uri="{FF2B5EF4-FFF2-40B4-BE49-F238E27FC236}">
                    <a16:creationId xmlns:a16="http://schemas.microsoft.com/office/drawing/2014/main" id="{262B4234-C129-C247-93B0-E630B6E0EEB2}"/>
                  </a:ext>
                </a:extLst>
              </p:cNvPr>
              <p:cNvSpPr>
                <a:spLocks noChangeArrowheads="1"/>
              </p:cNvSpPr>
              <p:nvPr/>
            </p:nvSpPr>
            <p:spPr bwMode="auto">
              <a:xfrm>
                <a:off x="613" y="2569"/>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60" name="AutoShape 927">
                <a:extLst>
                  <a:ext uri="{FF2B5EF4-FFF2-40B4-BE49-F238E27FC236}">
                    <a16:creationId xmlns:a16="http://schemas.microsoft.com/office/drawing/2014/main" id="{C3E86622-0056-564D-997D-8D2A67CF6A2F}"/>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48" name="Rectangle 928">
              <a:extLst>
                <a:ext uri="{FF2B5EF4-FFF2-40B4-BE49-F238E27FC236}">
                  <a16:creationId xmlns:a16="http://schemas.microsoft.com/office/drawing/2014/main" id="{DC63B649-481F-4247-8191-DCC70135676D}"/>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49" name="Freeform 929">
              <a:extLst>
                <a:ext uri="{FF2B5EF4-FFF2-40B4-BE49-F238E27FC236}">
                  <a16:creationId xmlns:a16="http://schemas.microsoft.com/office/drawing/2014/main" id="{65F170AB-F287-FE42-83E1-55CD52508329}"/>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0" name="Freeform 930">
              <a:extLst>
                <a:ext uri="{FF2B5EF4-FFF2-40B4-BE49-F238E27FC236}">
                  <a16:creationId xmlns:a16="http://schemas.microsoft.com/office/drawing/2014/main" id="{5E4EF1AA-2F52-1047-82A1-23273F8DEE28}"/>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1" name="Oval 931">
              <a:extLst>
                <a:ext uri="{FF2B5EF4-FFF2-40B4-BE49-F238E27FC236}">
                  <a16:creationId xmlns:a16="http://schemas.microsoft.com/office/drawing/2014/main" id="{2230452E-F139-3746-8866-D20332F08196}"/>
                </a:ext>
              </a:extLst>
            </p:cNvPr>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2" name="Freeform 932">
              <a:extLst>
                <a:ext uri="{FF2B5EF4-FFF2-40B4-BE49-F238E27FC236}">
                  <a16:creationId xmlns:a16="http://schemas.microsoft.com/office/drawing/2014/main" id="{AC0FF1B9-AE2B-204E-BD36-7B5B59D913D6}"/>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3" name="AutoShape 933">
              <a:extLst>
                <a:ext uri="{FF2B5EF4-FFF2-40B4-BE49-F238E27FC236}">
                  <a16:creationId xmlns:a16="http://schemas.microsoft.com/office/drawing/2014/main" id="{6369C9A5-CBA7-4A4F-AC9C-23D6B3D48785}"/>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4" name="AutoShape 934">
              <a:extLst>
                <a:ext uri="{FF2B5EF4-FFF2-40B4-BE49-F238E27FC236}">
                  <a16:creationId xmlns:a16="http://schemas.microsoft.com/office/drawing/2014/main" id="{A6318CFB-9064-AD4A-84CC-ABFCC22E6B3F}"/>
                </a:ext>
              </a:extLst>
            </p:cNvPr>
            <p:cNvSpPr>
              <a:spLocks noChangeArrowheads="1"/>
            </p:cNvSpPr>
            <p:nvPr/>
          </p:nvSpPr>
          <p:spPr bwMode="auto">
            <a:xfrm>
              <a:off x="4208" y="2713"/>
              <a:ext cx="1067"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5" name="Oval 935">
              <a:extLst>
                <a:ext uri="{FF2B5EF4-FFF2-40B4-BE49-F238E27FC236}">
                  <a16:creationId xmlns:a16="http://schemas.microsoft.com/office/drawing/2014/main" id="{9880FA92-2062-A44C-A810-CA2159CC8D0B}"/>
                </a:ext>
              </a:extLst>
            </p:cNvPr>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6" name="Oval 936">
              <a:extLst>
                <a:ext uri="{FF2B5EF4-FFF2-40B4-BE49-F238E27FC236}">
                  <a16:creationId xmlns:a16="http://schemas.microsoft.com/office/drawing/2014/main" id="{0157C707-BF68-B542-B859-848D7A4793DB}"/>
                </a:ext>
              </a:extLst>
            </p:cNvPr>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Arial"/>
                <a:ea typeface="ＭＳ Ｐゴシック" charset="0"/>
                <a:cs typeface="Arial"/>
              </a:endParaRPr>
            </a:p>
          </p:txBody>
        </p:sp>
        <p:sp>
          <p:nvSpPr>
            <p:cNvPr id="257" name="Oval 937">
              <a:extLst>
                <a:ext uri="{FF2B5EF4-FFF2-40B4-BE49-F238E27FC236}">
                  <a16:creationId xmlns:a16="http://schemas.microsoft.com/office/drawing/2014/main" id="{F294F69C-A1CC-5947-8010-B4B39AE87752}"/>
                </a:ext>
              </a:extLst>
            </p:cNvPr>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8" name="Rectangle 938">
              <a:extLst>
                <a:ext uri="{FF2B5EF4-FFF2-40B4-BE49-F238E27FC236}">
                  <a16:creationId xmlns:a16="http://schemas.microsoft.com/office/drawing/2014/main" id="{EAAA3B6E-2D50-9248-9BC9-C0BEC39AAF92}"/>
                </a:ext>
              </a:extLst>
            </p:cNvPr>
            <p:cNvSpPr>
              <a:spLocks noChangeArrowheads="1"/>
            </p:cNvSpPr>
            <p:nvPr/>
          </p:nvSpPr>
          <p:spPr bwMode="auto">
            <a:xfrm>
              <a:off x="5059" y="1834"/>
              <a:ext cx="86"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grpSp>
        <p:nvGrpSpPr>
          <p:cNvPr id="140" name="Group 906">
            <a:extLst>
              <a:ext uri="{FF2B5EF4-FFF2-40B4-BE49-F238E27FC236}">
                <a16:creationId xmlns:a16="http://schemas.microsoft.com/office/drawing/2014/main" id="{F5F36708-6858-2345-B74F-F940F6D34AD9}"/>
              </a:ext>
            </a:extLst>
          </p:cNvPr>
          <p:cNvGrpSpPr>
            <a:grpSpLocks/>
          </p:cNvGrpSpPr>
          <p:nvPr/>
        </p:nvGrpSpPr>
        <p:grpSpPr bwMode="auto">
          <a:xfrm>
            <a:off x="9973928" y="5172883"/>
            <a:ext cx="366712" cy="579438"/>
            <a:chOff x="4140" y="429"/>
            <a:chExt cx="1425" cy="2396"/>
          </a:xfrm>
        </p:grpSpPr>
        <p:sp>
          <p:nvSpPr>
            <p:cNvPr id="141" name="Freeform 907">
              <a:extLst>
                <a:ext uri="{FF2B5EF4-FFF2-40B4-BE49-F238E27FC236}">
                  <a16:creationId xmlns:a16="http://schemas.microsoft.com/office/drawing/2014/main" id="{8AB058CC-22A9-094F-A296-F257630C3394}"/>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 name="Rectangle 908">
              <a:extLst>
                <a:ext uri="{FF2B5EF4-FFF2-40B4-BE49-F238E27FC236}">
                  <a16:creationId xmlns:a16="http://schemas.microsoft.com/office/drawing/2014/main" id="{B2E19B36-017A-174D-83CE-76FFFDC91330}"/>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43" name="Freeform 909">
              <a:extLst>
                <a:ext uri="{FF2B5EF4-FFF2-40B4-BE49-F238E27FC236}">
                  <a16:creationId xmlns:a16="http://schemas.microsoft.com/office/drawing/2014/main" id="{C3D02D38-7B2B-694C-81F7-D302105513E7}"/>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 name="Freeform 910">
              <a:extLst>
                <a:ext uri="{FF2B5EF4-FFF2-40B4-BE49-F238E27FC236}">
                  <a16:creationId xmlns:a16="http://schemas.microsoft.com/office/drawing/2014/main" id="{8E4D3BA4-D4ED-4D4C-B80B-E3FDF146E5F1}"/>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 name="Rectangle 911">
              <a:extLst>
                <a:ext uri="{FF2B5EF4-FFF2-40B4-BE49-F238E27FC236}">
                  <a16:creationId xmlns:a16="http://schemas.microsoft.com/office/drawing/2014/main" id="{6439C382-7998-8A46-84B9-5C42602A0BDC}"/>
                </a:ext>
              </a:extLst>
            </p:cNvPr>
            <p:cNvSpPr>
              <a:spLocks noChangeArrowheads="1"/>
            </p:cNvSpPr>
            <p:nvPr/>
          </p:nvSpPr>
          <p:spPr bwMode="auto">
            <a:xfrm>
              <a:off x="4214" y="692"/>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146" name="Group 912">
              <a:extLst>
                <a:ext uri="{FF2B5EF4-FFF2-40B4-BE49-F238E27FC236}">
                  <a16:creationId xmlns:a16="http://schemas.microsoft.com/office/drawing/2014/main" id="{D391F7BB-D435-8B48-BD55-8ACD22723C5F}"/>
                </a:ext>
              </a:extLst>
            </p:cNvPr>
            <p:cNvGrpSpPr>
              <a:grpSpLocks/>
            </p:cNvGrpSpPr>
            <p:nvPr/>
          </p:nvGrpSpPr>
          <p:grpSpPr bwMode="auto">
            <a:xfrm>
              <a:off x="4749" y="668"/>
              <a:ext cx="581" cy="145"/>
              <a:chOff x="614" y="2568"/>
              <a:chExt cx="725" cy="139"/>
            </a:xfrm>
          </p:grpSpPr>
          <p:sp>
            <p:nvSpPr>
              <p:cNvPr id="171" name="AutoShape 913">
                <a:extLst>
                  <a:ext uri="{FF2B5EF4-FFF2-40B4-BE49-F238E27FC236}">
                    <a16:creationId xmlns:a16="http://schemas.microsoft.com/office/drawing/2014/main" id="{2CEFA40D-644E-2D44-A85F-B3EBEB1C3D04}"/>
                  </a:ext>
                </a:extLst>
              </p:cNvPr>
              <p:cNvSpPr>
                <a:spLocks noChangeArrowheads="1"/>
              </p:cNvSpPr>
              <p:nvPr/>
            </p:nvSpPr>
            <p:spPr bwMode="auto">
              <a:xfrm>
                <a:off x="616" y="2565"/>
                <a:ext cx="724" cy="12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72" name="AutoShape 914">
                <a:extLst>
                  <a:ext uri="{FF2B5EF4-FFF2-40B4-BE49-F238E27FC236}">
                    <a16:creationId xmlns:a16="http://schemas.microsoft.com/office/drawing/2014/main" id="{138D1CC5-3C53-E34B-B85C-710AB82FF799}"/>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147" name="Rectangle 915">
              <a:extLst>
                <a:ext uri="{FF2B5EF4-FFF2-40B4-BE49-F238E27FC236}">
                  <a16:creationId xmlns:a16="http://schemas.microsoft.com/office/drawing/2014/main" id="{75B5BC8D-A4D6-324A-B5BF-C1BD434C10D6}"/>
                </a:ext>
              </a:extLst>
            </p:cNvPr>
            <p:cNvSpPr>
              <a:spLocks noChangeArrowheads="1"/>
            </p:cNvSpPr>
            <p:nvPr/>
          </p:nvSpPr>
          <p:spPr bwMode="auto">
            <a:xfrm>
              <a:off x="4226" y="1020"/>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148" name="Group 916">
              <a:extLst>
                <a:ext uri="{FF2B5EF4-FFF2-40B4-BE49-F238E27FC236}">
                  <a16:creationId xmlns:a16="http://schemas.microsoft.com/office/drawing/2014/main" id="{A57AF53C-81B6-1A49-9B07-6EB1C569190D}"/>
                </a:ext>
              </a:extLst>
            </p:cNvPr>
            <p:cNvGrpSpPr>
              <a:grpSpLocks/>
            </p:cNvGrpSpPr>
            <p:nvPr/>
          </p:nvGrpSpPr>
          <p:grpSpPr bwMode="auto">
            <a:xfrm>
              <a:off x="4747" y="994"/>
              <a:ext cx="581" cy="134"/>
              <a:chOff x="614" y="2568"/>
              <a:chExt cx="725" cy="139"/>
            </a:xfrm>
          </p:grpSpPr>
          <p:sp>
            <p:nvSpPr>
              <p:cNvPr id="169" name="AutoShape 917">
                <a:extLst>
                  <a:ext uri="{FF2B5EF4-FFF2-40B4-BE49-F238E27FC236}">
                    <a16:creationId xmlns:a16="http://schemas.microsoft.com/office/drawing/2014/main" id="{5F1800E2-0820-8A4D-AAC7-45E488E91131}"/>
                  </a:ext>
                </a:extLst>
              </p:cNvPr>
              <p:cNvSpPr>
                <a:spLocks noChangeArrowheads="1"/>
              </p:cNvSpPr>
              <p:nvPr/>
            </p:nvSpPr>
            <p:spPr bwMode="auto">
              <a:xfrm>
                <a:off x="611" y="2568"/>
                <a:ext cx="731" cy="13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70" name="AutoShape 918">
                <a:extLst>
                  <a:ext uri="{FF2B5EF4-FFF2-40B4-BE49-F238E27FC236}">
                    <a16:creationId xmlns:a16="http://schemas.microsoft.com/office/drawing/2014/main" id="{1A520FE1-24BC-AD44-AEDD-EC6425DE12CD}"/>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149" name="Rectangle 919">
              <a:extLst>
                <a:ext uri="{FF2B5EF4-FFF2-40B4-BE49-F238E27FC236}">
                  <a16:creationId xmlns:a16="http://schemas.microsoft.com/office/drawing/2014/main" id="{CA89BF72-87DF-D24D-9AE1-CD4710EB990B}"/>
                </a:ext>
              </a:extLst>
            </p:cNvPr>
            <p:cNvSpPr>
              <a:spLocks noChangeArrowheads="1"/>
            </p:cNvSpPr>
            <p:nvPr/>
          </p:nvSpPr>
          <p:spPr bwMode="auto">
            <a:xfrm>
              <a:off x="4214" y="1361"/>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50" name="Rectangle 920">
              <a:extLst>
                <a:ext uri="{FF2B5EF4-FFF2-40B4-BE49-F238E27FC236}">
                  <a16:creationId xmlns:a16="http://schemas.microsoft.com/office/drawing/2014/main" id="{085A8733-A497-554A-AB7B-D5A1AF64A234}"/>
                </a:ext>
              </a:extLst>
            </p:cNvPr>
            <p:cNvSpPr>
              <a:spLocks noChangeArrowheads="1"/>
            </p:cNvSpPr>
            <p:nvPr/>
          </p:nvSpPr>
          <p:spPr bwMode="auto">
            <a:xfrm>
              <a:off x="4226" y="1657"/>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151" name="Group 921">
              <a:extLst>
                <a:ext uri="{FF2B5EF4-FFF2-40B4-BE49-F238E27FC236}">
                  <a16:creationId xmlns:a16="http://schemas.microsoft.com/office/drawing/2014/main" id="{1105FE4F-B615-EC4E-8ABB-ED368A8322EC}"/>
                </a:ext>
              </a:extLst>
            </p:cNvPr>
            <p:cNvGrpSpPr>
              <a:grpSpLocks/>
            </p:cNvGrpSpPr>
            <p:nvPr/>
          </p:nvGrpSpPr>
          <p:grpSpPr bwMode="auto">
            <a:xfrm>
              <a:off x="4735" y="1627"/>
              <a:ext cx="582" cy="151"/>
              <a:chOff x="614" y="2568"/>
              <a:chExt cx="725" cy="139"/>
            </a:xfrm>
          </p:grpSpPr>
          <p:sp>
            <p:nvSpPr>
              <p:cNvPr id="167" name="AutoShape 922">
                <a:extLst>
                  <a:ext uri="{FF2B5EF4-FFF2-40B4-BE49-F238E27FC236}">
                    <a16:creationId xmlns:a16="http://schemas.microsoft.com/office/drawing/2014/main" id="{1E0537B8-885D-D745-A7D5-29374562BA5A}"/>
                  </a:ext>
                </a:extLst>
              </p:cNvPr>
              <p:cNvSpPr>
                <a:spLocks noChangeArrowheads="1"/>
              </p:cNvSpPr>
              <p:nvPr/>
            </p:nvSpPr>
            <p:spPr bwMode="auto">
              <a:xfrm>
                <a:off x="611" y="2571"/>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8" name="AutoShape 923">
                <a:extLst>
                  <a:ext uri="{FF2B5EF4-FFF2-40B4-BE49-F238E27FC236}">
                    <a16:creationId xmlns:a16="http://schemas.microsoft.com/office/drawing/2014/main" id="{1936BEAB-A526-134C-AE61-81FAEC2ADFB2}"/>
                  </a:ext>
                </a:extLst>
              </p:cNvPr>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152" name="Freeform 924">
              <a:extLst>
                <a:ext uri="{FF2B5EF4-FFF2-40B4-BE49-F238E27FC236}">
                  <a16:creationId xmlns:a16="http://schemas.microsoft.com/office/drawing/2014/main" id="{164C338E-555C-6E4B-92D9-2362A1BAF49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53" name="Group 925">
              <a:extLst>
                <a:ext uri="{FF2B5EF4-FFF2-40B4-BE49-F238E27FC236}">
                  <a16:creationId xmlns:a16="http://schemas.microsoft.com/office/drawing/2014/main" id="{8AB75955-5444-B748-A07D-0C69AF6E3546}"/>
                </a:ext>
              </a:extLst>
            </p:cNvPr>
            <p:cNvGrpSpPr>
              <a:grpSpLocks/>
            </p:cNvGrpSpPr>
            <p:nvPr/>
          </p:nvGrpSpPr>
          <p:grpSpPr bwMode="auto">
            <a:xfrm>
              <a:off x="4739" y="1327"/>
              <a:ext cx="582" cy="139"/>
              <a:chOff x="614" y="2568"/>
              <a:chExt cx="725" cy="139"/>
            </a:xfrm>
          </p:grpSpPr>
          <p:sp>
            <p:nvSpPr>
              <p:cNvPr id="165" name="AutoShape 926">
                <a:extLst>
                  <a:ext uri="{FF2B5EF4-FFF2-40B4-BE49-F238E27FC236}">
                    <a16:creationId xmlns:a16="http://schemas.microsoft.com/office/drawing/2014/main" id="{68DCD5E8-676E-6B40-9716-3C861B5CE010}"/>
                  </a:ext>
                </a:extLst>
              </p:cNvPr>
              <p:cNvSpPr>
                <a:spLocks noChangeArrowheads="1"/>
              </p:cNvSpPr>
              <p:nvPr/>
            </p:nvSpPr>
            <p:spPr bwMode="auto">
              <a:xfrm>
                <a:off x="613" y="2569"/>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6" name="AutoShape 927">
                <a:extLst>
                  <a:ext uri="{FF2B5EF4-FFF2-40B4-BE49-F238E27FC236}">
                    <a16:creationId xmlns:a16="http://schemas.microsoft.com/office/drawing/2014/main" id="{5EFA084C-2B25-274A-A4C8-4D92B614A101}"/>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154" name="Rectangle 928">
              <a:extLst>
                <a:ext uri="{FF2B5EF4-FFF2-40B4-BE49-F238E27FC236}">
                  <a16:creationId xmlns:a16="http://schemas.microsoft.com/office/drawing/2014/main" id="{E96115C3-FB7C-5A42-BCAC-28721129F416}"/>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55" name="Freeform 929">
              <a:extLst>
                <a:ext uri="{FF2B5EF4-FFF2-40B4-BE49-F238E27FC236}">
                  <a16:creationId xmlns:a16="http://schemas.microsoft.com/office/drawing/2014/main" id="{099B7B3F-764F-F444-820C-4E04327DEEFF}"/>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6" name="Freeform 930">
              <a:extLst>
                <a:ext uri="{FF2B5EF4-FFF2-40B4-BE49-F238E27FC236}">
                  <a16:creationId xmlns:a16="http://schemas.microsoft.com/office/drawing/2014/main" id="{3AAE54F6-234E-6E49-B930-A478EEBBEDA4}"/>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7" name="Oval 931">
              <a:extLst>
                <a:ext uri="{FF2B5EF4-FFF2-40B4-BE49-F238E27FC236}">
                  <a16:creationId xmlns:a16="http://schemas.microsoft.com/office/drawing/2014/main" id="{D8DBC382-34E4-A94D-BD33-E73AAE2FFD02}"/>
                </a:ext>
              </a:extLst>
            </p:cNvPr>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58" name="Freeform 932">
              <a:extLst>
                <a:ext uri="{FF2B5EF4-FFF2-40B4-BE49-F238E27FC236}">
                  <a16:creationId xmlns:a16="http://schemas.microsoft.com/office/drawing/2014/main" id="{02E37BA0-58BA-D340-BBCB-771B7F73BA2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AutoShape 933">
              <a:extLst>
                <a:ext uri="{FF2B5EF4-FFF2-40B4-BE49-F238E27FC236}">
                  <a16:creationId xmlns:a16="http://schemas.microsoft.com/office/drawing/2014/main" id="{7A11C832-52E2-B24F-B855-7BB84806A69A}"/>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0" name="AutoShape 934">
              <a:extLst>
                <a:ext uri="{FF2B5EF4-FFF2-40B4-BE49-F238E27FC236}">
                  <a16:creationId xmlns:a16="http://schemas.microsoft.com/office/drawing/2014/main" id="{DD7E797A-94DF-C14F-A293-ECD616BE3EE9}"/>
                </a:ext>
              </a:extLst>
            </p:cNvPr>
            <p:cNvSpPr>
              <a:spLocks noChangeArrowheads="1"/>
            </p:cNvSpPr>
            <p:nvPr/>
          </p:nvSpPr>
          <p:spPr bwMode="auto">
            <a:xfrm>
              <a:off x="4208" y="2713"/>
              <a:ext cx="1067"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1" name="Oval 935">
              <a:extLst>
                <a:ext uri="{FF2B5EF4-FFF2-40B4-BE49-F238E27FC236}">
                  <a16:creationId xmlns:a16="http://schemas.microsoft.com/office/drawing/2014/main" id="{F8E0CD42-1375-4B44-A45E-3FF513700686}"/>
                </a:ext>
              </a:extLst>
            </p:cNvPr>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2" name="Oval 936">
              <a:extLst>
                <a:ext uri="{FF2B5EF4-FFF2-40B4-BE49-F238E27FC236}">
                  <a16:creationId xmlns:a16="http://schemas.microsoft.com/office/drawing/2014/main" id="{B8C9B57C-1451-C147-8513-C69705F7D685}"/>
                </a:ext>
              </a:extLst>
            </p:cNvPr>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Arial"/>
                <a:ea typeface="ＭＳ Ｐゴシック" charset="0"/>
                <a:cs typeface="Arial"/>
              </a:endParaRPr>
            </a:p>
          </p:txBody>
        </p:sp>
        <p:sp>
          <p:nvSpPr>
            <p:cNvPr id="163" name="Oval 937">
              <a:extLst>
                <a:ext uri="{FF2B5EF4-FFF2-40B4-BE49-F238E27FC236}">
                  <a16:creationId xmlns:a16="http://schemas.microsoft.com/office/drawing/2014/main" id="{006E60AD-0FA7-A842-A62D-50F9E1041ACA}"/>
                </a:ext>
              </a:extLst>
            </p:cNvPr>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4" name="Rectangle 938">
              <a:extLst>
                <a:ext uri="{FF2B5EF4-FFF2-40B4-BE49-F238E27FC236}">
                  <a16:creationId xmlns:a16="http://schemas.microsoft.com/office/drawing/2014/main" id="{92049753-196F-6840-ADF3-9EA380D9ACCF}"/>
                </a:ext>
              </a:extLst>
            </p:cNvPr>
            <p:cNvSpPr>
              <a:spLocks noChangeArrowheads="1"/>
            </p:cNvSpPr>
            <p:nvPr/>
          </p:nvSpPr>
          <p:spPr bwMode="auto">
            <a:xfrm>
              <a:off x="5059" y="1834"/>
              <a:ext cx="86"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grpSp>
        <p:nvGrpSpPr>
          <p:cNvPr id="293" name="Group 292">
            <a:extLst>
              <a:ext uri="{FF2B5EF4-FFF2-40B4-BE49-F238E27FC236}">
                <a16:creationId xmlns:a16="http://schemas.microsoft.com/office/drawing/2014/main" id="{62783107-F170-1847-82B9-DD434F3EF8D6}"/>
              </a:ext>
            </a:extLst>
          </p:cNvPr>
          <p:cNvGrpSpPr/>
          <p:nvPr/>
        </p:nvGrpSpPr>
        <p:grpSpPr>
          <a:xfrm>
            <a:off x="8732734" y="5561377"/>
            <a:ext cx="683116" cy="378456"/>
            <a:chOff x="7493876" y="2774731"/>
            <a:chExt cx="1481958" cy="894622"/>
          </a:xfrm>
        </p:grpSpPr>
        <p:sp>
          <p:nvSpPr>
            <p:cNvPr id="294" name="Freeform 293">
              <a:extLst>
                <a:ext uri="{FF2B5EF4-FFF2-40B4-BE49-F238E27FC236}">
                  <a16:creationId xmlns:a16="http://schemas.microsoft.com/office/drawing/2014/main" id="{EF5F3E20-D4BC-C442-BACD-59C30DB120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5" name="Oval 294">
              <a:extLst>
                <a:ext uri="{FF2B5EF4-FFF2-40B4-BE49-F238E27FC236}">
                  <a16:creationId xmlns:a16="http://schemas.microsoft.com/office/drawing/2014/main" id="{986FC04E-A28E-1649-9FEE-CC9FA6FE1CC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6" name="Group 295">
              <a:extLst>
                <a:ext uri="{FF2B5EF4-FFF2-40B4-BE49-F238E27FC236}">
                  <a16:creationId xmlns:a16="http://schemas.microsoft.com/office/drawing/2014/main" id="{A2C573AD-669C-5A41-AD35-FA2DDD7C3691}"/>
                </a:ext>
              </a:extLst>
            </p:cNvPr>
            <p:cNvGrpSpPr/>
            <p:nvPr/>
          </p:nvGrpSpPr>
          <p:grpSpPr>
            <a:xfrm>
              <a:off x="7713663" y="2848339"/>
              <a:ext cx="1042107" cy="425543"/>
              <a:chOff x="7786941" y="2884917"/>
              <a:chExt cx="897649" cy="353919"/>
            </a:xfrm>
          </p:grpSpPr>
          <p:sp>
            <p:nvSpPr>
              <p:cNvPr id="297" name="Freeform 296">
                <a:extLst>
                  <a:ext uri="{FF2B5EF4-FFF2-40B4-BE49-F238E27FC236}">
                    <a16:creationId xmlns:a16="http://schemas.microsoft.com/office/drawing/2014/main" id="{97FC19DE-1413-0C41-8566-1994B58AF4D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8" name="Freeform 297">
                <a:extLst>
                  <a:ext uri="{FF2B5EF4-FFF2-40B4-BE49-F238E27FC236}">
                    <a16:creationId xmlns:a16="http://schemas.microsoft.com/office/drawing/2014/main" id="{5E359D18-9303-A740-A20F-6A15E34217F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9" name="Freeform 298">
                <a:extLst>
                  <a:ext uri="{FF2B5EF4-FFF2-40B4-BE49-F238E27FC236}">
                    <a16:creationId xmlns:a16="http://schemas.microsoft.com/office/drawing/2014/main" id="{BCCF5A99-B8F1-0348-9EE3-FF3FDF9BE64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0" name="Freeform 299">
                <a:extLst>
                  <a:ext uri="{FF2B5EF4-FFF2-40B4-BE49-F238E27FC236}">
                    <a16:creationId xmlns:a16="http://schemas.microsoft.com/office/drawing/2014/main" id="{39962976-4CE3-E24A-B309-E8A8187A4C2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327" name="Straight Connector 326">
            <a:extLst>
              <a:ext uri="{FF2B5EF4-FFF2-40B4-BE49-F238E27FC236}">
                <a16:creationId xmlns:a16="http://schemas.microsoft.com/office/drawing/2014/main" id="{8DCD6551-40AC-A340-B0BF-F6A9F6F0C2CC}"/>
              </a:ext>
            </a:extLst>
          </p:cNvPr>
          <p:cNvCxnSpPr/>
          <p:nvPr/>
        </p:nvCxnSpPr>
        <p:spPr>
          <a:xfrm>
            <a:off x="10652863" y="4065510"/>
            <a:ext cx="4631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8B75330-359B-D541-885D-83BE95DAD881}"/>
              </a:ext>
            </a:extLst>
          </p:cNvPr>
          <p:cNvCxnSpPr/>
          <p:nvPr/>
        </p:nvCxnSpPr>
        <p:spPr>
          <a:xfrm>
            <a:off x="9251576" y="5941812"/>
            <a:ext cx="237507" cy="237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4" name="Group 353">
            <a:extLst>
              <a:ext uri="{FF2B5EF4-FFF2-40B4-BE49-F238E27FC236}">
                <a16:creationId xmlns:a16="http://schemas.microsoft.com/office/drawing/2014/main" id="{F2EB30FB-0257-0440-9B83-5B89E862072C}"/>
              </a:ext>
            </a:extLst>
          </p:cNvPr>
          <p:cNvGrpSpPr/>
          <p:nvPr/>
        </p:nvGrpSpPr>
        <p:grpSpPr>
          <a:xfrm>
            <a:off x="7082865" y="1939828"/>
            <a:ext cx="4834638" cy="3974275"/>
            <a:chOff x="3623562" y="1917794"/>
            <a:chExt cx="4834638" cy="3974275"/>
          </a:xfrm>
        </p:grpSpPr>
        <p:grpSp>
          <p:nvGrpSpPr>
            <p:cNvPr id="353" name="Group 352">
              <a:extLst>
                <a:ext uri="{FF2B5EF4-FFF2-40B4-BE49-F238E27FC236}">
                  <a16:creationId xmlns:a16="http://schemas.microsoft.com/office/drawing/2014/main" id="{98503159-7269-8546-938D-7F77BBA117C9}"/>
                </a:ext>
              </a:extLst>
            </p:cNvPr>
            <p:cNvGrpSpPr/>
            <p:nvPr/>
          </p:nvGrpSpPr>
          <p:grpSpPr>
            <a:xfrm>
              <a:off x="6599795" y="1917794"/>
              <a:ext cx="1615044" cy="1104405"/>
              <a:chOff x="6599795" y="1917794"/>
              <a:chExt cx="1615044" cy="1104405"/>
            </a:xfrm>
          </p:grpSpPr>
          <p:sp>
            <p:nvSpPr>
              <p:cNvPr id="301" name="Freeform 300">
                <a:extLst>
                  <a:ext uri="{FF2B5EF4-FFF2-40B4-BE49-F238E27FC236}">
                    <a16:creationId xmlns:a16="http://schemas.microsoft.com/office/drawing/2014/main" id="{21F3A2F2-5A40-F749-8DC9-CB08A393F493}"/>
                  </a:ext>
                </a:extLst>
              </p:cNvPr>
              <p:cNvSpPr/>
              <p:nvPr/>
            </p:nvSpPr>
            <p:spPr>
              <a:xfrm>
                <a:off x="6599795" y="2131549"/>
                <a:ext cx="1615044" cy="890650"/>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890650">
                    <a:moveTo>
                      <a:pt x="0" y="641268"/>
                    </a:moveTo>
                    <a:cubicBezTo>
                      <a:pt x="320633" y="380011"/>
                      <a:pt x="308759" y="285008"/>
                      <a:pt x="285007" y="0"/>
                    </a:cubicBezTo>
                    <a:lnTo>
                      <a:pt x="1615044" y="83128"/>
                    </a:lnTo>
                    <a:cubicBezTo>
                      <a:pt x="823355" y="399803"/>
                      <a:pt x="625433" y="502723"/>
                      <a:pt x="166254" y="890650"/>
                    </a:cubicBezTo>
                    <a:lnTo>
                      <a:pt x="0" y="641268"/>
                    </a:lnTo>
                    <a:close/>
                  </a:path>
                </a:pathLst>
              </a:custGeom>
              <a:gradFill>
                <a:gsLst>
                  <a:gs pos="0">
                    <a:schemeClr val="bg1">
                      <a:alpha val="72000"/>
                    </a:schemeClr>
                  </a:gs>
                  <a:gs pos="99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Oval 306">
                <a:extLst>
                  <a:ext uri="{FF2B5EF4-FFF2-40B4-BE49-F238E27FC236}">
                    <a16:creationId xmlns:a16="http://schemas.microsoft.com/office/drawing/2014/main" id="{C1331E49-6949-294D-BD12-9DA72EB36542}"/>
                  </a:ext>
                </a:extLst>
              </p:cNvPr>
              <p:cNvSpPr>
                <a:spLocks noChangeArrowheads="1"/>
              </p:cNvSpPr>
              <p:nvPr/>
            </p:nvSpPr>
            <p:spPr bwMode="auto">
              <a:xfrm>
                <a:off x="6893234" y="1917794"/>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89" name="Text Box 302">
                <a:extLst>
                  <a:ext uri="{FF2B5EF4-FFF2-40B4-BE49-F238E27FC236}">
                    <a16:creationId xmlns:a16="http://schemas.microsoft.com/office/drawing/2014/main" id="{75A9BE49-3746-8248-B87D-60068DF94368}"/>
                  </a:ext>
                </a:extLst>
              </p:cNvPr>
              <p:cNvSpPr txBox="1">
                <a:spLocks noChangeArrowheads="1"/>
              </p:cNvSpPr>
              <p:nvPr/>
            </p:nvSpPr>
            <p:spPr bwMode="auto">
              <a:xfrm>
                <a:off x="6925808" y="2038751"/>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268" name="Group 267">
                <a:extLst>
                  <a:ext uri="{FF2B5EF4-FFF2-40B4-BE49-F238E27FC236}">
                    <a16:creationId xmlns:a16="http://schemas.microsoft.com/office/drawing/2014/main" id="{300D8DCA-AE3F-664F-B284-840D7CAB6124}"/>
                  </a:ext>
                </a:extLst>
              </p:cNvPr>
              <p:cNvGrpSpPr/>
              <p:nvPr/>
            </p:nvGrpSpPr>
            <p:grpSpPr>
              <a:xfrm>
                <a:off x="7524624" y="2012797"/>
                <a:ext cx="533735" cy="344384"/>
                <a:chOff x="7290003" y="1864426"/>
                <a:chExt cx="533735" cy="344384"/>
              </a:xfrm>
            </p:grpSpPr>
            <p:sp>
              <p:nvSpPr>
                <p:cNvPr id="267" name="Can 266">
                  <a:extLst>
                    <a:ext uri="{FF2B5EF4-FFF2-40B4-BE49-F238E27FC236}">
                      <a16:creationId xmlns:a16="http://schemas.microsoft.com/office/drawing/2014/main" id="{127AA489-B99A-914A-AA31-4CC1983CDB79}"/>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 Box 305">
                  <a:extLst>
                    <a:ext uri="{FF2B5EF4-FFF2-40B4-BE49-F238E27FC236}">
                      <a16:creationId xmlns:a16="http://schemas.microsoft.com/office/drawing/2014/main" id="{6DA72DB0-C614-724C-8C4D-84173619A778}"/>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351" name="Group 350">
              <a:extLst>
                <a:ext uri="{FF2B5EF4-FFF2-40B4-BE49-F238E27FC236}">
                  <a16:creationId xmlns:a16="http://schemas.microsoft.com/office/drawing/2014/main" id="{0B399AF3-B41F-2245-B53D-8AD0FB017F57}"/>
                </a:ext>
              </a:extLst>
            </p:cNvPr>
            <p:cNvGrpSpPr/>
            <p:nvPr/>
          </p:nvGrpSpPr>
          <p:grpSpPr>
            <a:xfrm>
              <a:off x="6752194" y="4789643"/>
              <a:ext cx="1646629" cy="914399"/>
              <a:chOff x="6752194" y="4789643"/>
              <a:chExt cx="1646629" cy="914399"/>
            </a:xfrm>
          </p:grpSpPr>
          <p:sp>
            <p:nvSpPr>
              <p:cNvPr id="312" name="Freeform 311">
                <a:extLst>
                  <a:ext uri="{FF2B5EF4-FFF2-40B4-BE49-F238E27FC236}">
                    <a16:creationId xmlns:a16="http://schemas.microsoft.com/office/drawing/2014/main" id="{BC32BAA3-10B6-2D49-970C-2F8FD93BF0C8}"/>
                  </a:ext>
                </a:extLst>
              </p:cNvPr>
              <p:cNvSpPr/>
              <p:nvPr/>
            </p:nvSpPr>
            <p:spPr>
              <a:xfrm>
                <a:off x="6752194" y="5003397"/>
                <a:ext cx="1294411" cy="700645"/>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411" h="700645">
                    <a:moveTo>
                      <a:pt x="59377" y="463138"/>
                    </a:moveTo>
                    <a:cubicBezTo>
                      <a:pt x="285008" y="380011"/>
                      <a:pt x="368136" y="285008"/>
                      <a:pt x="344384" y="0"/>
                    </a:cubicBezTo>
                    <a:lnTo>
                      <a:pt x="1294411" y="296884"/>
                    </a:lnTo>
                    <a:cubicBezTo>
                      <a:pt x="407720" y="530432"/>
                      <a:pt x="601683" y="455221"/>
                      <a:pt x="0" y="700645"/>
                    </a:cubicBezTo>
                    <a:lnTo>
                      <a:pt x="59377" y="463138"/>
                    </a:lnTo>
                    <a:close/>
                  </a:path>
                </a:pathLst>
              </a:custGeom>
              <a:gradFill>
                <a:gsLst>
                  <a:gs pos="0">
                    <a:schemeClr val="bg1">
                      <a:alpha val="8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06">
                <a:extLst>
                  <a:ext uri="{FF2B5EF4-FFF2-40B4-BE49-F238E27FC236}">
                    <a16:creationId xmlns:a16="http://schemas.microsoft.com/office/drawing/2014/main" id="{D0086292-F5A0-3D43-9848-5DA11A462DC7}"/>
                  </a:ext>
                </a:extLst>
              </p:cNvPr>
              <p:cNvSpPr>
                <a:spLocks noChangeArrowheads="1"/>
              </p:cNvSpPr>
              <p:nvPr/>
            </p:nvSpPr>
            <p:spPr bwMode="auto">
              <a:xfrm>
                <a:off x="7105011" y="4789643"/>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14" name="Text Box 302">
                <a:extLst>
                  <a:ext uri="{FF2B5EF4-FFF2-40B4-BE49-F238E27FC236}">
                    <a16:creationId xmlns:a16="http://schemas.microsoft.com/office/drawing/2014/main" id="{C0589A43-6BE2-4048-B48A-674AA2316D0A}"/>
                  </a:ext>
                </a:extLst>
              </p:cNvPr>
              <p:cNvSpPr txBox="1">
                <a:spLocks noChangeArrowheads="1"/>
              </p:cNvSpPr>
              <p:nvPr/>
            </p:nvSpPr>
            <p:spPr bwMode="auto">
              <a:xfrm>
                <a:off x="7137585" y="4910600"/>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315" name="Group 314">
                <a:extLst>
                  <a:ext uri="{FF2B5EF4-FFF2-40B4-BE49-F238E27FC236}">
                    <a16:creationId xmlns:a16="http://schemas.microsoft.com/office/drawing/2014/main" id="{B4A98685-03BD-1548-A9AD-2325D2126565}"/>
                  </a:ext>
                </a:extLst>
              </p:cNvPr>
              <p:cNvGrpSpPr/>
              <p:nvPr/>
            </p:nvGrpSpPr>
            <p:grpSpPr>
              <a:xfrm>
                <a:off x="7736401" y="4884646"/>
                <a:ext cx="533735" cy="344384"/>
                <a:chOff x="7290003" y="1864426"/>
                <a:chExt cx="533735" cy="344384"/>
              </a:xfrm>
            </p:grpSpPr>
            <p:sp>
              <p:nvSpPr>
                <p:cNvPr id="316" name="Can 315">
                  <a:extLst>
                    <a:ext uri="{FF2B5EF4-FFF2-40B4-BE49-F238E27FC236}">
                      <a16:creationId xmlns:a16="http://schemas.microsoft.com/office/drawing/2014/main" id="{BEC12876-C00A-3345-8660-E4A5472BAA2B}"/>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Text Box 305">
                  <a:extLst>
                    <a:ext uri="{FF2B5EF4-FFF2-40B4-BE49-F238E27FC236}">
                      <a16:creationId xmlns:a16="http://schemas.microsoft.com/office/drawing/2014/main" id="{5C0A977A-DEFF-D347-B4D2-E6A31D23BD0B}"/>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350" name="Group 349">
              <a:extLst>
                <a:ext uri="{FF2B5EF4-FFF2-40B4-BE49-F238E27FC236}">
                  <a16:creationId xmlns:a16="http://schemas.microsoft.com/office/drawing/2014/main" id="{65FA4AC1-63D1-4C49-9664-C68D15981EAD}"/>
                </a:ext>
              </a:extLst>
            </p:cNvPr>
            <p:cNvGrpSpPr/>
            <p:nvPr/>
          </p:nvGrpSpPr>
          <p:grpSpPr>
            <a:xfrm>
              <a:off x="3623562" y="5108298"/>
              <a:ext cx="1784742" cy="783771"/>
              <a:chOff x="3623562" y="5108298"/>
              <a:chExt cx="1784742" cy="783771"/>
            </a:xfrm>
          </p:grpSpPr>
          <p:sp>
            <p:nvSpPr>
              <p:cNvPr id="319" name="Freeform 318">
                <a:extLst>
                  <a:ext uri="{FF2B5EF4-FFF2-40B4-BE49-F238E27FC236}">
                    <a16:creationId xmlns:a16="http://schemas.microsoft.com/office/drawing/2014/main" id="{52DBAB91-18CB-8944-B638-1ECE818830DB}"/>
                  </a:ext>
                </a:extLst>
              </p:cNvPr>
              <p:cNvSpPr/>
              <p:nvPr/>
            </p:nvSpPr>
            <p:spPr>
              <a:xfrm flipH="1">
                <a:off x="4018890" y="5238925"/>
                <a:ext cx="1389414" cy="653144"/>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14" h="653144">
                    <a:moveTo>
                      <a:pt x="59377" y="415637"/>
                    </a:moveTo>
                    <a:cubicBezTo>
                      <a:pt x="285008" y="332510"/>
                      <a:pt x="320635" y="320634"/>
                      <a:pt x="605641" y="0"/>
                    </a:cubicBezTo>
                    <a:lnTo>
                      <a:pt x="1389414" y="391887"/>
                    </a:lnTo>
                    <a:cubicBezTo>
                      <a:pt x="395845" y="482932"/>
                      <a:pt x="601683" y="407720"/>
                      <a:pt x="0" y="653144"/>
                    </a:cubicBezTo>
                    <a:lnTo>
                      <a:pt x="59377" y="415637"/>
                    </a:lnTo>
                    <a:close/>
                  </a:path>
                </a:pathLst>
              </a:custGeom>
              <a:gradFill>
                <a:gsLst>
                  <a:gs pos="0">
                    <a:schemeClr val="bg1">
                      <a:alpha val="56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06">
                <a:extLst>
                  <a:ext uri="{FF2B5EF4-FFF2-40B4-BE49-F238E27FC236}">
                    <a16:creationId xmlns:a16="http://schemas.microsoft.com/office/drawing/2014/main" id="{0D5767D2-E254-6C48-A6AE-9449867C506B}"/>
                  </a:ext>
                </a:extLst>
              </p:cNvPr>
              <p:cNvSpPr>
                <a:spLocks noChangeArrowheads="1"/>
              </p:cNvSpPr>
              <p:nvPr/>
            </p:nvSpPr>
            <p:spPr bwMode="auto">
              <a:xfrm>
                <a:off x="3623562" y="5108298"/>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21" name="Text Box 302">
                <a:extLst>
                  <a:ext uri="{FF2B5EF4-FFF2-40B4-BE49-F238E27FC236}">
                    <a16:creationId xmlns:a16="http://schemas.microsoft.com/office/drawing/2014/main" id="{602F1303-18D9-F844-8639-AAC33D82813B}"/>
                  </a:ext>
                </a:extLst>
              </p:cNvPr>
              <p:cNvSpPr txBox="1">
                <a:spLocks noChangeArrowheads="1"/>
              </p:cNvSpPr>
              <p:nvPr/>
            </p:nvSpPr>
            <p:spPr bwMode="auto">
              <a:xfrm>
                <a:off x="3656136" y="5229255"/>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322" name="Group 321">
                <a:extLst>
                  <a:ext uri="{FF2B5EF4-FFF2-40B4-BE49-F238E27FC236}">
                    <a16:creationId xmlns:a16="http://schemas.microsoft.com/office/drawing/2014/main" id="{9399649B-7A2F-554C-82AD-F4B1AD5B42A6}"/>
                  </a:ext>
                </a:extLst>
              </p:cNvPr>
              <p:cNvGrpSpPr/>
              <p:nvPr/>
            </p:nvGrpSpPr>
            <p:grpSpPr>
              <a:xfrm>
                <a:off x="4254952" y="5203301"/>
                <a:ext cx="533735" cy="344384"/>
                <a:chOff x="7290003" y="1864426"/>
                <a:chExt cx="533735" cy="344384"/>
              </a:xfrm>
            </p:grpSpPr>
            <p:sp>
              <p:nvSpPr>
                <p:cNvPr id="323" name="Can 322">
                  <a:extLst>
                    <a:ext uri="{FF2B5EF4-FFF2-40B4-BE49-F238E27FC236}">
                      <a16:creationId xmlns:a16="http://schemas.microsoft.com/office/drawing/2014/main" id="{F854262E-7886-3241-8D11-A5E6E60EA1C7}"/>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Text Box 305">
                  <a:extLst>
                    <a:ext uri="{FF2B5EF4-FFF2-40B4-BE49-F238E27FC236}">
                      <a16:creationId xmlns:a16="http://schemas.microsoft.com/office/drawing/2014/main" id="{D3254243-5BF2-B44B-896A-66CA5C3A2B51}"/>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352" name="Group 351">
              <a:extLst>
                <a:ext uri="{FF2B5EF4-FFF2-40B4-BE49-F238E27FC236}">
                  <a16:creationId xmlns:a16="http://schemas.microsoft.com/office/drawing/2014/main" id="{C605FFB0-6286-B440-B611-9F82631845A0}"/>
                </a:ext>
              </a:extLst>
            </p:cNvPr>
            <p:cNvGrpSpPr/>
            <p:nvPr/>
          </p:nvGrpSpPr>
          <p:grpSpPr>
            <a:xfrm>
              <a:off x="6918449" y="3352729"/>
              <a:ext cx="1539751" cy="831273"/>
              <a:chOff x="6918449" y="3352729"/>
              <a:chExt cx="1539751" cy="831273"/>
            </a:xfrm>
          </p:grpSpPr>
          <p:sp>
            <p:nvSpPr>
              <p:cNvPr id="304" name="Freeform 303">
                <a:extLst>
                  <a:ext uri="{FF2B5EF4-FFF2-40B4-BE49-F238E27FC236}">
                    <a16:creationId xmlns:a16="http://schemas.microsoft.com/office/drawing/2014/main" id="{05F67424-D671-0E43-83F5-376615A1EEA0}"/>
                  </a:ext>
                </a:extLst>
              </p:cNvPr>
              <p:cNvSpPr/>
              <p:nvPr/>
            </p:nvSpPr>
            <p:spPr>
              <a:xfrm>
                <a:off x="6918449" y="3627840"/>
                <a:ext cx="1223159" cy="556162"/>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223159"/>
                  <a:gd name="connsiteY0" fmla="*/ 641268 h 890650"/>
                  <a:gd name="connsiteX1" fmla="*/ 285007 w 1223159"/>
                  <a:gd name="connsiteY1" fmla="*/ 0 h 890650"/>
                  <a:gd name="connsiteX2" fmla="*/ 1223159 w 1223159"/>
                  <a:gd name="connsiteY2" fmla="*/ 368389 h 890650"/>
                  <a:gd name="connsiteX3" fmla="*/ 166254 w 1223159"/>
                  <a:gd name="connsiteY3" fmla="*/ 890650 h 890650"/>
                  <a:gd name="connsiteX4" fmla="*/ 0 w 1223159"/>
                  <a:gd name="connsiteY4" fmla="*/ 641268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59" h="890650">
                    <a:moveTo>
                      <a:pt x="0" y="641268"/>
                    </a:moveTo>
                    <a:cubicBezTo>
                      <a:pt x="320633" y="380011"/>
                      <a:pt x="308759" y="285008"/>
                      <a:pt x="285007" y="0"/>
                    </a:cubicBezTo>
                    <a:lnTo>
                      <a:pt x="1223159" y="368389"/>
                    </a:lnTo>
                    <a:cubicBezTo>
                      <a:pt x="431470" y="685064"/>
                      <a:pt x="625433" y="502723"/>
                      <a:pt x="166254" y="890650"/>
                    </a:cubicBezTo>
                    <a:lnTo>
                      <a:pt x="0" y="641268"/>
                    </a:lnTo>
                    <a:close/>
                  </a:path>
                </a:pathLst>
              </a:custGeom>
              <a:gradFill>
                <a:gsLst>
                  <a:gs pos="0">
                    <a:schemeClr val="bg1"/>
                  </a:gs>
                  <a:gs pos="100000">
                    <a:schemeClr val="bg1">
                      <a:lumMod val="85000"/>
                      <a:alpha val="7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6">
                <a:extLst>
                  <a:ext uri="{FF2B5EF4-FFF2-40B4-BE49-F238E27FC236}">
                    <a16:creationId xmlns:a16="http://schemas.microsoft.com/office/drawing/2014/main" id="{27559BC1-D012-754D-894C-ECDB3C951962}"/>
                  </a:ext>
                </a:extLst>
              </p:cNvPr>
              <p:cNvSpPr>
                <a:spLocks noChangeArrowheads="1"/>
              </p:cNvSpPr>
              <p:nvPr/>
            </p:nvSpPr>
            <p:spPr bwMode="auto">
              <a:xfrm>
                <a:off x="7164388" y="3352729"/>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06" name="Text Box 302">
                <a:extLst>
                  <a:ext uri="{FF2B5EF4-FFF2-40B4-BE49-F238E27FC236}">
                    <a16:creationId xmlns:a16="http://schemas.microsoft.com/office/drawing/2014/main" id="{657B579A-71C9-8545-B2A3-9605C3793840}"/>
                  </a:ext>
                </a:extLst>
              </p:cNvPr>
              <p:cNvSpPr txBox="1">
                <a:spLocks noChangeArrowheads="1"/>
              </p:cNvSpPr>
              <p:nvPr/>
            </p:nvSpPr>
            <p:spPr bwMode="auto">
              <a:xfrm>
                <a:off x="7196962" y="3473686"/>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307" name="Group 306">
                <a:extLst>
                  <a:ext uri="{FF2B5EF4-FFF2-40B4-BE49-F238E27FC236}">
                    <a16:creationId xmlns:a16="http://schemas.microsoft.com/office/drawing/2014/main" id="{82DC8040-9E40-BC47-92BF-988BC760C75E}"/>
                  </a:ext>
                </a:extLst>
              </p:cNvPr>
              <p:cNvGrpSpPr/>
              <p:nvPr/>
            </p:nvGrpSpPr>
            <p:grpSpPr>
              <a:xfrm>
                <a:off x="7795778" y="3447732"/>
                <a:ext cx="533735" cy="344384"/>
                <a:chOff x="7290003" y="1864426"/>
                <a:chExt cx="533735" cy="344384"/>
              </a:xfrm>
            </p:grpSpPr>
            <p:sp>
              <p:nvSpPr>
                <p:cNvPr id="308" name="Can 307">
                  <a:extLst>
                    <a:ext uri="{FF2B5EF4-FFF2-40B4-BE49-F238E27FC236}">
                      <a16:creationId xmlns:a16="http://schemas.microsoft.com/office/drawing/2014/main" id="{E13C5E51-EC31-1540-80DD-4CC6C4BF1D9D}"/>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Text Box 305">
                  <a:extLst>
                    <a:ext uri="{FF2B5EF4-FFF2-40B4-BE49-F238E27FC236}">
                      <a16:creationId xmlns:a16="http://schemas.microsoft.com/office/drawing/2014/main" id="{7F6A394E-C8F9-D64D-B2E3-4988424BF43E}"/>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330" name="Group 329">
              <a:extLst>
                <a:ext uri="{FF2B5EF4-FFF2-40B4-BE49-F238E27FC236}">
                  <a16:creationId xmlns:a16="http://schemas.microsoft.com/office/drawing/2014/main" id="{E633D5C9-326B-9D47-B6FE-0B5C7B23DBD1}"/>
                </a:ext>
              </a:extLst>
            </p:cNvPr>
            <p:cNvGrpSpPr/>
            <p:nvPr/>
          </p:nvGrpSpPr>
          <p:grpSpPr>
            <a:xfrm>
              <a:off x="3906590" y="3823785"/>
              <a:ext cx="1755404" cy="783771"/>
              <a:chOff x="1750147" y="5031180"/>
              <a:chExt cx="1755404" cy="783771"/>
            </a:xfrm>
          </p:grpSpPr>
          <p:sp>
            <p:nvSpPr>
              <p:cNvPr id="331" name="Freeform 330">
                <a:extLst>
                  <a:ext uri="{FF2B5EF4-FFF2-40B4-BE49-F238E27FC236}">
                    <a16:creationId xmlns:a16="http://schemas.microsoft.com/office/drawing/2014/main" id="{675A9804-5AFD-F641-BAE7-539EF7603289}"/>
                  </a:ext>
                </a:extLst>
              </p:cNvPr>
              <p:cNvSpPr/>
              <p:nvPr/>
            </p:nvSpPr>
            <p:spPr>
              <a:xfrm flipH="1">
                <a:off x="2679864" y="5304311"/>
                <a:ext cx="825687" cy="510640"/>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273133 h 510640"/>
                  <a:gd name="connsiteX1" fmla="*/ 510638 w 1389414"/>
                  <a:gd name="connsiteY1" fmla="*/ 0 h 510640"/>
                  <a:gd name="connsiteX2" fmla="*/ 1389414 w 1389414"/>
                  <a:gd name="connsiteY2" fmla="*/ 249383 h 510640"/>
                  <a:gd name="connsiteX3" fmla="*/ 0 w 1389414"/>
                  <a:gd name="connsiteY3" fmla="*/ 510640 h 510640"/>
                  <a:gd name="connsiteX4" fmla="*/ 59377 w 1389414"/>
                  <a:gd name="connsiteY4" fmla="*/ 273133 h 510640"/>
                  <a:gd name="connsiteX0" fmla="*/ 59377 w 855025"/>
                  <a:gd name="connsiteY0" fmla="*/ 273133 h 510640"/>
                  <a:gd name="connsiteX1" fmla="*/ 510638 w 855025"/>
                  <a:gd name="connsiteY1" fmla="*/ 0 h 510640"/>
                  <a:gd name="connsiteX2" fmla="*/ 855025 w 855025"/>
                  <a:gd name="connsiteY2" fmla="*/ 261258 h 510640"/>
                  <a:gd name="connsiteX3" fmla="*/ 0 w 855025"/>
                  <a:gd name="connsiteY3" fmla="*/ 510640 h 510640"/>
                  <a:gd name="connsiteX4" fmla="*/ 59377 w 855025"/>
                  <a:gd name="connsiteY4" fmla="*/ 273133 h 510640"/>
                  <a:gd name="connsiteX0" fmla="*/ 59377 w 855025"/>
                  <a:gd name="connsiteY0" fmla="*/ 273133 h 510640"/>
                  <a:gd name="connsiteX1" fmla="*/ 510638 w 855025"/>
                  <a:gd name="connsiteY1" fmla="*/ 0 h 510640"/>
                  <a:gd name="connsiteX2" fmla="*/ 855025 w 855025"/>
                  <a:gd name="connsiteY2" fmla="*/ 261258 h 510640"/>
                  <a:gd name="connsiteX3" fmla="*/ 0 w 855025"/>
                  <a:gd name="connsiteY3" fmla="*/ 510640 h 510640"/>
                  <a:gd name="connsiteX4" fmla="*/ 59377 w 855025"/>
                  <a:gd name="connsiteY4" fmla="*/ 273133 h 510640"/>
                  <a:gd name="connsiteX0" fmla="*/ 59377 w 855025"/>
                  <a:gd name="connsiteY0" fmla="*/ 273133 h 510640"/>
                  <a:gd name="connsiteX1" fmla="*/ 510638 w 855025"/>
                  <a:gd name="connsiteY1" fmla="*/ 0 h 510640"/>
                  <a:gd name="connsiteX2" fmla="*/ 855025 w 855025"/>
                  <a:gd name="connsiteY2" fmla="*/ 261258 h 510640"/>
                  <a:gd name="connsiteX3" fmla="*/ 0 w 855025"/>
                  <a:gd name="connsiteY3" fmla="*/ 510640 h 510640"/>
                  <a:gd name="connsiteX4" fmla="*/ 59377 w 855025"/>
                  <a:gd name="connsiteY4" fmla="*/ 273133 h 51064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20258 w 815906"/>
                  <a:gd name="connsiteY0" fmla="*/ 273133 h 505750"/>
                  <a:gd name="connsiteX1" fmla="*/ 471519 w 815906"/>
                  <a:gd name="connsiteY1" fmla="*/ 0 h 505750"/>
                  <a:gd name="connsiteX2" fmla="*/ 815906 w 815906"/>
                  <a:gd name="connsiteY2" fmla="*/ 261258 h 505750"/>
                  <a:gd name="connsiteX3" fmla="*/ 0 w 815906"/>
                  <a:gd name="connsiteY3" fmla="*/ 505750 h 505750"/>
                  <a:gd name="connsiteX4" fmla="*/ 20258 w 815906"/>
                  <a:gd name="connsiteY4" fmla="*/ 273133 h 505750"/>
                  <a:gd name="connsiteX0" fmla="*/ 699 w 796347"/>
                  <a:gd name="connsiteY0" fmla="*/ 273133 h 510640"/>
                  <a:gd name="connsiteX1" fmla="*/ 451960 w 796347"/>
                  <a:gd name="connsiteY1" fmla="*/ 0 h 510640"/>
                  <a:gd name="connsiteX2" fmla="*/ 796347 w 796347"/>
                  <a:gd name="connsiteY2" fmla="*/ 261258 h 510640"/>
                  <a:gd name="connsiteX3" fmla="*/ 0 w 796347"/>
                  <a:gd name="connsiteY3" fmla="*/ 510640 h 510640"/>
                  <a:gd name="connsiteX4" fmla="*/ 699 w 796347"/>
                  <a:gd name="connsiteY4" fmla="*/ 273133 h 510640"/>
                  <a:gd name="connsiteX0" fmla="*/ 0 w 820098"/>
                  <a:gd name="connsiteY0" fmla="*/ 331811 h 510640"/>
                  <a:gd name="connsiteX1" fmla="*/ 475711 w 820098"/>
                  <a:gd name="connsiteY1" fmla="*/ 0 h 510640"/>
                  <a:gd name="connsiteX2" fmla="*/ 820098 w 820098"/>
                  <a:gd name="connsiteY2" fmla="*/ 261258 h 510640"/>
                  <a:gd name="connsiteX3" fmla="*/ 23751 w 820098"/>
                  <a:gd name="connsiteY3" fmla="*/ 510640 h 510640"/>
                  <a:gd name="connsiteX4" fmla="*/ 0 w 820098"/>
                  <a:gd name="connsiteY4" fmla="*/ 331811 h 510640"/>
                  <a:gd name="connsiteX0" fmla="*/ 5589 w 825687"/>
                  <a:gd name="connsiteY0" fmla="*/ 331811 h 510640"/>
                  <a:gd name="connsiteX1" fmla="*/ 481300 w 825687"/>
                  <a:gd name="connsiteY1" fmla="*/ 0 h 510640"/>
                  <a:gd name="connsiteX2" fmla="*/ 825687 w 825687"/>
                  <a:gd name="connsiteY2" fmla="*/ 261258 h 510640"/>
                  <a:gd name="connsiteX3" fmla="*/ 0 w 825687"/>
                  <a:gd name="connsiteY3" fmla="*/ 510640 h 510640"/>
                  <a:gd name="connsiteX4" fmla="*/ 5589 w 825687"/>
                  <a:gd name="connsiteY4" fmla="*/ 331811 h 51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687" h="510640">
                    <a:moveTo>
                      <a:pt x="5589" y="331811"/>
                    </a:moveTo>
                    <a:cubicBezTo>
                      <a:pt x="231220" y="248684"/>
                      <a:pt x="267546" y="201881"/>
                      <a:pt x="481300" y="0"/>
                    </a:cubicBezTo>
                    <a:cubicBezTo>
                      <a:pt x="537418" y="145764"/>
                      <a:pt x="583755" y="179062"/>
                      <a:pt x="825687" y="261258"/>
                    </a:cubicBezTo>
                    <a:cubicBezTo>
                      <a:pt x="389560" y="305502"/>
                      <a:pt x="239835" y="377682"/>
                      <a:pt x="0" y="510640"/>
                    </a:cubicBezTo>
                    <a:lnTo>
                      <a:pt x="5589" y="331811"/>
                    </a:lnTo>
                    <a:close/>
                  </a:path>
                </a:pathLst>
              </a:custGeom>
              <a:gradFill>
                <a:gsLst>
                  <a:gs pos="0">
                    <a:schemeClr val="bg1">
                      <a:alpha val="51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06">
                <a:extLst>
                  <a:ext uri="{FF2B5EF4-FFF2-40B4-BE49-F238E27FC236}">
                    <a16:creationId xmlns:a16="http://schemas.microsoft.com/office/drawing/2014/main" id="{BAE15EAB-077B-6749-A79C-81FB11A0991A}"/>
                  </a:ext>
                </a:extLst>
              </p:cNvPr>
              <p:cNvSpPr>
                <a:spLocks noChangeArrowheads="1"/>
              </p:cNvSpPr>
              <p:nvPr/>
            </p:nvSpPr>
            <p:spPr bwMode="auto">
              <a:xfrm>
                <a:off x="1750147" y="5031180"/>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33" name="Text Box 302">
                <a:extLst>
                  <a:ext uri="{FF2B5EF4-FFF2-40B4-BE49-F238E27FC236}">
                    <a16:creationId xmlns:a16="http://schemas.microsoft.com/office/drawing/2014/main" id="{6EED7069-5AE3-3B4D-9496-83CCF2CF1D94}"/>
                  </a:ext>
                </a:extLst>
              </p:cNvPr>
              <p:cNvSpPr txBox="1">
                <a:spLocks noChangeArrowheads="1"/>
              </p:cNvSpPr>
              <p:nvPr/>
            </p:nvSpPr>
            <p:spPr bwMode="auto">
              <a:xfrm>
                <a:off x="1782721" y="5152137"/>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334" name="Group 333">
                <a:extLst>
                  <a:ext uri="{FF2B5EF4-FFF2-40B4-BE49-F238E27FC236}">
                    <a16:creationId xmlns:a16="http://schemas.microsoft.com/office/drawing/2014/main" id="{88BE0A40-60C5-AB4A-8A55-E30F204A6545}"/>
                  </a:ext>
                </a:extLst>
              </p:cNvPr>
              <p:cNvGrpSpPr/>
              <p:nvPr/>
            </p:nvGrpSpPr>
            <p:grpSpPr>
              <a:xfrm>
                <a:off x="2381537" y="5126183"/>
                <a:ext cx="533735" cy="344384"/>
                <a:chOff x="7290003" y="1864426"/>
                <a:chExt cx="533735" cy="344384"/>
              </a:xfrm>
            </p:grpSpPr>
            <p:sp>
              <p:nvSpPr>
                <p:cNvPr id="335" name="Can 334">
                  <a:extLst>
                    <a:ext uri="{FF2B5EF4-FFF2-40B4-BE49-F238E27FC236}">
                      <a16:creationId xmlns:a16="http://schemas.microsoft.com/office/drawing/2014/main" id="{27151A26-5290-8C4F-AEFC-CE53176C471B}"/>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Text Box 305">
                  <a:extLst>
                    <a:ext uri="{FF2B5EF4-FFF2-40B4-BE49-F238E27FC236}">
                      <a16:creationId xmlns:a16="http://schemas.microsoft.com/office/drawing/2014/main" id="{A66B2478-BEC3-B046-B9FE-451AA17FD969}"/>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grpSp>
        <p:nvGrpSpPr>
          <p:cNvPr id="277" name="Group 276">
            <a:extLst>
              <a:ext uri="{FF2B5EF4-FFF2-40B4-BE49-F238E27FC236}">
                <a16:creationId xmlns:a16="http://schemas.microsoft.com/office/drawing/2014/main" id="{6095E9E5-2C12-5B4E-8CB9-7BFD6AD96D37}"/>
              </a:ext>
            </a:extLst>
          </p:cNvPr>
          <p:cNvGrpSpPr/>
          <p:nvPr/>
        </p:nvGrpSpPr>
        <p:grpSpPr>
          <a:xfrm>
            <a:off x="9109072" y="4201055"/>
            <a:ext cx="736270" cy="422596"/>
            <a:chOff x="3668110" y="2448910"/>
            <a:chExt cx="3794234" cy="2165130"/>
          </a:xfrm>
        </p:grpSpPr>
        <p:sp>
          <p:nvSpPr>
            <p:cNvPr id="278" name="Rectangle 277">
              <a:extLst>
                <a:ext uri="{FF2B5EF4-FFF2-40B4-BE49-F238E27FC236}">
                  <a16:creationId xmlns:a16="http://schemas.microsoft.com/office/drawing/2014/main" id="{CCCE7B34-BEB2-1E4C-B631-21415428504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Freeform 278">
              <a:extLst>
                <a:ext uri="{FF2B5EF4-FFF2-40B4-BE49-F238E27FC236}">
                  <a16:creationId xmlns:a16="http://schemas.microsoft.com/office/drawing/2014/main" id="{CE240A58-5F0B-AE45-83C2-A6A7A3DD4DB8}"/>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0" name="Group 279">
              <a:extLst>
                <a:ext uri="{FF2B5EF4-FFF2-40B4-BE49-F238E27FC236}">
                  <a16:creationId xmlns:a16="http://schemas.microsoft.com/office/drawing/2014/main" id="{EC804A91-1A9E-A749-B21A-455168E07D2A}"/>
                </a:ext>
              </a:extLst>
            </p:cNvPr>
            <p:cNvGrpSpPr/>
            <p:nvPr/>
          </p:nvGrpSpPr>
          <p:grpSpPr>
            <a:xfrm>
              <a:off x="3941378" y="2603243"/>
              <a:ext cx="3202061" cy="1066110"/>
              <a:chOff x="7939341" y="3037317"/>
              <a:chExt cx="897649" cy="353919"/>
            </a:xfrm>
          </p:grpSpPr>
          <p:sp>
            <p:nvSpPr>
              <p:cNvPr id="281" name="Freeform 280">
                <a:extLst>
                  <a:ext uri="{FF2B5EF4-FFF2-40B4-BE49-F238E27FC236}">
                    <a16:creationId xmlns:a16="http://schemas.microsoft.com/office/drawing/2014/main" id="{F96FFB0B-8D7A-C74F-A855-9009B45B690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Freeform 281">
                <a:extLst>
                  <a:ext uri="{FF2B5EF4-FFF2-40B4-BE49-F238E27FC236}">
                    <a16:creationId xmlns:a16="http://schemas.microsoft.com/office/drawing/2014/main" id="{4D1DE23B-107E-3840-9167-B18936FE0D3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3" name="Freeform 282">
                <a:extLst>
                  <a:ext uri="{FF2B5EF4-FFF2-40B4-BE49-F238E27FC236}">
                    <a16:creationId xmlns:a16="http://schemas.microsoft.com/office/drawing/2014/main" id="{99DB9992-73B0-EF4D-91C8-5850FE6F125F}"/>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4" name="Freeform 283">
                <a:extLst>
                  <a:ext uri="{FF2B5EF4-FFF2-40B4-BE49-F238E27FC236}">
                    <a16:creationId xmlns:a16="http://schemas.microsoft.com/office/drawing/2014/main" id="{78C73A8D-EC62-F54C-84BC-3601B6A93AB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6" name="Group 345">
            <a:extLst>
              <a:ext uri="{FF2B5EF4-FFF2-40B4-BE49-F238E27FC236}">
                <a16:creationId xmlns:a16="http://schemas.microsoft.com/office/drawing/2014/main" id="{18314FE2-2999-5142-B9B9-16F64EC14BFE}"/>
              </a:ext>
            </a:extLst>
          </p:cNvPr>
          <p:cNvGrpSpPr/>
          <p:nvPr/>
        </p:nvGrpSpPr>
        <p:grpSpPr>
          <a:xfrm>
            <a:off x="6031737" y="2248384"/>
            <a:ext cx="2602679" cy="1273223"/>
            <a:chOff x="2572434" y="2226350"/>
            <a:chExt cx="2602679" cy="1273223"/>
          </a:xfrm>
        </p:grpSpPr>
        <p:sp>
          <p:nvSpPr>
            <p:cNvPr id="338" name="Freeform 337">
              <a:extLst>
                <a:ext uri="{FF2B5EF4-FFF2-40B4-BE49-F238E27FC236}">
                  <a16:creationId xmlns:a16="http://schemas.microsoft.com/office/drawing/2014/main" id="{CEDEFF11-1930-B643-BDC9-D891F36F7C27}"/>
                </a:ext>
              </a:extLst>
            </p:cNvPr>
            <p:cNvSpPr/>
            <p:nvPr/>
          </p:nvSpPr>
          <p:spPr>
            <a:xfrm flipH="1">
              <a:off x="3389091" y="2670159"/>
              <a:ext cx="1786022" cy="829414"/>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591907 h 829414"/>
                <a:gd name="connsiteX1" fmla="*/ 429371 w 1389414"/>
                <a:gd name="connsiteY1" fmla="*/ 0 h 829414"/>
                <a:gd name="connsiteX2" fmla="*/ 1389414 w 1389414"/>
                <a:gd name="connsiteY2" fmla="*/ 568157 h 829414"/>
                <a:gd name="connsiteX3" fmla="*/ 0 w 1389414"/>
                <a:gd name="connsiteY3" fmla="*/ 829414 h 829414"/>
                <a:gd name="connsiteX4" fmla="*/ 59377 w 1389414"/>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25786 h 829414"/>
                <a:gd name="connsiteX3" fmla="*/ 0 w 1786022"/>
                <a:gd name="connsiteY3" fmla="*/ 829414 h 829414"/>
                <a:gd name="connsiteX4" fmla="*/ 81411 w 1786022"/>
                <a:gd name="connsiteY4" fmla="*/ 393603 h 829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022" h="829414">
                  <a:moveTo>
                    <a:pt x="81411" y="393603"/>
                  </a:moveTo>
                  <a:cubicBezTo>
                    <a:pt x="307042" y="310476"/>
                    <a:pt x="265550" y="210465"/>
                    <a:pt x="429371" y="0"/>
                  </a:cubicBezTo>
                  <a:cubicBezTo>
                    <a:pt x="716335" y="244471"/>
                    <a:pt x="915164" y="290636"/>
                    <a:pt x="1786022" y="325786"/>
                  </a:cubicBezTo>
                  <a:cubicBezTo>
                    <a:pt x="561099" y="527000"/>
                    <a:pt x="601683" y="583990"/>
                    <a:pt x="0" y="829414"/>
                  </a:cubicBezTo>
                  <a:lnTo>
                    <a:pt x="81411" y="393603"/>
                  </a:lnTo>
                  <a:close/>
                </a:path>
              </a:pathLst>
            </a:custGeom>
            <a:gradFill>
              <a:gsLst>
                <a:gs pos="0">
                  <a:schemeClr val="bg1">
                    <a:alpha val="56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80">
              <a:extLst>
                <a:ext uri="{FF2B5EF4-FFF2-40B4-BE49-F238E27FC236}">
                  <a16:creationId xmlns:a16="http://schemas.microsoft.com/office/drawing/2014/main" id="{53A1D106-421A-1B49-B553-2CBF9788D987}"/>
                </a:ext>
              </a:extLst>
            </p:cNvPr>
            <p:cNvSpPr>
              <a:spLocks noChangeArrowheads="1"/>
            </p:cNvSpPr>
            <p:nvPr/>
          </p:nvSpPr>
          <p:spPr bwMode="auto">
            <a:xfrm>
              <a:off x="2739071" y="2226350"/>
              <a:ext cx="2047875" cy="771802"/>
            </a:xfrm>
            <a:prstGeom prst="ellipse">
              <a:avLst/>
            </a:prstGeom>
            <a:solidFill>
              <a:srgbClr val="FFFFFF"/>
            </a:solidFill>
            <a:ln w="19050">
              <a:solidFill>
                <a:schemeClr val="tx1">
                  <a:lumMod val="65000"/>
                  <a:lumOff val="3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37" name="Text Box 276">
              <a:extLst>
                <a:ext uri="{FF2B5EF4-FFF2-40B4-BE49-F238E27FC236}">
                  <a16:creationId xmlns:a16="http://schemas.microsoft.com/office/drawing/2014/main" id="{B7A9E3BA-2BF5-CE43-8B30-86D6044354FF}"/>
                </a:ext>
              </a:extLst>
            </p:cNvPr>
            <p:cNvSpPr txBox="1">
              <a:spLocks noChangeArrowheads="1"/>
            </p:cNvSpPr>
            <p:nvPr/>
          </p:nvSpPr>
          <p:spPr bwMode="auto">
            <a:xfrm>
              <a:off x="2572434" y="2312106"/>
              <a:ext cx="2419253" cy="563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eaLnBrk="0" fontAlgn="base" latinLnBrk="0" hangingPunct="0">
                <a:lnSpc>
                  <a:spcPct val="85000"/>
                </a:lnSpc>
                <a:spcBef>
                  <a:spcPct val="0"/>
                </a:spcBef>
                <a:spcAft>
                  <a:spcPct val="0"/>
                </a:spcAft>
                <a:buClrTx/>
                <a:buSzTx/>
                <a:buFontTx/>
                <a:buNone/>
                <a:tabLst/>
                <a:defRPr/>
              </a:pPr>
              <a:r>
                <a:rPr kumimoji="0" lang="en-US" b="0" i="0" u="none" strike="noStrike" kern="0" cap="none" spc="0" normalizeH="0" baseline="0" noProof="0" dirty="0">
                  <a:ln>
                    <a:noFill/>
                  </a:ln>
                  <a:solidFill>
                    <a:srgbClr val="000000"/>
                  </a:solidFill>
                  <a:effectLst/>
                  <a:uLnTx/>
                  <a:uFillTx/>
                  <a:ea typeface="ＭＳ Ｐゴシック" charset="0"/>
                  <a:cs typeface="Arial"/>
                </a:rPr>
                <a:t>managing</a:t>
              </a:r>
            </a:p>
            <a:p>
              <a:pPr marL="0" marR="0" lvl="0" indent="0" algn="ctr" defTabSz="914400" eaLnBrk="0" fontAlgn="base" latinLnBrk="0" hangingPunct="0">
                <a:lnSpc>
                  <a:spcPct val="85000"/>
                </a:lnSpc>
                <a:spcBef>
                  <a:spcPct val="0"/>
                </a:spcBef>
                <a:spcAft>
                  <a:spcPct val="0"/>
                </a:spcAft>
                <a:buClrTx/>
                <a:buSzTx/>
                <a:buFontTx/>
                <a:buNone/>
                <a:tabLst/>
                <a:defRPr/>
              </a:pPr>
              <a:r>
                <a:rPr lang="en-US" kern="0" dirty="0">
                  <a:solidFill>
                    <a:srgbClr val="000000"/>
                  </a:solidFill>
                  <a:ea typeface="ＭＳ Ｐゴシック" charset="0"/>
                  <a:cs typeface="Arial"/>
                </a:rPr>
                <a:t>e</a:t>
              </a:r>
              <a:r>
                <a:rPr kumimoji="0" lang="en-US" b="0" i="0" u="none" strike="noStrike" kern="0" cap="none" spc="0" normalizeH="0" baseline="0" noProof="0" dirty="0" err="1">
                  <a:ln>
                    <a:noFill/>
                  </a:ln>
                  <a:solidFill>
                    <a:srgbClr val="000000"/>
                  </a:solidFill>
                  <a:effectLst/>
                  <a:uLnTx/>
                  <a:uFillTx/>
                  <a:ea typeface="ＭＳ Ｐゴシック" charset="0"/>
                  <a:cs typeface="Arial"/>
                </a:rPr>
                <a:t>ntity</a:t>
              </a:r>
              <a:r>
                <a:rPr kumimoji="0" lang="en-US" b="0" i="0" u="none" strike="noStrike" kern="0" cap="none" spc="0" normalizeH="0" baseline="0" noProof="0" dirty="0">
                  <a:ln>
                    <a:noFill/>
                  </a:ln>
                  <a:solidFill>
                    <a:srgbClr val="000000"/>
                  </a:solidFill>
                  <a:effectLst/>
                  <a:uLnTx/>
                  <a:uFillTx/>
                  <a:ea typeface="ＭＳ Ｐゴシック" charset="0"/>
                  <a:cs typeface="Arial"/>
                </a:rPr>
                <a:t>/server/controller</a:t>
              </a:r>
            </a:p>
          </p:txBody>
        </p:sp>
        <p:grpSp>
          <p:nvGrpSpPr>
            <p:cNvPr id="341" name="Group 340">
              <a:extLst>
                <a:ext uri="{FF2B5EF4-FFF2-40B4-BE49-F238E27FC236}">
                  <a16:creationId xmlns:a16="http://schemas.microsoft.com/office/drawing/2014/main" id="{8A56D922-8607-8842-BA7E-E5BD077F86C3}"/>
                </a:ext>
              </a:extLst>
            </p:cNvPr>
            <p:cNvGrpSpPr/>
            <p:nvPr/>
          </p:nvGrpSpPr>
          <p:grpSpPr>
            <a:xfrm>
              <a:off x="2936918" y="2788771"/>
              <a:ext cx="820613" cy="395103"/>
              <a:chOff x="7338951" y="1864426"/>
              <a:chExt cx="427511" cy="344384"/>
            </a:xfrm>
          </p:grpSpPr>
          <p:sp>
            <p:nvSpPr>
              <p:cNvPr id="342" name="Can 341">
                <a:extLst>
                  <a:ext uri="{FF2B5EF4-FFF2-40B4-BE49-F238E27FC236}">
                    <a16:creationId xmlns:a16="http://schemas.microsoft.com/office/drawing/2014/main" id="{74EE4027-61E0-3D42-9FDE-09FA0ACD0582}"/>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Text Box 305">
                <a:extLst>
                  <a:ext uri="{FF2B5EF4-FFF2-40B4-BE49-F238E27FC236}">
                    <a16:creationId xmlns:a16="http://schemas.microsoft.com/office/drawing/2014/main" id="{F32717F6-5E52-0140-9736-59C98FBC2B25}"/>
                  </a:ext>
                </a:extLst>
              </p:cNvPr>
              <p:cNvSpPr txBox="1">
                <a:spLocks noChangeArrowheads="1"/>
              </p:cNvSpPr>
              <p:nvPr/>
            </p:nvSpPr>
            <p:spPr bwMode="auto">
              <a:xfrm>
                <a:off x="7404793" y="1927928"/>
                <a:ext cx="281197" cy="2682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285" name="Group 284">
            <a:extLst>
              <a:ext uri="{FF2B5EF4-FFF2-40B4-BE49-F238E27FC236}">
                <a16:creationId xmlns:a16="http://schemas.microsoft.com/office/drawing/2014/main" id="{6C7BD6B1-0D37-394A-8FEE-E1CF482D0787}"/>
              </a:ext>
            </a:extLst>
          </p:cNvPr>
          <p:cNvGrpSpPr/>
          <p:nvPr/>
        </p:nvGrpSpPr>
        <p:grpSpPr>
          <a:xfrm>
            <a:off x="9957872" y="3853309"/>
            <a:ext cx="683116" cy="378456"/>
            <a:chOff x="7493876" y="2774731"/>
            <a:chExt cx="1481958" cy="894622"/>
          </a:xfrm>
        </p:grpSpPr>
        <p:sp>
          <p:nvSpPr>
            <p:cNvPr id="286" name="Freeform 285">
              <a:extLst>
                <a:ext uri="{FF2B5EF4-FFF2-40B4-BE49-F238E27FC236}">
                  <a16:creationId xmlns:a16="http://schemas.microsoft.com/office/drawing/2014/main" id="{15AF3D12-A1F8-E345-AFFD-6154902F74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7" name="Oval 286">
              <a:extLst>
                <a:ext uri="{FF2B5EF4-FFF2-40B4-BE49-F238E27FC236}">
                  <a16:creationId xmlns:a16="http://schemas.microsoft.com/office/drawing/2014/main" id="{41C6D9AC-1050-844E-B28D-4F7C7CBA744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8" name="Group 287">
              <a:extLst>
                <a:ext uri="{FF2B5EF4-FFF2-40B4-BE49-F238E27FC236}">
                  <a16:creationId xmlns:a16="http://schemas.microsoft.com/office/drawing/2014/main" id="{31C6E39C-0F89-344F-820D-D71E68DCBAD2}"/>
                </a:ext>
              </a:extLst>
            </p:cNvPr>
            <p:cNvGrpSpPr/>
            <p:nvPr/>
          </p:nvGrpSpPr>
          <p:grpSpPr>
            <a:xfrm>
              <a:off x="7713663" y="2848339"/>
              <a:ext cx="1042107" cy="425543"/>
              <a:chOff x="7786941" y="2884917"/>
              <a:chExt cx="897649" cy="353919"/>
            </a:xfrm>
          </p:grpSpPr>
          <p:sp>
            <p:nvSpPr>
              <p:cNvPr id="289" name="Freeform 288">
                <a:extLst>
                  <a:ext uri="{FF2B5EF4-FFF2-40B4-BE49-F238E27FC236}">
                    <a16:creationId xmlns:a16="http://schemas.microsoft.com/office/drawing/2014/main" id="{B6CED07E-98D7-694D-832D-3D9535C66A5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0" name="Freeform 289">
                <a:extLst>
                  <a:ext uri="{FF2B5EF4-FFF2-40B4-BE49-F238E27FC236}">
                    <a16:creationId xmlns:a16="http://schemas.microsoft.com/office/drawing/2014/main" id="{5E6F4760-9FD6-B149-95FE-47F730DA78B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1" name="Freeform 290">
                <a:extLst>
                  <a:ext uri="{FF2B5EF4-FFF2-40B4-BE49-F238E27FC236}">
                    <a16:creationId xmlns:a16="http://schemas.microsoft.com/office/drawing/2014/main" id="{04098128-9D46-994D-A11B-766BA3DCDD6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Freeform 291">
                <a:extLst>
                  <a:ext uri="{FF2B5EF4-FFF2-40B4-BE49-F238E27FC236}">
                    <a16:creationId xmlns:a16="http://schemas.microsoft.com/office/drawing/2014/main" id="{0519119D-A741-7245-9E62-0959CD1DB9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3" name="Group 44">
            <a:extLst>
              <a:ext uri="{FF2B5EF4-FFF2-40B4-BE49-F238E27FC236}">
                <a16:creationId xmlns:a16="http://schemas.microsoft.com/office/drawing/2014/main" id="{7784175B-3008-1947-BC32-53D444A93BC2}"/>
              </a:ext>
            </a:extLst>
          </p:cNvPr>
          <p:cNvGrpSpPr>
            <a:grpSpLocks/>
          </p:cNvGrpSpPr>
          <p:nvPr/>
        </p:nvGrpSpPr>
        <p:grpSpPr bwMode="auto">
          <a:xfrm>
            <a:off x="9438940" y="2593196"/>
            <a:ext cx="903288" cy="727075"/>
            <a:chOff x="-44" y="1473"/>
            <a:chExt cx="981" cy="1105"/>
          </a:xfrm>
        </p:grpSpPr>
        <p:pic>
          <p:nvPicPr>
            <p:cNvPr id="174" name="Picture 45" descr="desktop_computer_stylized_medium">
              <a:extLst>
                <a:ext uri="{FF2B5EF4-FFF2-40B4-BE49-F238E27FC236}">
                  <a16:creationId xmlns:a16="http://schemas.microsoft.com/office/drawing/2014/main" id="{4244FFAF-2F3E-B149-A967-52DC6A75D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 name="Freeform 46">
              <a:extLst>
                <a:ext uri="{FF2B5EF4-FFF2-40B4-BE49-F238E27FC236}">
                  <a16:creationId xmlns:a16="http://schemas.microsoft.com/office/drawing/2014/main" id="{253467A2-6E4A-E345-9120-C1C292DE7915}"/>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74" name="Group 373">
            <a:extLst>
              <a:ext uri="{FF2B5EF4-FFF2-40B4-BE49-F238E27FC236}">
                <a16:creationId xmlns:a16="http://schemas.microsoft.com/office/drawing/2014/main" id="{013479D8-647E-ED40-9E3A-796896B7987C}"/>
              </a:ext>
            </a:extLst>
          </p:cNvPr>
          <p:cNvGrpSpPr/>
          <p:nvPr/>
        </p:nvGrpSpPr>
        <p:grpSpPr>
          <a:xfrm>
            <a:off x="7290439" y="2181342"/>
            <a:ext cx="3471211" cy="2974551"/>
            <a:chOff x="3831136" y="2159308"/>
            <a:chExt cx="3471211" cy="2974551"/>
          </a:xfrm>
        </p:grpSpPr>
        <p:cxnSp>
          <p:nvCxnSpPr>
            <p:cNvPr id="357" name="Straight Arrow Connector 356">
              <a:extLst>
                <a:ext uri="{FF2B5EF4-FFF2-40B4-BE49-F238E27FC236}">
                  <a16:creationId xmlns:a16="http://schemas.microsoft.com/office/drawing/2014/main" id="{C55AE397-27AA-BE4B-975E-8544311A4CE5}"/>
                </a:ext>
              </a:extLst>
            </p:cNvPr>
            <p:cNvCxnSpPr>
              <a:cxnSpLocks/>
            </p:cNvCxnSpPr>
            <p:nvPr/>
          </p:nvCxnSpPr>
          <p:spPr>
            <a:xfrm>
              <a:off x="3833870" y="3013112"/>
              <a:ext cx="0" cy="2120747"/>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82DB823B-7FF4-1D4C-9AAC-0F7C4CB36642}"/>
                </a:ext>
              </a:extLst>
            </p:cNvPr>
            <p:cNvCxnSpPr>
              <a:cxnSpLocks/>
            </p:cNvCxnSpPr>
            <p:nvPr/>
          </p:nvCxnSpPr>
          <p:spPr>
            <a:xfrm>
              <a:off x="3831136" y="3020190"/>
              <a:ext cx="3471211" cy="185661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C3E2E8C5-9CBE-7642-9F35-4C488B987B1F}"/>
                </a:ext>
              </a:extLst>
            </p:cNvPr>
            <p:cNvCxnSpPr>
              <a:cxnSpLocks/>
            </p:cNvCxnSpPr>
            <p:nvPr/>
          </p:nvCxnSpPr>
          <p:spPr>
            <a:xfrm>
              <a:off x="3831136" y="3026864"/>
              <a:ext cx="3294941" cy="599523"/>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421FB380-DB5B-BC41-AFD4-3F7E2539715D}"/>
                </a:ext>
              </a:extLst>
            </p:cNvPr>
            <p:cNvCxnSpPr>
              <a:cxnSpLocks/>
            </p:cNvCxnSpPr>
            <p:nvPr/>
          </p:nvCxnSpPr>
          <p:spPr>
            <a:xfrm flipV="1">
              <a:off x="3841147" y="2159308"/>
              <a:ext cx="3084791" cy="860882"/>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ACF9E385-09DB-C84D-AE7B-3C13EDBFC0DC}"/>
                </a:ext>
              </a:extLst>
            </p:cNvPr>
            <p:cNvCxnSpPr>
              <a:cxnSpLocks/>
            </p:cNvCxnSpPr>
            <p:nvPr/>
          </p:nvCxnSpPr>
          <p:spPr>
            <a:xfrm>
              <a:off x="3834473" y="3023527"/>
              <a:ext cx="458433" cy="837885"/>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76" name="Rectangle 3">
            <a:extLst>
              <a:ext uri="{FF2B5EF4-FFF2-40B4-BE49-F238E27FC236}">
                <a16:creationId xmlns:a16="http://schemas.microsoft.com/office/drawing/2014/main" id="{B1F7E91D-9830-244A-9EAC-A7AA760D51B8}"/>
              </a:ext>
            </a:extLst>
          </p:cNvPr>
          <p:cNvSpPr txBox="1">
            <a:spLocks noChangeArrowheads="1"/>
          </p:cNvSpPr>
          <p:nvPr/>
        </p:nvSpPr>
        <p:spPr>
          <a:xfrm>
            <a:off x="564423" y="1441374"/>
            <a:ext cx="5560956" cy="122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buNone/>
            </a:pPr>
            <a:r>
              <a:rPr lang="en-US" sz="3000" dirty="0">
                <a:solidFill>
                  <a:srgbClr val="C00000"/>
                </a:solidFill>
              </a:rPr>
              <a:t>CLI </a:t>
            </a:r>
            <a:r>
              <a:rPr lang="en-US" sz="2600" dirty="0"/>
              <a:t>(Command Line Interface) </a:t>
            </a:r>
            <a:endParaRPr lang="en-US" sz="3000" dirty="0"/>
          </a:p>
          <a:p>
            <a:pPr lvl="1"/>
            <a:r>
              <a:rPr lang="en-US" sz="2200" dirty="0"/>
              <a:t>operator issues (types, scripts) direct to individual devices (e.g., vis ssh)</a:t>
            </a:r>
          </a:p>
        </p:txBody>
      </p:sp>
      <p:sp>
        <p:nvSpPr>
          <p:cNvPr id="177" name="Rectangle 3">
            <a:extLst>
              <a:ext uri="{FF2B5EF4-FFF2-40B4-BE49-F238E27FC236}">
                <a16:creationId xmlns:a16="http://schemas.microsoft.com/office/drawing/2014/main" id="{D3894652-CA4D-D44B-BE08-C92193D797CF}"/>
              </a:ext>
            </a:extLst>
          </p:cNvPr>
          <p:cNvSpPr txBox="1">
            <a:spLocks noChangeArrowheads="1"/>
          </p:cNvSpPr>
          <p:nvPr/>
        </p:nvSpPr>
        <p:spPr>
          <a:xfrm>
            <a:off x="595637" y="2673427"/>
            <a:ext cx="5441606" cy="153501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buNone/>
            </a:pPr>
            <a:r>
              <a:rPr lang="en-US" sz="3000" dirty="0">
                <a:solidFill>
                  <a:srgbClr val="C00000"/>
                </a:solidFill>
              </a:rPr>
              <a:t>SNMP/MIB </a:t>
            </a:r>
          </a:p>
          <a:p>
            <a:pPr lvl="1"/>
            <a:r>
              <a:rPr lang="en-US" sz="2200" dirty="0"/>
              <a:t>operator queries/sets devices data (MIB) using Simple Network Management Protocol (SNMP)</a:t>
            </a:r>
          </a:p>
        </p:txBody>
      </p:sp>
      <p:sp>
        <p:nvSpPr>
          <p:cNvPr id="178" name="Rectangle 3">
            <a:extLst>
              <a:ext uri="{FF2B5EF4-FFF2-40B4-BE49-F238E27FC236}">
                <a16:creationId xmlns:a16="http://schemas.microsoft.com/office/drawing/2014/main" id="{55B528AC-68CA-274E-8AC0-BF0DA82DA8AE}"/>
              </a:ext>
            </a:extLst>
          </p:cNvPr>
          <p:cNvSpPr txBox="1">
            <a:spLocks noChangeArrowheads="1"/>
          </p:cNvSpPr>
          <p:nvPr/>
        </p:nvSpPr>
        <p:spPr>
          <a:xfrm>
            <a:off x="595637" y="4232314"/>
            <a:ext cx="6102618" cy="235577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spcBef>
                <a:spcPts val="0"/>
              </a:spcBef>
              <a:buNone/>
            </a:pPr>
            <a:r>
              <a:rPr lang="en-US" sz="3000" dirty="0">
                <a:solidFill>
                  <a:srgbClr val="C00000"/>
                </a:solidFill>
              </a:rPr>
              <a:t>NETCONF/YANG</a:t>
            </a:r>
          </a:p>
          <a:p>
            <a:pPr lvl="1">
              <a:spcBef>
                <a:spcPts val="0"/>
              </a:spcBef>
            </a:pPr>
            <a:r>
              <a:rPr lang="en-US" sz="2200" dirty="0"/>
              <a:t>more abstract, network-wide, holistic</a:t>
            </a:r>
          </a:p>
          <a:p>
            <a:pPr lvl="1">
              <a:spcBef>
                <a:spcPts val="0"/>
              </a:spcBef>
            </a:pPr>
            <a:r>
              <a:rPr lang="en-US" sz="2200" dirty="0"/>
              <a:t>emphasis on multi-device configuration management. </a:t>
            </a:r>
          </a:p>
          <a:p>
            <a:pPr lvl="1">
              <a:spcBef>
                <a:spcPts val="0"/>
              </a:spcBef>
            </a:pPr>
            <a:r>
              <a:rPr lang="en-US" sz="2200" dirty="0"/>
              <a:t>YANG: data modeling language </a:t>
            </a:r>
          </a:p>
          <a:p>
            <a:pPr lvl="1">
              <a:spcBef>
                <a:spcPts val="0"/>
              </a:spcBef>
            </a:pPr>
            <a:r>
              <a:rPr lang="en-US" sz="2200" dirty="0"/>
              <a:t>NETCONF: communicate YANG-compatible actions/data to/from/among remote devices </a:t>
            </a:r>
          </a:p>
        </p:txBody>
      </p:sp>
    </p:spTree>
    <p:extLst>
      <p:ext uri="{BB962C8B-B14F-4D97-AF65-F5344CB8AC3E}">
        <p14:creationId xmlns:p14="http://schemas.microsoft.com/office/powerpoint/2010/main" val="422524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5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dissolve">
                                      <p:cBhvr>
                                        <p:cTn id="1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17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5C129-DA5D-C741-83BA-65FCBE7656D8}"/>
              </a:ext>
            </a:extLst>
          </p:cNvPr>
          <p:cNvSpPr>
            <a:spLocks noGrp="1"/>
          </p:cNvSpPr>
          <p:nvPr>
            <p:ph type="title"/>
          </p:nvPr>
        </p:nvSpPr>
        <p:spPr/>
        <p:txBody>
          <a:bodyPr/>
          <a:lstStyle/>
          <a:p>
            <a:r>
              <a:rPr lang="en-US" dirty="0"/>
              <a:t>SNMP protocol</a:t>
            </a:r>
          </a:p>
        </p:txBody>
      </p:sp>
      <p:sp>
        <p:nvSpPr>
          <p:cNvPr id="4" name="Slide Number Placeholder 3">
            <a:extLst>
              <a:ext uri="{FF2B5EF4-FFF2-40B4-BE49-F238E27FC236}">
                <a16:creationId xmlns:a16="http://schemas.microsoft.com/office/drawing/2014/main" id="{822AC4DB-FAFD-C14C-8E13-B0E008993F6B}"/>
              </a:ext>
            </a:extLst>
          </p:cNvPr>
          <p:cNvSpPr>
            <a:spLocks noGrp="1"/>
          </p:cNvSpPr>
          <p:nvPr>
            <p:ph type="sldNum" sz="quarter" idx="4"/>
          </p:nvPr>
        </p:nvSpPr>
        <p:spPr/>
        <p:txBody>
          <a:bodyPr/>
          <a:lstStyle/>
          <a:p>
            <a:r>
              <a:rPr lang="en-US" dirty="0"/>
              <a:t>Network Layer: 5-</a:t>
            </a:r>
            <a:fld id="{C4204591-24BD-A542-B9D5-F8D8A88D2FEE}" type="slidenum">
              <a:rPr lang="en-US" smtClean="0"/>
              <a:pPr/>
              <a:t>87</a:t>
            </a:fld>
            <a:endParaRPr lang="en-US" dirty="0"/>
          </a:p>
        </p:txBody>
      </p:sp>
      <p:grpSp>
        <p:nvGrpSpPr>
          <p:cNvPr id="185" name="Group 184">
            <a:extLst>
              <a:ext uri="{FF2B5EF4-FFF2-40B4-BE49-F238E27FC236}">
                <a16:creationId xmlns:a16="http://schemas.microsoft.com/office/drawing/2014/main" id="{64833077-52B5-4841-9187-941DB1803220}"/>
              </a:ext>
            </a:extLst>
          </p:cNvPr>
          <p:cNvGrpSpPr/>
          <p:nvPr/>
        </p:nvGrpSpPr>
        <p:grpSpPr>
          <a:xfrm>
            <a:off x="1344054" y="1990663"/>
            <a:ext cx="4230478" cy="4057421"/>
            <a:chOff x="6588086" y="2144903"/>
            <a:chExt cx="4230478" cy="4057421"/>
          </a:xfrm>
        </p:grpSpPr>
        <p:sp>
          <p:nvSpPr>
            <p:cNvPr id="7" name="Freeform 2">
              <a:extLst>
                <a:ext uri="{FF2B5EF4-FFF2-40B4-BE49-F238E27FC236}">
                  <a16:creationId xmlns:a16="http://schemas.microsoft.com/office/drawing/2014/main" id="{5FA29117-CB2C-A74E-9E10-1044A77B1A26}"/>
                </a:ext>
              </a:extLst>
            </p:cNvPr>
            <p:cNvSpPr>
              <a:spLocks/>
            </p:cNvSpPr>
            <p:nvPr/>
          </p:nvSpPr>
          <p:spPr bwMode="auto">
            <a:xfrm rot="16383367">
              <a:off x="7427686" y="2947494"/>
              <a:ext cx="4057421" cy="2452239"/>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cs typeface="ＭＳ Ｐゴシック" charset="0"/>
              </a:endParaRPr>
            </a:p>
          </p:txBody>
        </p:sp>
        <p:sp>
          <p:nvSpPr>
            <p:cNvPr id="8" name="Line 252">
              <a:extLst>
                <a:ext uri="{FF2B5EF4-FFF2-40B4-BE49-F238E27FC236}">
                  <a16:creationId xmlns:a16="http://schemas.microsoft.com/office/drawing/2014/main" id="{A34271EB-0315-784C-80BC-73C898A29504}"/>
                </a:ext>
              </a:extLst>
            </p:cNvPr>
            <p:cNvSpPr>
              <a:spLocks noChangeShapeType="1"/>
            </p:cNvSpPr>
            <p:nvPr/>
          </p:nvSpPr>
          <p:spPr bwMode="auto">
            <a:xfrm flipV="1">
              <a:off x="9496090" y="3180571"/>
              <a:ext cx="338138" cy="10429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9" name="Line 254">
              <a:extLst>
                <a:ext uri="{FF2B5EF4-FFF2-40B4-BE49-F238E27FC236}">
                  <a16:creationId xmlns:a16="http://schemas.microsoft.com/office/drawing/2014/main" id="{9671EA36-3631-B34F-BBB6-EFCD42331C9D}"/>
                </a:ext>
              </a:extLst>
            </p:cNvPr>
            <p:cNvSpPr>
              <a:spLocks noChangeShapeType="1"/>
            </p:cNvSpPr>
            <p:nvPr/>
          </p:nvSpPr>
          <p:spPr bwMode="auto">
            <a:xfrm flipV="1">
              <a:off x="9726589" y="4134658"/>
              <a:ext cx="290202" cy="251486"/>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0" name="Line 272">
              <a:extLst>
                <a:ext uri="{FF2B5EF4-FFF2-40B4-BE49-F238E27FC236}">
                  <a16:creationId xmlns:a16="http://schemas.microsoft.com/office/drawing/2014/main" id="{856F4394-5D07-974B-8132-B7247126D2A6}"/>
                </a:ext>
              </a:extLst>
            </p:cNvPr>
            <p:cNvSpPr>
              <a:spLocks noChangeShapeType="1"/>
            </p:cNvSpPr>
            <p:nvPr/>
          </p:nvSpPr>
          <p:spPr bwMode="auto">
            <a:xfrm>
              <a:off x="9729453" y="4625196"/>
              <a:ext cx="373062" cy="55403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1" name="Line 272">
              <a:extLst>
                <a:ext uri="{FF2B5EF4-FFF2-40B4-BE49-F238E27FC236}">
                  <a16:creationId xmlns:a16="http://schemas.microsoft.com/office/drawing/2014/main" id="{C664C0E0-393B-C145-8BAF-3629B00A31DE}"/>
                </a:ext>
              </a:extLst>
            </p:cNvPr>
            <p:cNvSpPr>
              <a:spLocks noChangeShapeType="1"/>
            </p:cNvSpPr>
            <p:nvPr/>
          </p:nvSpPr>
          <p:spPr bwMode="auto">
            <a:xfrm>
              <a:off x="8921415" y="3675871"/>
              <a:ext cx="371475" cy="55403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2" name="Line 272">
              <a:extLst>
                <a:ext uri="{FF2B5EF4-FFF2-40B4-BE49-F238E27FC236}">
                  <a16:creationId xmlns:a16="http://schemas.microsoft.com/office/drawing/2014/main" id="{182FDAA5-6557-9844-A47B-222D95692DC6}"/>
                </a:ext>
              </a:extLst>
            </p:cNvPr>
            <p:cNvSpPr>
              <a:spLocks noChangeShapeType="1"/>
            </p:cNvSpPr>
            <p:nvPr/>
          </p:nvSpPr>
          <p:spPr bwMode="auto">
            <a:xfrm flipH="1">
              <a:off x="9135728" y="4614083"/>
              <a:ext cx="309562" cy="1023938"/>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4" name="Text Box 333">
              <a:extLst>
                <a:ext uri="{FF2B5EF4-FFF2-40B4-BE49-F238E27FC236}">
                  <a16:creationId xmlns:a16="http://schemas.microsoft.com/office/drawing/2014/main" id="{17674724-E440-5747-92B8-86C1110106EB}"/>
                </a:ext>
              </a:extLst>
            </p:cNvPr>
            <p:cNvSpPr txBox="1">
              <a:spLocks noChangeArrowheads="1"/>
            </p:cNvSpPr>
            <p:nvPr/>
          </p:nvSpPr>
          <p:spPr bwMode="auto">
            <a:xfrm>
              <a:off x="7442257" y="5831180"/>
              <a:ext cx="1497526"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400" dirty="0">
                  <a:solidFill>
                    <a:srgbClr val="000000"/>
                  </a:solidFill>
                  <a:latin typeface="Arial"/>
                  <a:ea typeface="ＭＳ Ｐゴシック" charset="0"/>
                  <a:cs typeface="Arial"/>
                </a:rPr>
                <a:t>managed device</a:t>
              </a:r>
            </a:p>
          </p:txBody>
        </p:sp>
        <p:grpSp>
          <p:nvGrpSpPr>
            <p:cNvPr id="52" name="Group 906">
              <a:extLst>
                <a:ext uri="{FF2B5EF4-FFF2-40B4-BE49-F238E27FC236}">
                  <a16:creationId xmlns:a16="http://schemas.microsoft.com/office/drawing/2014/main" id="{C38045D2-1581-8B43-8612-8AA6DF605638}"/>
                </a:ext>
              </a:extLst>
            </p:cNvPr>
            <p:cNvGrpSpPr>
              <a:grpSpLocks/>
            </p:cNvGrpSpPr>
            <p:nvPr/>
          </p:nvGrpSpPr>
          <p:grpSpPr bwMode="auto">
            <a:xfrm>
              <a:off x="9973928" y="5172883"/>
              <a:ext cx="366712" cy="579438"/>
              <a:chOff x="4140" y="429"/>
              <a:chExt cx="1425" cy="2396"/>
            </a:xfrm>
          </p:grpSpPr>
          <p:sp>
            <p:nvSpPr>
              <p:cNvPr id="53" name="Freeform 907">
                <a:extLst>
                  <a:ext uri="{FF2B5EF4-FFF2-40B4-BE49-F238E27FC236}">
                    <a16:creationId xmlns:a16="http://schemas.microsoft.com/office/drawing/2014/main" id="{9BC3A3A6-1366-274C-801E-AE1C8C4EE3A5}"/>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 name="Rectangle 908">
                <a:extLst>
                  <a:ext uri="{FF2B5EF4-FFF2-40B4-BE49-F238E27FC236}">
                    <a16:creationId xmlns:a16="http://schemas.microsoft.com/office/drawing/2014/main" id="{D8E1A8E3-D677-9448-8E04-7D9A2B385D56}"/>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55" name="Freeform 909">
                <a:extLst>
                  <a:ext uri="{FF2B5EF4-FFF2-40B4-BE49-F238E27FC236}">
                    <a16:creationId xmlns:a16="http://schemas.microsoft.com/office/drawing/2014/main" id="{F9F3EC33-B650-A64A-871B-7EC626C4292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 name="Freeform 910">
                <a:extLst>
                  <a:ext uri="{FF2B5EF4-FFF2-40B4-BE49-F238E27FC236}">
                    <a16:creationId xmlns:a16="http://schemas.microsoft.com/office/drawing/2014/main" id="{5833E139-248F-1447-88BC-C6C0C5AB7931}"/>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 name="Rectangle 911">
                <a:extLst>
                  <a:ext uri="{FF2B5EF4-FFF2-40B4-BE49-F238E27FC236}">
                    <a16:creationId xmlns:a16="http://schemas.microsoft.com/office/drawing/2014/main" id="{7D1BDDBC-3774-D647-8E10-3B1B58E01794}"/>
                  </a:ext>
                </a:extLst>
              </p:cNvPr>
              <p:cNvSpPr>
                <a:spLocks noChangeArrowheads="1"/>
              </p:cNvSpPr>
              <p:nvPr/>
            </p:nvSpPr>
            <p:spPr bwMode="auto">
              <a:xfrm>
                <a:off x="4214" y="692"/>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58" name="Group 912">
                <a:extLst>
                  <a:ext uri="{FF2B5EF4-FFF2-40B4-BE49-F238E27FC236}">
                    <a16:creationId xmlns:a16="http://schemas.microsoft.com/office/drawing/2014/main" id="{6554743B-A179-AE4D-BB1E-3D7DCB9F39CA}"/>
                  </a:ext>
                </a:extLst>
              </p:cNvPr>
              <p:cNvGrpSpPr>
                <a:grpSpLocks/>
              </p:cNvGrpSpPr>
              <p:nvPr/>
            </p:nvGrpSpPr>
            <p:grpSpPr bwMode="auto">
              <a:xfrm>
                <a:off x="4749" y="668"/>
                <a:ext cx="581" cy="145"/>
                <a:chOff x="614" y="2568"/>
                <a:chExt cx="725" cy="139"/>
              </a:xfrm>
            </p:grpSpPr>
            <p:sp>
              <p:nvSpPr>
                <p:cNvPr id="83" name="AutoShape 913">
                  <a:extLst>
                    <a:ext uri="{FF2B5EF4-FFF2-40B4-BE49-F238E27FC236}">
                      <a16:creationId xmlns:a16="http://schemas.microsoft.com/office/drawing/2014/main" id="{E2B05CB3-CFDA-9149-8BC2-65068E35444E}"/>
                    </a:ext>
                  </a:extLst>
                </p:cNvPr>
                <p:cNvSpPr>
                  <a:spLocks noChangeArrowheads="1"/>
                </p:cNvSpPr>
                <p:nvPr/>
              </p:nvSpPr>
              <p:spPr bwMode="auto">
                <a:xfrm>
                  <a:off x="616" y="2565"/>
                  <a:ext cx="724" cy="12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84" name="AutoShape 914">
                  <a:extLst>
                    <a:ext uri="{FF2B5EF4-FFF2-40B4-BE49-F238E27FC236}">
                      <a16:creationId xmlns:a16="http://schemas.microsoft.com/office/drawing/2014/main" id="{E6138685-DB13-2447-AF35-F3E42603A128}"/>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59" name="Rectangle 915">
                <a:extLst>
                  <a:ext uri="{FF2B5EF4-FFF2-40B4-BE49-F238E27FC236}">
                    <a16:creationId xmlns:a16="http://schemas.microsoft.com/office/drawing/2014/main" id="{CEEE2242-D7A6-5741-BF4F-ACF85CD71531}"/>
                  </a:ext>
                </a:extLst>
              </p:cNvPr>
              <p:cNvSpPr>
                <a:spLocks noChangeArrowheads="1"/>
              </p:cNvSpPr>
              <p:nvPr/>
            </p:nvSpPr>
            <p:spPr bwMode="auto">
              <a:xfrm>
                <a:off x="4226" y="1020"/>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60" name="Group 916">
                <a:extLst>
                  <a:ext uri="{FF2B5EF4-FFF2-40B4-BE49-F238E27FC236}">
                    <a16:creationId xmlns:a16="http://schemas.microsoft.com/office/drawing/2014/main" id="{8F7AA556-56D6-974F-AFA8-564489DD8A7C}"/>
                  </a:ext>
                </a:extLst>
              </p:cNvPr>
              <p:cNvGrpSpPr>
                <a:grpSpLocks/>
              </p:cNvGrpSpPr>
              <p:nvPr/>
            </p:nvGrpSpPr>
            <p:grpSpPr bwMode="auto">
              <a:xfrm>
                <a:off x="4747" y="994"/>
                <a:ext cx="581" cy="134"/>
                <a:chOff x="614" y="2568"/>
                <a:chExt cx="725" cy="139"/>
              </a:xfrm>
            </p:grpSpPr>
            <p:sp>
              <p:nvSpPr>
                <p:cNvPr id="81" name="AutoShape 917">
                  <a:extLst>
                    <a:ext uri="{FF2B5EF4-FFF2-40B4-BE49-F238E27FC236}">
                      <a16:creationId xmlns:a16="http://schemas.microsoft.com/office/drawing/2014/main" id="{39C7E5BD-83B1-4342-9DCB-79D9C7A805F4}"/>
                    </a:ext>
                  </a:extLst>
                </p:cNvPr>
                <p:cNvSpPr>
                  <a:spLocks noChangeArrowheads="1"/>
                </p:cNvSpPr>
                <p:nvPr/>
              </p:nvSpPr>
              <p:spPr bwMode="auto">
                <a:xfrm>
                  <a:off x="611" y="2568"/>
                  <a:ext cx="731" cy="13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82" name="AutoShape 918">
                  <a:extLst>
                    <a:ext uri="{FF2B5EF4-FFF2-40B4-BE49-F238E27FC236}">
                      <a16:creationId xmlns:a16="http://schemas.microsoft.com/office/drawing/2014/main" id="{CB25B728-1785-C844-A0B5-742CC688E369}"/>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61" name="Rectangle 919">
                <a:extLst>
                  <a:ext uri="{FF2B5EF4-FFF2-40B4-BE49-F238E27FC236}">
                    <a16:creationId xmlns:a16="http://schemas.microsoft.com/office/drawing/2014/main" id="{B18520A9-9A05-2B43-B67C-8C2F47EC117D}"/>
                  </a:ext>
                </a:extLst>
              </p:cNvPr>
              <p:cNvSpPr>
                <a:spLocks noChangeArrowheads="1"/>
              </p:cNvSpPr>
              <p:nvPr/>
            </p:nvSpPr>
            <p:spPr bwMode="auto">
              <a:xfrm>
                <a:off x="4214" y="1361"/>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62" name="Rectangle 920">
                <a:extLst>
                  <a:ext uri="{FF2B5EF4-FFF2-40B4-BE49-F238E27FC236}">
                    <a16:creationId xmlns:a16="http://schemas.microsoft.com/office/drawing/2014/main" id="{9DA0024D-FC5B-5341-BF21-8708AD94F72B}"/>
                  </a:ext>
                </a:extLst>
              </p:cNvPr>
              <p:cNvSpPr>
                <a:spLocks noChangeArrowheads="1"/>
              </p:cNvSpPr>
              <p:nvPr/>
            </p:nvSpPr>
            <p:spPr bwMode="auto">
              <a:xfrm>
                <a:off x="4226" y="1657"/>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63" name="Group 921">
                <a:extLst>
                  <a:ext uri="{FF2B5EF4-FFF2-40B4-BE49-F238E27FC236}">
                    <a16:creationId xmlns:a16="http://schemas.microsoft.com/office/drawing/2014/main" id="{981301B4-9857-5647-800D-6C50474E40C4}"/>
                  </a:ext>
                </a:extLst>
              </p:cNvPr>
              <p:cNvGrpSpPr>
                <a:grpSpLocks/>
              </p:cNvGrpSpPr>
              <p:nvPr/>
            </p:nvGrpSpPr>
            <p:grpSpPr bwMode="auto">
              <a:xfrm>
                <a:off x="4735" y="1627"/>
                <a:ext cx="582" cy="151"/>
                <a:chOff x="614" y="2568"/>
                <a:chExt cx="725" cy="139"/>
              </a:xfrm>
            </p:grpSpPr>
            <p:sp>
              <p:nvSpPr>
                <p:cNvPr id="79" name="AutoShape 922">
                  <a:extLst>
                    <a:ext uri="{FF2B5EF4-FFF2-40B4-BE49-F238E27FC236}">
                      <a16:creationId xmlns:a16="http://schemas.microsoft.com/office/drawing/2014/main" id="{1B16B91A-C8DE-8645-8DE6-578C0406C836}"/>
                    </a:ext>
                  </a:extLst>
                </p:cNvPr>
                <p:cNvSpPr>
                  <a:spLocks noChangeArrowheads="1"/>
                </p:cNvSpPr>
                <p:nvPr/>
              </p:nvSpPr>
              <p:spPr bwMode="auto">
                <a:xfrm>
                  <a:off x="611" y="2571"/>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80" name="AutoShape 923">
                  <a:extLst>
                    <a:ext uri="{FF2B5EF4-FFF2-40B4-BE49-F238E27FC236}">
                      <a16:creationId xmlns:a16="http://schemas.microsoft.com/office/drawing/2014/main" id="{23488613-A840-664D-B47C-2D6071A2C01A}"/>
                    </a:ext>
                  </a:extLst>
                </p:cNvPr>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64" name="Freeform 924">
                <a:extLst>
                  <a:ext uri="{FF2B5EF4-FFF2-40B4-BE49-F238E27FC236}">
                    <a16:creationId xmlns:a16="http://schemas.microsoft.com/office/drawing/2014/main" id="{E7E1FD00-D804-9948-B110-5C7E0960878C}"/>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 name="Group 925">
                <a:extLst>
                  <a:ext uri="{FF2B5EF4-FFF2-40B4-BE49-F238E27FC236}">
                    <a16:creationId xmlns:a16="http://schemas.microsoft.com/office/drawing/2014/main" id="{655EE6D9-115C-9B47-8236-C75726F9E488}"/>
                  </a:ext>
                </a:extLst>
              </p:cNvPr>
              <p:cNvGrpSpPr>
                <a:grpSpLocks/>
              </p:cNvGrpSpPr>
              <p:nvPr/>
            </p:nvGrpSpPr>
            <p:grpSpPr bwMode="auto">
              <a:xfrm>
                <a:off x="4739" y="1327"/>
                <a:ext cx="582" cy="139"/>
                <a:chOff x="614" y="2568"/>
                <a:chExt cx="725" cy="139"/>
              </a:xfrm>
            </p:grpSpPr>
            <p:sp>
              <p:nvSpPr>
                <p:cNvPr id="77" name="AutoShape 926">
                  <a:extLst>
                    <a:ext uri="{FF2B5EF4-FFF2-40B4-BE49-F238E27FC236}">
                      <a16:creationId xmlns:a16="http://schemas.microsoft.com/office/drawing/2014/main" id="{F4110FC0-46C6-4840-8086-3FAFE8303504}"/>
                    </a:ext>
                  </a:extLst>
                </p:cNvPr>
                <p:cNvSpPr>
                  <a:spLocks noChangeArrowheads="1"/>
                </p:cNvSpPr>
                <p:nvPr/>
              </p:nvSpPr>
              <p:spPr bwMode="auto">
                <a:xfrm>
                  <a:off x="613" y="2569"/>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78" name="AutoShape 927">
                  <a:extLst>
                    <a:ext uri="{FF2B5EF4-FFF2-40B4-BE49-F238E27FC236}">
                      <a16:creationId xmlns:a16="http://schemas.microsoft.com/office/drawing/2014/main" id="{5DDF1D67-B821-FA43-86AD-54B67B2AFBE5}"/>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66" name="Rectangle 928">
                <a:extLst>
                  <a:ext uri="{FF2B5EF4-FFF2-40B4-BE49-F238E27FC236}">
                    <a16:creationId xmlns:a16="http://schemas.microsoft.com/office/drawing/2014/main" id="{D935AE77-81CD-7940-B6F3-30DFB9BC8CD1}"/>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67" name="Freeform 929">
                <a:extLst>
                  <a:ext uri="{FF2B5EF4-FFF2-40B4-BE49-F238E27FC236}">
                    <a16:creationId xmlns:a16="http://schemas.microsoft.com/office/drawing/2014/main" id="{5EFDFE1C-B209-B94B-9839-96286AD827A5}"/>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 name="Freeform 930">
                <a:extLst>
                  <a:ext uri="{FF2B5EF4-FFF2-40B4-BE49-F238E27FC236}">
                    <a16:creationId xmlns:a16="http://schemas.microsoft.com/office/drawing/2014/main" id="{05D8DBC6-B99D-3F4A-AD14-D170C3CC62D0}"/>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 name="Oval 931">
                <a:extLst>
                  <a:ext uri="{FF2B5EF4-FFF2-40B4-BE49-F238E27FC236}">
                    <a16:creationId xmlns:a16="http://schemas.microsoft.com/office/drawing/2014/main" id="{A7F23770-E8E6-F945-86E9-C59A2D312DB0}"/>
                  </a:ext>
                </a:extLst>
              </p:cNvPr>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70" name="Freeform 932">
                <a:extLst>
                  <a:ext uri="{FF2B5EF4-FFF2-40B4-BE49-F238E27FC236}">
                    <a16:creationId xmlns:a16="http://schemas.microsoft.com/office/drawing/2014/main" id="{08613B8E-E31F-BA49-AA37-11422C5AFAAD}"/>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 name="AutoShape 933">
                <a:extLst>
                  <a:ext uri="{FF2B5EF4-FFF2-40B4-BE49-F238E27FC236}">
                    <a16:creationId xmlns:a16="http://schemas.microsoft.com/office/drawing/2014/main" id="{6431957F-95C3-694D-823D-9FCDE027304F}"/>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72" name="AutoShape 934">
                <a:extLst>
                  <a:ext uri="{FF2B5EF4-FFF2-40B4-BE49-F238E27FC236}">
                    <a16:creationId xmlns:a16="http://schemas.microsoft.com/office/drawing/2014/main" id="{5A68ADC1-E322-4243-AB23-F0640EB749AA}"/>
                  </a:ext>
                </a:extLst>
              </p:cNvPr>
              <p:cNvSpPr>
                <a:spLocks noChangeArrowheads="1"/>
              </p:cNvSpPr>
              <p:nvPr/>
            </p:nvSpPr>
            <p:spPr bwMode="auto">
              <a:xfrm>
                <a:off x="4208" y="2713"/>
                <a:ext cx="1067"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73" name="Oval 935">
                <a:extLst>
                  <a:ext uri="{FF2B5EF4-FFF2-40B4-BE49-F238E27FC236}">
                    <a16:creationId xmlns:a16="http://schemas.microsoft.com/office/drawing/2014/main" id="{D92D3E13-EA2E-5D47-B798-6F427E5DAB30}"/>
                  </a:ext>
                </a:extLst>
              </p:cNvPr>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74" name="Oval 936">
                <a:extLst>
                  <a:ext uri="{FF2B5EF4-FFF2-40B4-BE49-F238E27FC236}">
                    <a16:creationId xmlns:a16="http://schemas.microsoft.com/office/drawing/2014/main" id="{C8DDDD04-57DD-1E48-A1B7-61BFA25A227A}"/>
                  </a:ext>
                </a:extLst>
              </p:cNvPr>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Arial"/>
                  <a:ea typeface="ＭＳ Ｐゴシック" charset="0"/>
                  <a:cs typeface="Arial"/>
                </a:endParaRPr>
              </a:p>
            </p:txBody>
          </p:sp>
          <p:sp>
            <p:nvSpPr>
              <p:cNvPr id="75" name="Oval 937">
                <a:extLst>
                  <a:ext uri="{FF2B5EF4-FFF2-40B4-BE49-F238E27FC236}">
                    <a16:creationId xmlns:a16="http://schemas.microsoft.com/office/drawing/2014/main" id="{669EEDDC-38E5-2342-925E-8AB1B931FB41}"/>
                  </a:ext>
                </a:extLst>
              </p:cNvPr>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76" name="Rectangle 938">
                <a:extLst>
                  <a:ext uri="{FF2B5EF4-FFF2-40B4-BE49-F238E27FC236}">
                    <a16:creationId xmlns:a16="http://schemas.microsoft.com/office/drawing/2014/main" id="{ADD771FA-489B-4D40-93D6-7D8BE908C8BF}"/>
                  </a:ext>
                </a:extLst>
              </p:cNvPr>
              <p:cNvSpPr>
                <a:spLocks noChangeArrowheads="1"/>
              </p:cNvSpPr>
              <p:nvPr/>
            </p:nvSpPr>
            <p:spPr bwMode="auto">
              <a:xfrm>
                <a:off x="5059" y="1834"/>
                <a:ext cx="86"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grpSp>
          <p:nvGrpSpPr>
            <p:cNvPr id="85" name="Group 84">
              <a:extLst>
                <a:ext uri="{FF2B5EF4-FFF2-40B4-BE49-F238E27FC236}">
                  <a16:creationId xmlns:a16="http://schemas.microsoft.com/office/drawing/2014/main" id="{E1DD9798-0C95-A549-87C8-9CBB822C0044}"/>
                </a:ext>
              </a:extLst>
            </p:cNvPr>
            <p:cNvGrpSpPr/>
            <p:nvPr/>
          </p:nvGrpSpPr>
          <p:grpSpPr>
            <a:xfrm>
              <a:off x="8732734" y="5561377"/>
              <a:ext cx="683116" cy="378456"/>
              <a:chOff x="7493876" y="2774731"/>
              <a:chExt cx="1481958" cy="894622"/>
            </a:xfrm>
          </p:grpSpPr>
          <p:sp>
            <p:nvSpPr>
              <p:cNvPr id="86" name="Freeform 85">
                <a:extLst>
                  <a:ext uri="{FF2B5EF4-FFF2-40B4-BE49-F238E27FC236}">
                    <a16:creationId xmlns:a16="http://schemas.microsoft.com/office/drawing/2014/main" id="{F5A0E6F2-8AD9-5847-90F6-12F5E95F1C9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 name="Oval 86">
                <a:extLst>
                  <a:ext uri="{FF2B5EF4-FFF2-40B4-BE49-F238E27FC236}">
                    <a16:creationId xmlns:a16="http://schemas.microsoft.com/office/drawing/2014/main" id="{7800ADA0-36D7-E940-BB30-A44A45F54B3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8" name="Group 87">
                <a:extLst>
                  <a:ext uri="{FF2B5EF4-FFF2-40B4-BE49-F238E27FC236}">
                    <a16:creationId xmlns:a16="http://schemas.microsoft.com/office/drawing/2014/main" id="{A1CEA278-2A39-9746-A3B3-A0F10FB3D22D}"/>
                  </a:ext>
                </a:extLst>
              </p:cNvPr>
              <p:cNvGrpSpPr/>
              <p:nvPr/>
            </p:nvGrpSpPr>
            <p:grpSpPr>
              <a:xfrm>
                <a:off x="7713663" y="2848339"/>
                <a:ext cx="1042107" cy="425543"/>
                <a:chOff x="7786941" y="2884917"/>
                <a:chExt cx="897649" cy="353919"/>
              </a:xfrm>
            </p:grpSpPr>
            <p:sp>
              <p:nvSpPr>
                <p:cNvPr id="89" name="Freeform 88">
                  <a:extLst>
                    <a:ext uri="{FF2B5EF4-FFF2-40B4-BE49-F238E27FC236}">
                      <a16:creationId xmlns:a16="http://schemas.microsoft.com/office/drawing/2014/main" id="{A1E407CB-FDAF-3D41-BC08-E33C3A16D49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Freeform 89">
                  <a:extLst>
                    <a:ext uri="{FF2B5EF4-FFF2-40B4-BE49-F238E27FC236}">
                      <a16:creationId xmlns:a16="http://schemas.microsoft.com/office/drawing/2014/main" id="{CD667D61-BB41-4949-A194-D16F30EEA3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Freeform 90">
                  <a:extLst>
                    <a:ext uri="{FF2B5EF4-FFF2-40B4-BE49-F238E27FC236}">
                      <a16:creationId xmlns:a16="http://schemas.microsoft.com/office/drawing/2014/main" id="{E02AF8DD-68B8-714E-9F81-79617E45DC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Freeform 91">
                  <a:extLst>
                    <a:ext uri="{FF2B5EF4-FFF2-40B4-BE49-F238E27FC236}">
                      <a16:creationId xmlns:a16="http://schemas.microsoft.com/office/drawing/2014/main" id="{D99965FE-6A62-E04D-9D49-C4CE4D1113D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93" name="Straight Connector 92">
              <a:extLst>
                <a:ext uri="{FF2B5EF4-FFF2-40B4-BE49-F238E27FC236}">
                  <a16:creationId xmlns:a16="http://schemas.microsoft.com/office/drawing/2014/main" id="{2E97C674-51AB-CE41-A9F6-245F539FC0FB}"/>
                </a:ext>
              </a:extLst>
            </p:cNvPr>
            <p:cNvCxnSpPr>
              <a:cxnSpLocks/>
            </p:cNvCxnSpPr>
            <p:nvPr/>
          </p:nvCxnSpPr>
          <p:spPr>
            <a:xfrm>
              <a:off x="10652863" y="4065510"/>
              <a:ext cx="1657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EFD23D-98F3-2B43-B402-42B09587B592}"/>
                </a:ext>
              </a:extLst>
            </p:cNvPr>
            <p:cNvCxnSpPr/>
            <p:nvPr/>
          </p:nvCxnSpPr>
          <p:spPr>
            <a:xfrm>
              <a:off x="9251576" y="5941812"/>
              <a:ext cx="237507" cy="237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A7C977A1-299C-6C44-BDE8-3C09AD01A8B6}"/>
                </a:ext>
              </a:extLst>
            </p:cNvPr>
            <p:cNvGrpSpPr/>
            <p:nvPr/>
          </p:nvGrpSpPr>
          <p:grpSpPr>
            <a:xfrm>
              <a:off x="7082865" y="5130332"/>
              <a:ext cx="1784742" cy="783771"/>
              <a:chOff x="3623562" y="5108298"/>
              <a:chExt cx="1784742" cy="783771"/>
            </a:xfrm>
          </p:grpSpPr>
          <p:sp>
            <p:nvSpPr>
              <p:cNvPr id="113" name="Freeform 112">
                <a:extLst>
                  <a:ext uri="{FF2B5EF4-FFF2-40B4-BE49-F238E27FC236}">
                    <a16:creationId xmlns:a16="http://schemas.microsoft.com/office/drawing/2014/main" id="{E51A05DD-65D7-B34D-AD8D-CF776AFB1AEB}"/>
                  </a:ext>
                </a:extLst>
              </p:cNvPr>
              <p:cNvSpPr/>
              <p:nvPr/>
            </p:nvSpPr>
            <p:spPr>
              <a:xfrm flipH="1">
                <a:off x="4018890" y="5238925"/>
                <a:ext cx="1389414" cy="653144"/>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14" h="653144">
                    <a:moveTo>
                      <a:pt x="59377" y="415637"/>
                    </a:moveTo>
                    <a:cubicBezTo>
                      <a:pt x="285008" y="332510"/>
                      <a:pt x="320635" y="320634"/>
                      <a:pt x="605641" y="0"/>
                    </a:cubicBezTo>
                    <a:lnTo>
                      <a:pt x="1389414" y="391887"/>
                    </a:lnTo>
                    <a:cubicBezTo>
                      <a:pt x="395845" y="482932"/>
                      <a:pt x="601683" y="407720"/>
                      <a:pt x="0" y="653144"/>
                    </a:cubicBezTo>
                    <a:lnTo>
                      <a:pt x="59377" y="415637"/>
                    </a:lnTo>
                    <a:close/>
                  </a:path>
                </a:pathLst>
              </a:custGeom>
              <a:gradFill>
                <a:gsLst>
                  <a:gs pos="0">
                    <a:schemeClr val="bg1">
                      <a:alpha val="56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306">
                <a:extLst>
                  <a:ext uri="{FF2B5EF4-FFF2-40B4-BE49-F238E27FC236}">
                    <a16:creationId xmlns:a16="http://schemas.microsoft.com/office/drawing/2014/main" id="{2C11C1D0-E304-A744-9474-8F08FA8B9DD1}"/>
                  </a:ext>
                </a:extLst>
              </p:cNvPr>
              <p:cNvSpPr>
                <a:spLocks noChangeArrowheads="1"/>
              </p:cNvSpPr>
              <p:nvPr/>
            </p:nvSpPr>
            <p:spPr bwMode="auto">
              <a:xfrm>
                <a:off x="3623562" y="5108298"/>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15" name="Text Box 302">
                <a:extLst>
                  <a:ext uri="{FF2B5EF4-FFF2-40B4-BE49-F238E27FC236}">
                    <a16:creationId xmlns:a16="http://schemas.microsoft.com/office/drawing/2014/main" id="{033CC2D1-C904-714D-AEB8-39E70A54DAA4}"/>
                  </a:ext>
                </a:extLst>
              </p:cNvPr>
              <p:cNvSpPr txBox="1">
                <a:spLocks noChangeArrowheads="1"/>
              </p:cNvSpPr>
              <p:nvPr/>
            </p:nvSpPr>
            <p:spPr bwMode="auto">
              <a:xfrm>
                <a:off x="3656136" y="5229255"/>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116" name="Group 115">
                <a:extLst>
                  <a:ext uri="{FF2B5EF4-FFF2-40B4-BE49-F238E27FC236}">
                    <a16:creationId xmlns:a16="http://schemas.microsoft.com/office/drawing/2014/main" id="{DEEA68B4-187F-5545-8F45-C59AF396F926}"/>
                  </a:ext>
                </a:extLst>
              </p:cNvPr>
              <p:cNvGrpSpPr/>
              <p:nvPr/>
            </p:nvGrpSpPr>
            <p:grpSpPr>
              <a:xfrm>
                <a:off x="4254952" y="5203301"/>
                <a:ext cx="533735" cy="344384"/>
                <a:chOff x="7290003" y="1864426"/>
                <a:chExt cx="533735" cy="344384"/>
              </a:xfrm>
            </p:grpSpPr>
            <p:sp>
              <p:nvSpPr>
                <p:cNvPr id="117" name="Can 116">
                  <a:extLst>
                    <a:ext uri="{FF2B5EF4-FFF2-40B4-BE49-F238E27FC236}">
                      <a16:creationId xmlns:a16="http://schemas.microsoft.com/office/drawing/2014/main" id="{16B1EAAC-4363-604F-8A20-51D1F8EE2269}"/>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 Box 305">
                  <a:extLst>
                    <a:ext uri="{FF2B5EF4-FFF2-40B4-BE49-F238E27FC236}">
                      <a16:creationId xmlns:a16="http://schemas.microsoft.com/office/drawing/2014/main" id="{4972F5B9-5A2C-5842-AAB9-4F1920AFC667}"/>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131" name="Group 130">
              <a:extLst>
                <a:ext uri="{FF2B5EF4-FFF2-40B4-BE49-F238E27FC236}">
                  <a16:creationId xmlns:a16="http://schemas.microsoft.com/office/drawing/2014/main" id="{A47275B4-99B3-614B-8CC9-BD9585428ABB}"/>
                </a:ext>
              </a:extLst>
            </p:cNvPr>
            <p:cNvGrpSpPr/>
            <p:nvPr/>
          </p:nvGrpSpPr>
          <p:grpSpPr>
            <a:xfrm>
              <a:off x="9109072" y="4201055"/>
              <a:ext cx="736270" cy="422596"/>
              <a:chOff x="3668110" y="2448910"/>
              <a:chExt cx="3794234" cy="2165130"/>
            </a:xfrm>
          </p:grpSpPr>
          <p:sp>
            <p:nvSpPr>
              <p:cNvPr id="132" name="Rectangle 131">
                <a:extLst>
                  <a:ext uri="{FF2B5EF4-FFF2-40B4-BE49-F238E27FC236}">
                    <a16:creationId xmlns:a16="http://schemas.microsoft.com/office/drawing/2014/main" id="{A6BDFBD9-E0E0-BD46-8D20-2F1694AD620D}"/>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1ED73D33-D6DD-AC48-AF11-D42CBAC27A34}"/>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4" name="Group 133">
                <a:extLst>
                  <a:ext uri="{FF2B5EF4-FFF2-40B4-BE49-F238E27FC236}">
                    <a16:creationId xmlns:a16="http://schemas.microsoft.com/office/drawing/2014/main" id="{614BCF10-D37E-C946-B9A1-12C9ADFB6684}"/>
                  </a:ext>
                </a:extLst>
              </p:cNvPr>
              <p:cNvGrpSpPr/>
              <p:nvPr/>
            </p:nvGrpSpPr>
            <p:grpSpPr>
              <a:xfrm>
                <a:off x="3941378" y="2603243"/>
                <a:ext cx="3202061" cy="1066110"/>
                <a:chOff x="7939341" y="3037317"/>
                <a:chExt cx="897649" cy="353919"/>
              </a:xfrm>
            </p:grpSpPr>
            <p:sp>
              <p:nvSpPr>
                <p:cNvPr id="135" name="Freeform 134">
                  <a:extLst>
                    <a:ext uri="{FF2B5EF4-FFF2-40B4-BE49-F238E27FC236}">
                      <a16:creationId xmlns:a16="http://schemas.microsoft.com/office/drawing/2014/main" id="{AD2102FD-9EB8-4C46-BFE8-37886A16630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8642742E-844C-4A4A-9191-5FB04A20FB5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AEF299AB-9AA9-E447-82E4-3B866D364780}"/>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Freeform 137">
                  <a:extLst>
                    <a:ext uri="{FF2B5EF4-FFF2-40B4-BE49-F238E27FC236}">
                      <a16:creationId xmlns:a16="http://schemas.microsoft.com/office/drawing/2014/main" id="{3B9B17CF-7342-604C-ADED-F6698296837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40" name="Freeform 139">
              <a:extLst>
                <a:ext uri="{FF2B5EF4-FFF2-40B4-BE49-F238E27FC236}">
                  <a16:creationId xmlns:a16="http://schemas.microsoft.com/office/drawing/2014/main" id="{FC80E60E-8BE9-2246-B9F0-26A363070E80}"/>
                </a:ext>
              </a:extLst>
            </p:cNvPr>
            <p:cNvSpPr/>
            <p:nvPr/>
          </p:nvSpPr>
          <p:spPr>
            <a:xfrm flipH="1">
              <a:off x="6990267" y="2857446"/>
              <a:ext cx="1644149" cy="664161"/>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591907 h 829414"/>
                <a:gd name="connsiteX1" fmla="*/ 429371 w 1389414"/>
                <a:gd name="connsiteY1" fmla="*/ 0 h 829414"/>
                <a:gd name="connsiteX2" fmla="*/ 1389414 w 1389414"/>
                <a:gd name="connsiteY2" fmla="*/ 568157 h 829414"/>
                <a:gd name="connsiteX3" fmla="*/ 0 w 1389414"/>
                <a:gd name="connsiteY3" fmla="*/ 829414 h 829414"/>
                <a:gd name="connsiteX4" fmla="*/ 59377 w 1389414"/>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25786 h 829414"/>
                <a:gd name="connsiteX3" fmla="*/ 0 w 1786022"/>
                <a:gd name="connsiteY3" fmla="*/ 829414 h 829414"/>
                <a:gd name="connsiteX4" fmla="*/ 81411 w 1786022"/>
                <a:gd name="connsiteY4" fmla="*/ 393603 h 829414"/>
                <a:gd name="connsiteX0" fmla="*/ 81411 w 1665100"/>
                <a:gd name="connsiteY0" fmla="*/ 393603 h 829414"/>
                <a:gd name="connsiteX1" fmla="*/ 429371 w 1665100"/>
                <a:gd name="connsiteY1" fmla="*/ 0 h 829414"/>
                <a:gd name="connsiteX2" fmla="*/ 1665100 w 1665100"/>
                <a:gd name="connsiteY2" fmla="*/ 303752 h 829414"/>
                <a:gd name="connsiteX3" fmla="*/ 0 w 1665100"/>
                <a:gd name="connsiteY3" fmla="*/ 829414 h 829414"/>
                <a:gd name="connsiteX4" fmla="*/ 81411 w 1665100"/>
                <a:gd name="connsiteY4" fmla="*/ 393603 h 829414"/>
                <a:gd name="connsiteX0" fmla="*/ 81411 w 1665100"/>
                <a:gd name="connsiteY0" fmla="*/ 228350 h 664161"/>
                <a:gd name="connsiteX1" fmla="*/ 419294 w 1665100"/>
                <a:gd name="connsiteY1" fmla="*/ 0 h 664161"/>
                <a:gd name="connsiteX2" fmla="*/ 1665100 w 1665100"/>
                <a:gd name="connsiteY2" fmla="*/ 138499 h 664161"/>
                <a:gd name="connsiteX3" fmla="*/ 0 w 1665100"/>
                <a:gd name="connsiteY3" fmla="*/ 664161 h 664161"/>
                <a:gd name="connsiteX4" fmla="*/ 81411 w 1665100"/>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869" h="664161">
                  <a:moveTo>
                    <a:pt x="81411" y="228350"/>
                  </a:moveTo>
                  <a:cubicBezTo>
                    <a:pt x="307042" y="145223"/>
                    <a:pt x="255473" y="210465"/>
                    <a:pt x="419294" y="0"/>
                  </a:cubicBezTo>
                  <a:cubicBezTo>
                    <a:pt x="706258" y="244471"/>
                    <a:pt x="774088" y="202501"/>
                    <a:pt x="1503869" y="105448"/>
                  </a:cubicBezTo>
                  <a:cubicBezTo>
                    <a:pt x="712253" y="306662"/>
                    <a:pt x="601683" y="418737"/>
                    <a:pt x="0" y="664161"/>
                  </a:cubicBezTo>
                  <a:lnTo>
                    <a:pt x="81411" y="228350"/>
                  </a:lnTo>
                  <a:close/>
                </a:path>
              </a:pathLst>
            </a:custGeom>
            <a:gradFill>
              <a:gsLst>
                <a:gs pos="0">
                  <a:schemeClr val="bg1">
                    <a:alpha val="56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80">
              <a:extLst>
                <a:ext uri="{FF2B5EF4-FFF2-40B4-BE49-F238E27FC236}">
                  <a16:creationId xmlns:a16="http://schemas.microsoft.com/office/drawing/2014/main" id="{B58377D7-0FB3-AB44-9585-DACE157EBC93}"/>
                </a:ext>
              </a:extLst>
            </p:cNvPr>
            <p:cNvSpPr>
              <a:spLocks noChangeArrowheads="1"/>
            </p:cNvSpPr>
            <p:nvPr/>
          </p:nvSpPr>
          <p:spPr bwMode="auto">
            <a:xfrm>
              <a:off x="6588086" y="2335576"/>
              <a:ext cx="1853311" cy="684610"/>
            </a:xfrm>
            <a:prstGeom prst="ellipse">
              <a:avLst/>
            </a:prstGeom>
            <a:solidFill>
              <a:schemeClr val="bg1">
                <a:lumMod val="95000"/>
              </a:schemeClr>
            </a:solidFill>
            <a:ln w="19050">
              <a:solidFill>
                <a:schemeClr val="tx1">
                  <a:lumMod val="65000"/>
                  <a:lumOff val="3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42" name="Text Box 276">
              <a:extLst>
                <a:ext uri="{FF2B5EF4-FFF2-40B4-BE49-F238E27FC236}">
                  <a16:creationId xmlns:a16="http://schemas.microsoft.com/office/drawing/2014/main" id="{17AFC3D1-04B4-5A45-BCAA-B0426DBE5D54}"/>
                </a:ext>
              </a:extLst>
            </p:cNvPr>
            <p:cNvSpPr txBox="1">
              <a:spLocks noChangeArrowheads="1"/>
            </p:cNvSpPr>
            <p:nvPr/>
          </p:nvSpPr>
          <p:spPr bwMode="auto">
            <a:xfrm>
              <a:off x="6610120" y="2378207"/>
              <a:ext cx="1795750" cy="79868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914400" eaLnBrk="0" fontAlgn="base" latinLnBrk="0" hangingPunct="0">
                <a:lnSpc>
                  <a:spcPct val="85000"/>
                </a:lnSpc>
                <a:spcBef>
                  <a:spcPct val="0"/>
                </a:spcBef>
                <a:spcAft>
                  <a:spcPct val="0"/>
                </a:spcAft>
                <a:buClrTx/>
                <a:buSzTx/>
                <a:buFontTx/>
                <a:buNone/>
                <a:tabLst/>
                <a:defRPr/>
              </a:pPr>
              <a:r>
                <a:rPr kumimoji="0" lang="en-US" b="0" i="0" u="none" strike="noStrike" kern="0" cap="none" spc="0" normalizeH="0" baseline="0" noProof="0" dirty="0">
                  <a:ln>
                    <a:noFill/>
                  </a:ln>
                  <a:solidFill>
                    <a:srgbClr val="000000"/>
                  </a:solidFill>
                  <a:effectLst/>
                  <a:uLnTx/>
                  <a:uFillTx/>
                  <a:ea typeface="ＭＳ Ｐゴシック" charset="0"/>
                  <a:cs typeface="Arial"/>
                </a:rPr>
                <a:t>managing</a:t>
              </a:r>
            </a:p>
            <a:p>
              <a:pPr marL="0" marR="0" lvl="0" indent="0" algn="ctr" defTabSz="914400" eaLnBrk="0" fontAlgn="base" latinLnBrk="0" hangingPunct="0">
                <a:lnSpc>
                  <a:spcPct val="85000"/>
                </a:lnSpc>
                <a:spcBef>
                  <a:spcPct val="0"/>
                </a:spcBef>
                <a:spcAft>
                  <a:spcPct val="0"/>
                </a:spcAft>
                <a:buClrTx/>
                <a:buSzTx/>
                <a:buFontTx/>
                <a:buNone/>
                <a:tabLst/>
                <a:defRPr/>
              </a:pPr>
              <a:r>
                <a:rPr lang="en-US" kern="0" dirty="0">
                  <a:solidFill>
                    <a:srgbClr val="000000"/>
                  </a:solidFill>
                  <a:ea typeface="ＭＳ Ｐゴシック" charset="0"/>
                  <a:cs typeface="Arial"/>
                </a:rPr>
                <a:t>e</a:t>
              </a:r>
              <a:r>
                <a:rPr kumimoji="0" lang="en-US" b="0" i="0" u="none" strike="noStrike" kern="0" cap="none" spc="0" normalizeH="0" baseline="0" noProof="0" dirty="0" err="1">
                  <a:ln>
                    <a:noFill/>
                  </a:ln>
                  <a:solidFill>
                    <a:srgbClr val="000000"/>
                  </a:solidFill>
                  <a:effectLst/>
                  <a:uLnTx/>
                  <a:uFillTx/>
                  <a:ea typeface="ＭＳ Ｐゴシック" charset="0"/>
                  <a:cs typeface="Arial"/>
                </a:rPr>
                <a:t>ntity</a:t>
              </a:r>
              <a:r>
                <a:rPr kumimoji="0" lang="en-US" b="0" i="0" u="none" strike="noStrike" kern="0" cap="none" spc="0" normalizeH="0" baseline="0" noProof="0" dirty="0">
                  <a:ln>
                    <a:noFill/>
                  </a:ln>
                  <a:solidFill>
                    <a:srgbClr val="000000"/>
                  </a:solidFill>
                  <a:effectLst/>
                  <a:uLnTx/>
                  <a:uFillTx/>
                  <a:ea typeface="ＭＳ Ｐゴシック" charset="0"/>
                  <a:cs typeface="Arial"/>
                </a:rPr>
                <a:t>/server/controller</a:t>
              </a:r>
            </a:p>
          </p:txBody>
        </p:sp>
        <p:grpSp>
          <p:nvGrpSpPr>
            <p:cNvPr id="143" name="Group 142">
              <a:extLst>
                <a:ext uri="{FF2B5EF4-FFF2-40B4-BE49-F238E27FC236}">
                  <a16:creationId xmlns:a16="http://schemas.microsoft.com/office/drawing/2014/main" id="{F07EC245-2D2E-524A-9338-F2014B4A33AC}"/>
                </a:ext>
              </a:extLst>
            </p:cNvPr>
            <p:cNvGrpSpPr/>
            <p:nvPr/>
          </p:nvGrpSpPr>
          <p:grpSpPr>
            <a:xfrm>
              <a:off x="7972177" y="2226911"/>
              <a:ext cx="897159" cy="395103"/>
              <a:chOff x="7338951" y="1864426"/>
              <a:chExt cx="427511" cy="344384"/>
            </a:xfrm>
          </p:grpSpPr>
          <p:sp>
            <p:nvSpPr>
              <p:cNvPr id="144" name="Can 143">
                <a:extLst>
                  <a:ext uri="{FF2B5EF4-FFF2-40B4-BE49-F238E27FC236}">
                    <a16:creationId xmlns:a16="http://schemas.microsoft.com/office/drawing/2014/main" id="{07CA7064-144E-5D42-9D43-1ED456269C8E}"/>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 Box 305">
                <a:extLst>
                  <a:ext uri="{FF2B5EF4-FFF2-40B4-BE49-F238E27FC236}">
                    <a16:creationId xmlns:a16="http://schemas.microsoft.com/office/drawing/2014/main" id="{981B5001-7D42-9B44-9184-C6BEB0072082}"/>
                  </a:ext>
                </a:extLst>
              </p:cNvPr>
              <p:cNvSpPr txBox="1">
                <a:spLocks noChangeArrowheads="1"/>
              </p:cNvSpPr>
              <p:nvPr/>
            </p:nvSpPr>
            <p:spPr bwMode="auto">
              <a:xfrm>
                <a:off x="7404793" y="1927928"/>
                <a:ext cx="281197" cy="2682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nvGrpSpPr>
            <p:cNvPr id="146" name="Group 145">
              <a:extLst>
                <a:ext uri="{FF2B5EF4-FFF2-40B4-BE49-F238E27FC236}">
                  <a16:creationId xmlns:a16="http://schemas.microsoft.com/office/drawing/2014/main" id="{1CDC5FDE-1AE2-D342-9D4E-42E29839C2E3}"/>
                </a:ext>
              </a:extLst>
            </p:cNvPr>
            <p:cNvGrpSpPr/>
            <p:nvPr/>
          </p:nvGrpSpPr>
          <p:grpSpPr>
            <a:xfrm>
              <a:off x="9957872" y="3853309"/>
              <a:ext cx="683116" cy="378456"/>
              <a:chOff x="7493876" y="2774731"/>
              <a:chExt cx="1481958" cy="894622"/>
            </a:xfrm>
          </p:grpSpPr>
          <p:sp>
            <p:nvSpPr>
              <p:cNvPr id="147" name="Freeform 146">
                <a:extLst>
                  <a:ext uri="{FF2B5EF4-FFF2-40B4-BE49-F238E27FC236}">
                    <a16:creationId xmlns:a16="http://schemas.microsoft.com/office/drawing/2014/main" id="{9AABD5FD-2DEC-234A-9B0E-69F2A778EB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8" name="Oval 147">
                <a:extLst>
                  <a:ext uri="{FF2B5EF4-FFF2-40B4-BE49-F238E27FC236}">
                    <a16:creationId xmlns:a16="http://schemas.microsoft.com/office/drawing/2014/main" id="{AA4F8807-A5FE-8B4D-A49A-5411C381A7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9" name="Group 148">
                <a:extLst>
                  <a:ext uri="{FF2B5EF4-FFF2-40B4-BE49-F238E27FC236}">
                    <a16:creationId xmlns:a16="http://schemas.microsoft.com/office/drawing/2014/main" id="{838750EE-25BC-FD4E-B140-2B2701A1E599}"/>
                  </a:ext>
                </a:extLst>
              </p:cNvPr>
              <p:cNvGrpSpPr/>
              <p:nvPr/>
            </p:nvGrpSpPr>
            <p:grpSpPr>
              <a:xfrm>
                <a:off x="7713663" y="2848339"/>
                <a:ext cx="1042107" cy="425543"/>
                <a:chOff x="7786941" y="2884917"/>
                <a:chExt cx="897649" cy="353919"/>
              </a:xfrm>
            </p:grpSpPr>
            <p:sp>
              <p:nvSpPr>
                <p:cNvPr id="150" name="Freeform 149">
                  <a:extLst>
                    <a:ext uri="{FF2B5EF4-FFF2-40B4-BE49-F238E27FC236}">
                      <a16:creationId xmlns:a16="http://schemas.microsoft.com/office/drawing/2014/main" id="{941A678F-8CF8-3841-9F75-8297E8F9E4F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2AC9F9DD-DD98-C245-8971-E956DBC8AA6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1CB7DE4C-6976-9644-BF51-FD206A511E2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Freeform 152">
                  <a:extLst>
                    <a:ext uri="{FF2B5EF4-FFF2-40B4-BE49-F238E27FC236}">
                      <a16:creationId xmlns:a16="http://schemas.microsoft.com/office/drawing/2014/main" id="{F565AFC9-E5E0-854F-8DD9-D262364E36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4" name="Group 44">
              <a:extLst>
                <a:ext uri="{FF2B5EF4-FFF2-40B4-BE49-F238E27FC236}">
                  <a16:creationId xmlns:a16="http://schemas.microsoft.com/office/drawing/2014/main" id="{26D6B096-8AA0-9248-8655-651856DDFEBD}"/>
                </a:ext>
              </a:extLst>
            </p:cNvPr>
            <p:cNvGrpSpPr>
              <a:grpSpLocks/>
            </p:cNvGrpSpPr>
            <p:nvPr/>
          </p:nvGrpSpPr>
          <p:grpSpPr bwMode="auto">
            <a:xfrm>
              <a:off x="9438940" y="2593196"/>
              <a:ext cx="903288" cy="727075"/>
              <a:chOff x="-44" y="1473"/>
              <a:chExt cx="981" cy="1105"/>
            </a:xfrm>
          </p:grpSpPr>
          <p:pic>
            <p:nvPicPr>
              <p:cNvPr id="155" name="Picture 45" descr="desktop_computer_stylized_medium">
                <a:extLst>
                  <a:ext uri="{FF2B5EF4-FFF2-40B4-BE49-F238E27FC236}">
                    <a16:creationId xmlns:a16="http://schemas.microsoft.com/office/drawing/2014/main" id="{E42917D3-51DE-CC44-B777-801DB82C3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Freeform 46">
                <a:extLst>
                  <a:ext uri="{FF2B5EF4-FFF2-40B4-BE49-F238E27FC236}">
                    <a16:creationId xmlns:a16="http://schemas.microsoft.com/office/drawing/2014/main" id="{B811A35D-B1E6-1D4E-96D6-512772E789E1}"/>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 name="Group 906">
              <a:extLst>
                <a:ext uri="{FF2B5EF4-FFF2-40B4-BE49-F238E27FC236}">
                  <a16:creationId xmlns:a16="http://schemas.microsoft.com/office/drawing/2014/main" id="{BCCC75C2-A082-3E4D-9311-1CF4F48A089C}"/>
                </a:ext>
              </a:extLst>
            </p:cNvPr>
            <p:cNvGrpSpPr>
              <a:grpSpLocks/>
            </p:cNvGrpSpPr>
            <p:nvPr/>
          </p:nvGrpSpPr>
          <p:grpSpPr bwMode="auto">
            <a:xfrm>
              <a:off x="8550931" y="2782976"/>
              <a:ext cx="469569" cy="865434"/>
              <a:chOff x="4140" y="429"/>
              <a:chExt cx="1425" cy="2396"/>
            </a:xfrm>
          </p:grpSpPr>
          <p:sp>
            <p:nvSpPr>
              <p:cNvPr id="20" name="Freeform 907">
                <a:extLst>
                  <a:ext uri="{FF2B5EF4-FFF2-40B4-BE49-F238E27FC236}">
                    <a16:creationId xmlns:a16="http://schemas.microsoft.com/office/drawing/2014/main" id="{04BB147E-840C-DE46-9146-79261E98E74B}"/>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 name="Rectangle 908">
                <a:extLst>
                  <a:ext uri="{FF2B5EF4-FFF2-40B4-BE49-F238E27FC236}">
                    <a16:creationId xmlns:a16="http://schemas.microsoft.com/office/drawing/2014/main" id="{74A6372E-9918-184E-8CF6-F4EC47329641}"/>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2" name="Freeform 909">
                <a:extLst>
                  <a:ext uri="{FF2B5EF4-FFF2-40B4-BE49-F238E27FC236}">
                    <a16:creationId xmlns:a16="http://schemas.microsoft.com/office/drawing/2014/main" id="{9C9F01CD-3B40-3F49-8A91-CCC809C44F50}"/>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 name="Freeform 910">
                <a:extLst>
                  <a:ext uri="{FF2B5EF4-FFF2-40B4-BE49-F238E27FC236}">
                    <a16:creationId xmlns:a16="http://schemas.microsoft.com/office/drawing/2014/main" id="{9BD2822F-415E-8D4A-9607-FEB8BEEEDD77}"/>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 name="Rectangle 911">
                <a:extLst>
                  <a:ext uri="{FF2B5EF4-FFF2-40B4-BE49-F238E27FC236}">
                    <a16:creationId xmlns:a16="http://schemas.microsoft.com/office/drawing/2014/main" id="{C7399E77-78C7-C24F-95F8-F18F527437CB}"/>
                  </a:ext>
                </a:extLst>
              </p:cNvPr>
              <p:cNvSpPr>
                <a:spLocks noChangeArrowheads="1"/>
              </p:cNvSpPr>
              <p:nvPr/>
            </p:nvSpPr>
            <p:spPr bwMode="auto">
              <a:xfrm>
                <a:off x="4214" y="692"/>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5" name="Group 912">
                <a:extLst>
                  <a:ext uri="{FF2B5EF4-FFF2-40B4-BE49-F238E27FC236}">
                    <a16:creationId xmlns:a16="http://schemas.microsoft.com/office/drawing/2014/main" id="{D2DCD716-A28D-D640-9D1E-99DF14AA2CBE}"/>
                  </a:ext>
                </a:extLst>
              </p:cNvPr>
              <p:cNvGrpSpPr>
                <a:grpSpLocks/>
              </p:cNvGrpSpPr>
              <p:nvPr/>
            </p:nvGrpSpPr>
            <p:grpSpPr bwMode="auto">
              <a:xfrm>
                <a:off x="4749" y="668"/>
                <a:ext cx="581" cy="145"/>
                <a:chOff x="614" y="2568"/>
                <a:chExt cx="725" cy="139"/>
              </a:xfrm>
            </p:grpSpPr>
            <p:sp>
              <p:nvSpPr>
                <p:cNvPr id="50" name="AutoShape 913">
                  <a:extLst>
                    <a:ext uri="{FF2B5EF4-FFF2-40B4-BE49-F238E27FC236}">
                      <a16:creationId xmlns:a16="http://schemas.microsoft.com/office/drawing/2014/main" id="{EF207317-C1AD-2E40-B4E4-A1D6255B19B4}"/>
                    </a:ext>
                  </a:extLst>
                </p:cNvPr>
                <p:cNvSpPr>
                  <a:spLocks noChangeArrowheads="1"/>
                </p:cNvSpPr>
                <p:nvPr/>
              </p:nvSpPr>
              <p:spPr bwMode="auto">
                <a:xfrm>
                  <a:off x="616" y="2565"/>
                  <a:ext cx="724" cy="12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51" name="AutoShape 914">
                  <a:extLst>
                    <a:ext uri="{FF2B5EF4-FFF2-40B4-BE49-F238E27FC236}">
                      <a16:creationId xmlns:a16="http://schemas.microsoft.com/office/drawing/2014/main" id="{16CE442E-E20A-334C-A403-BC64BF99A8FB}"/>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6" name="Rectangle 915">
                <a:extLst>
                  <a:ext uri="{FF2B5EF4-FFF2-40B4-BE49-F238E27FC236}">
                    <a16:creationId xmlns:a16="http://schemas.microsoft.com/office/drawing/2014/main" id="{28FA3441-BC8E-2842-A407-0210A8F0B5CA}"/>
                  </a:ext>
                </a:extLst>
              </p:cNvPr>
              <p:cNvSpPr>
                <a:spLocks noChangeArrowheads="1"/>
              </p:cNvSpPr>
              <p:nvPr/>
            </p:nvSpPr>
            <p:spPr bwMode="auto">
              <a:xfrm>
                <a:off x="4226" y="1020"/>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7" name="Group 916">
                <a:extLst>
                  <a:ext uri="{FF2B5EF4-FFF2-40B4-BE49-F238E27FC236}">
                    <a16:creationId xmlns:a16="http://schemas.microsoft.com/office/drawing/2014/main" id="{110699F4-051B-1D4D-9149-18E647044BEC}"/>
                  </a:ext>
                </a:extLst>
              </p:cNvPr>
              <p:cNvGrpSpPr>
                <a:grpSpLocks/>
              </p:cNvGrpSpPr>
              <p:nvPr/>
            </p:nvGrpSpPr>
            <p:grpSpPr bwMode="auto">
              <a:xfrm>
                <a:off x="4747" y="994"/>
                <a:ext cx="581" cy="134"/>
                <a:chOff x="614" y="2568"/>
                <a:chExt cx="725" cy="139"/>
              </a:xfrm>
            </p:grpSpPr>
            <p:sp>
              <p:nvSpPr>
                <p:cNvPr id="48" name="AutoShape 917">
                  <a:extLst>
                    <a:ext uri="{FF2B5EF4-FFF2-40B4-BE49-F238E27FC236}">
                      <a16:creationId xmlns:a16="http://schemas.microsoft.com/office/drawing/2014/main" id="{1CC13F05-0DA9-5148-AF28-10B10243D7B6}"/>
                    </a:ext>
                  </a:extLst>
                </p:cNvPr>
                <p:cNvSpPr>
                  <a:spLocks noChangeArrowheads="1"/>
                </p:cNvSpPr>
                <p:nvPr/>
              </p:nvSpPr>
              <p:spPr bwMode="auto">
                <a:xfrm>
                  <a:off x="611" y="2568"/>
                  <a:ext cx="731" cy="13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49" name="AutoShape 918">
                  <a:extLst>
                    <a:ext uri="{FF2B5EF4-FFF2-40B4-BE49-F238E27FC236}">
                      <a16:creationId xmlns:a16="http://schemas.microsoft.com/office/drawing/2014/main" id="{1628A625-4279-E24A-BA70-86B665ABC4DB}"/>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8" name="Rectangle 919">
                <a:extLst>
                  <a:ext uri="{FF2B5EF4-FFF2-40B4-BE49-F238E27FC236}">
                    <a16:creationId xmlns:a16="http://schemas.microsoft.com/office/drawing/2014/main" id="{6542E8F3-01BD-154D-9277-BC1C94320D19}"/>
                  </a:ext>
                </a:extLst>
              </p:cNvPr>
              <p:cNvSpPr>
                <a:spLocks noChangeArrowheads="1"/>
              </p:cNvSpPr>
              <p:nvPr/>
            </p:nvSpPr>
            <p:spPr bwMode="auto">
              <a:xfrm>
                <a:off x="4214" y="1361"/>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9" name="Rectangle 920">
                <a:extLst>
                  <a:ext uri="{FF2B5EF4-FFF2-40B4-BE49-F238E27FC236}">
                    <a16:creationId xmlns:a16="http://schemas.microsoft.com/office/drawing/2014/main" id="{CE8C5428-4D14-D043-8D86-0B0EDD6CDEA4}"/>
                  </a:ext>
                </a:extLst>
              </p:cNvPr>
              <p:cNvSpPr>
                <a:spLocks noChangeArrowheads="1"/>
              </p:cNvSpPr>
              <p:nvPr/>
            </p:nvSpPr>
            <p:spPr bwMode="auto">
              <a:xfrm>
                <a:off x="4226" y="1657"/>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30" name="Group 921">
                <a:extLst>
                  <a:ext uri="{FF2B5EF4-FFF2-40B4-BE49-F238E27FC236}">
                    <a16:creationId xmlns:a16="http://schemas.microsoft.com/office/drawing/2014/main" id="{BEC9288B-B387-F342-B135-640E94C6B8D8}"/>
                  </a:ext>
                </a:extLst>
              </p:cNvPr>
              <p:cNvGrpSpPr>
                <a:grpSpLocks/>
              </p:cNvGrpSpPr>
              <p:nvPr/>
            </p:nvGrpSpPr>
            <p:grpSpPr bwMode="auto">
              <a:xfrm>
                <a:off x="4735" y="1627"/>
                <a:ext cx="582" cy="151"/>
                <a:chOff x="614" y="2568"/>
                <a:chExt cx="725" cy="139"/>
              </a:xfrm>
            </p:grpSpPr>
            <p:sp>
              <p:nvSpPr>
                <p:cNvPr id="46" name="AutoShape 922">
                  <a:extLst>
                    <a:ext uri="{FF2B5EF4-FFF2-40B4-BE49-F238E27FC236}">
                      <a16:creationId xmlns:a16="http://schemas.microsoft.com/office/drawing/2014/main" id="{1CFF9524-938B-2C4C-A921-0A00DBF9AAEB}"/>
                    </a:ext>
                  </a:extLst>
                </p:cNvPr>
                <p:cNvSpPr>
                  <a:spLocks noChangeArrowheads="1"/>
                </p:cNvSpPr>
                <p:nvPr/>
              </p:nvSpPr>
              <p:spPr bwMode="auto">
                <a:xfrm>
                  <a:off x="611" y="2571"/>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47" name="AutoShape 923">
                  <a:extLst>
                    <a:ext uri="{FF2B5EF4-FFF2-40B4-BE49-F238E27FC236}">
                      <a16:creationId xmlns:a16="http://schemas.microsoft.com/office/drawing/2014/main" id="{FA2AACFC-5386-2F43-986B-CACE4CD60B3F}"/>
                    </a:ext>
                  </a:extLst>
                </p:cNvPr>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31" name="Freeform 924">
                <a:extLst>
                  <a:ext uri="{FF2B5EF4-FFF2-40B4-BE49-F238E27FC236}">
                    <a16:creationId xmlns:a16="http://schemas.microsoft.com/office/drawing/2014/main" id="{B34F65FC-5DD9-1844-8679-1D90B0BB7FC4}"/>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2" name="Group 925">
                <a:extLst>
                  <a:ext uri="{FF2B5EF4-FFF2-40B4-BE49-F238E27FC236}">
                    <a16:creationId xmlns:a16="http://schemas.microsoft.com/office/drawing/2014/main" id="{BD9D600E-A9D1-5744-BDBA-379F39379B6E}"/>
                  </a:ext>
                </a:extLst>
              </p:cNvPr>
              <p:cNvGrpSpPr>
                <a:grpSpLocks/>
              </p:cNvGrpSpPr>
              <p:nvPr/>
            </p:nvGrpSpPr>
            <p:grpSpPr bwMode="auto">
              <a:xfrm>
                <a:off x="4739" y="1327"/>
                <a:ext cx="582" cy="139"/>
                <a:chOff x="614" y="2568"/>
                <a:chExt cx="725" cy="139"/>
              </a:xfrm>
            </p:grpSpPr>
            <p:sp>
              <p:nvSpPr>
                <p:cNvPr id="44" name="AutoShape 926">
                  <a:extLst>
                    <a:ext uri="{FF2B5EF4-FFF2-40B4-BE49-F238E27FC236}">
                      <a16:creationId xmlns:a16="http://schemas.microsoft.com/office/drawing/2014/main" id="{44F26692-4F64-1746-B6E1-067E00649708}"/>
                    </a:ext>
                  </a:extLst>
                </p:cNvPr>
                <p:cNvSpPr>
                  <a:spLocks noChangeArrowheads="1"/>
                </p:cNvSpPr>
                <p:nvPr/>
              </p:nvSpPr>
              <p:spPr bwMode="auto">
                <a:xfrm>
                  <a:off x="613" y="2569"/>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45" name="AutoShape 927">
                  <a:extLst>
                    <a:ext uri="{FF2B5EF4-FFF2-40B4-BE49-F238E27FC236}">
                      <a16:creationId xmlns:a16="http://schemas.microsoft.com/office/drawing/2014/main" id="{FB1CA480-91FF-B945-A76E-7B5FCE31C976}"/>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33" name="Rectangle 928">
                <a:extLst>
                  <a:ext uri="{FF2B5EF4-FFF2-40B4-BE49-F238E27FC236}">
                    <a16:creationId xmlns:a16="http://schemas.microsoft.com/office/drawing/2014/main" id="{5A3A9276-C345-464B-8351-32242D3C3413}"/>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4" name="Freeform 929">
                <a:extLst>
                  <a:ext uri="{FF2B5EF4-FFF2-40B4-BE49-F238E27FC236}">
                    <a16:creationId xmlns:a16="http://schemas.microsoft.com/office/drawing/2014/main" id="{9BCB6E33-58EC-ED41-8D8D-BCA1695BD802}"/>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 name="Freeform 930">
                <a:extLst>
                  <a:ext uri="{FF2B5EF4-FFF2-40B4-BE49-F238E27FC236}">
                    <a16:creationId xmlns:a16="http://schemas.microsoft.com/office/drawing/2014/main" id="{0C100D49-AAF6-CA47-A90C-76E6325A7F08}"/>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 name="Oval 931">
                <a:extLst>
                  <a:ext uri="{FF2B5EF4-FFF2-40B4-BE49-F238E27FC236}">
                    <a16:creationId xmlns:a16="http://schemas.microsoft.com/office/drawing/2014/main" id="{B2BB61D8-C877-0249-BFD6-ED66C968A679}"/>
                  </a:ext>
                </a:extLst>
              </p:cNvPr>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7" name="Freeform 932">
                <a:extLst>
                  <a:ext uri="{FF2B5EF4-FFF2-40B4-BE49-F238E27FC236}">
                    <a16:creationId xmlns:a16="http://schemas.microsoft.com/office/drawing/2014/main" id="{D176C451-0F25-964A-B592-6A7E06B0B798}"/>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8" name="AutoShape 933">
                <a:extLst>
                  <a:ext uri="{FF2B5EF4-FFF2-40B4-BE49-F238E27FC236}">
                    <a16:creationId xmlns:a16="http://schemas.microsoft.com/office/drawing/2014/main" id="{6735CA28-8EA2-8948-8D2A-3552A445151A}"/>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9" name="AutoShape 934">
                <a:extLst>
                  <a:ext uri="{FF2B5EF4-FFF2-40B4-BE49-F238E27FC236}">
                    <a16:creationId xmlns:a16="http://schemas.microsoft.com/office/drawing/2014/main" id="{80FF7387-0440-6E4B-9CC7-4E494D958A3B}"/>
                  </a:ext>
                </a:extLst>
              </p:cNvPr>
              <p:cNvSpPr>
                <a:spLocks noChangeArrowheads="1"/>
              </p:cNvSpPr>
              <p:nvPr/>
            </p:nvSpPr>
            <p:spPr bwMode="auto">
              <a:xfrm>
                <a:off x="4208" y="2713"/>
                <a:ext cx="1067"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40" name="Oval 935">
                <a:extLst>
                  <a:ext uri="{FF2B5EF4-FFF2-40B4-BE49-F238E27FC236}">
                    <a16:creationId xmlns:a16="http://schemas.microsoft.com/office/drawing/2014/main" id="{3CDCC8EF-D2ED-5D4D-B0E8-48CDACC2B454}"/>
                  </a:ext>
                </a:extLst>
              </p:cNvPr>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41" name="Oval 936">
                <a:extLst>
                  <a:ext uri="{FF2B5EF4-FFF2-40B4-BE49-F238E27FC236}">
                    <a16:creationId xmlns:a16="http://schemas.microsoft.com/office/drawing/2014/main" id="{4AE67529-6877-CD43-9077-676EEEB68349}"/>
                  </a:ext>
                </a:extLst>
              </p:cNvPr>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Arial"/>
                  <a:ea typeface="ＭＳ Ｐゴシック" charset="0"/>
                  <a:cs typeface="Arial"/>
                </a:endParaRPr>
              </a:p>
            </p:txBody>
          </p:sp>
          <p:sp>
            <p:nvSpPr>
              <p:cNvPr id="42" name="Oval 937">
                <a:extLst>
                  <a:ext uri="{FF2B5EF4-FFF2-40B4-BE49-F238E27FC236}">
                    <a16:creationId xmlns:a16="http://schemas.microsoft.com/office/drawing/2014/main" id="{0171C3BC-99B4-9348-935E-D1B462D1A12B}"/>
                  </a:ext>
                </a:extLst>
              </p:cNvPr>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43" name="Rectangle 938">
                <a:extLst>
                  <a:ext uri="{FF2B5EF4-FFF2-40B4-BE49-F238E27FC236}">
                    <a16:creationId xmlns:a16="http://schemas.microsoft.com/office/drawing/2014/main" id="{23C8DD6D-73DE-AB44-8285-3B208D6579E1}"/>
                  </a:ext>
                </a:extLst>
              </p:cNvPr>
              <p:cNvSpPr>
                <a:spLocks noChangeArrowheads="1"/>
              </p:cNvSpPr>
              <p:nvPr/>
            </p:nvSpPr>
            <p:spPr bwMode="auto">
              <a:xfrm>
                <a:off x="5059" y="1834"/>
                <a:ext cx="86"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grpSp>
      <p:grpSp>
        <p:nvGrpSpPr>
          <p:cNvPr id="3" name="Group 2">
            <a:extLst>
              <a:ext uri="{FF2B5EF4-FFF2-40B4-BE49-F238E27FC236}">
                <a16:creationId xmlns:a16="http://schemas.microsoft.com/office/drawing/2014/main" id="{A792DD89-5BC8-8A4D-91E3-FA73E28C5182}"/>
              </a:ext>
            </a:extLst>
          </p:cNvPr>
          <p:cNvGrpSpPr/>
          <p:nvPr/>
        </p:nvGrpSpPr>
        <p:grpSpPr>
          <a:xfrm>
            <a:off x="1075288" y="2941500"/>
            <a:ext cx="1106491" cy="2052752"/>
            <a:chOff x="1075288" y="2941500"/>
            <a:chExt cx="1106491" cy="2052752"/>
          </a:xfrm>
        </p:grpSpPr>
        <p:sp>
          <p:nvSpPr>
            <p:cNvPr id="177" name="Freeform 75">
              <a:extLst>
                <a:ext uri="{FF2B5EF4-FFF2-40B4-BE49-F238E27FC236}">
                  <a16:creationId xmlns:a16="http://schemas.microsoft.com/office/drawing/2014/main" id="{4B5E0ED2-DE39-2847-9900-F97BBFD83B1A}"/>
                </a:ext>
              </a:extLst>
            </p:cNvPr>
            <p:cNvSpPr>
              <a:spLocks/>
            </p:cNvSpPr>
            <p:nvPr/>
          </p:nvSpPr>
          <p:spPr bwMode="auto">
            <a:xfrm flipH="1">
              <a:off x="1999310" y="2941500"/>
              <a:ext cx="45719" cy="2052752"/>
            </a:xfrm>
            <a:custGeom>
              <a:avLst/>
              <a:gdLst>
                <a:gd name="T0" fmla="*/ 0 w 1"/>
                <a:gd name="T1" fmla="*/ 0 h 1044"/>
                <a:gd name="T2" fmla="*/ 0 w 1"/>
                <a:gd name="T3" fmla="*/ 1044 h 1044"/>
              </a:gdLst>
              <a:ahLst/>
              <a:cxnLst>
                <a:cxn ang="0">
                  <a:pos x="T0" y="T1"/>
                </a:cxn>
                <a:cxn ang="0">
                  <a:pos x="T2" y="T3"/>
                </a:cxn>
              </a:cxnLst>
              <a:rect l="0" t="0" r="r" b="b"/>
              <a:pathLst>
                <a:path w="1" h="1044">
                  <a:moveTo>
                    <a:pt x="0" y="0"/>
                  </a:moveTo>
                  <a:lnTo>
                    <a:pt x="0" y="1044"/>
                  </a:lnTo>
                </a:path>
              </a:pathLst>
            </a:custGeom>
            <a:noFill/>
            <a:ln w="38100">
              <a:solidFill>
                <a:srgbClr val="C00000"/>
              </a:solidFill>
              <a:round/>
              <a:headEnd type="none" w="med" len="me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a:cs typeface="Arial"/>
              </a:endParaRPr>
            </a:p>
          </p:txBody>
        </p:sp>
        <p:grpSp>
          <p:nvGrpSpPr>
            <p:cNvPr id="178" name="Group 148">
              <a:extLst>
                <a:ext uri="{FF2B5EF4-FFF2-40B4-BE49-F238E27FC236}">
                  <a16:creationId xmlns:a16="http://schemas.microsoft.com/office/drawing/2014/main" id="{628023D0-54E7-B645-B3F8-268FF4B255C6}"/>
                </a:ext>
              </a:extLst>
            </p:cNvPr>
            <p:cNvGrpSpPr>
              <a:grpSpLocks/>
            </p:cNvGrpSpPr>
            <p:nvPr/>
          </p:nvGrpSpPr>
          <p:grpSpPr bwMode="auto">
            <a:xfrm>
              <a:off x="1075288" y="3208525"/>
              <a:ext cx="1106491" cy="369888"/>
              <a:chOff x="3754" y="460"/>
              <a:chExt cx="697" cy="233"/>
            </a:xfrm>
          </p:grpSpPr>
          <p:sp>
            <p:nvSpPr>
              <p:cNvPr id="179" name="Rectangle 87">
                <a:extLst>
                  <a:ext uri="{FF2B5EF4-FFF2-40B4-BE49-F238E27FC236}">
                    <a16:creationId xmlns:a16="http://schemas.microsoft.com/office/drawing/2014/main" id="{74BC3EE0-0D11-6044-9DE1-512202A85F43}"/>
                  </a:ext>
                </a:extLst>
              </p:cNvPr>
              <p:cNvSpPr>
                <a:spLocks noChangeArrowheads="1"/>
              </p:cNvSpPr>
              <p:nvPr/>
            </p:nvSpPr>
            <p:spPr bwMode="auto">
              <a:xfrm>
                <a:off x="3754" y="472"/>
                <a:ext cx="675" cy="211"/>
              </a:xfrm>
              <a:prstGeom prst="rect">
                <a:avLst/>
              </a:prstGeom>
              <a:solidFill>
                <a:srgbClr val="FFFFFF"/>
              </a:solidFill>
              <a:ln w="19050">
                <a:solidFill>
                  <a:schemeClr val="tx1">
                    <a:lumMod val="65000"/>
                    <a:lumOff val="35000"/>
                  </a:schemeClr>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a:cs typeface="Arial"/>
                </a:endParaRPr>
              </a:p>
            </p:txBody>
          </p:sp>
          <p:sp>
            <p:nvSpPr>
              <p:cNvPr id="180" name="Text Box 86">
                <a:extLst>
                  <a:ext uri="{FF2B5EF4-FFF2-40B4-BE49-F238E27FC236}">
                    <a16:creationId xmlns:a16="http://schemas.microsoft.com/office/drawing/2014/main" id="{A2576985-4759-CD4C-AA65-7479E20FC15F}"/>
                  </a:ext>
                </a:extLst>
              </p:cNvPr>
              <p:cNvSpPr txBox="1">
                <a:spLocks noChangeArrowheads="1"/>
              </p:cNvSpPr>
              <p:nvPr/>
            </p:nvSpPr>
            <p:spPr bwMode="auto">
              <a:xfrm>
                <a:off x="3771" y="460"/>
                <a:ext cx="680" cy="2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dirty="0">
                    <a:solidFill>
                      <a:srgbClr val="C00000"/>
                    </a:solidFill>
                    <a:latin typeface="Arial"/>
                    <a:cs typeface="Arial"/>
                  </a:rPr>
                  <a:t>request</a:t>
                </a:r>
              </a:p>
            </p:txBody>
          </p:sp>
        </p:grpSp>
      </p:grpSp>
      <p:grpSp>
        <p:nvGrpSpPr>
          <p:cNvPr id="181" name="Group 180">
            <a:extLst>
              <a:ext uri="{FF2B5EF4-FFF2-40B4-BE49-F238E27FC236}">
                <a16:creationId xmlns:a16="http://schemas.microsoft.com/office/drawing/2014/main" id="{8F2AC33D-7F33-F24D-B943-82E641841473}"/>
              </a:ext>
            </a:extLst>
          </p:cNvPr>
          <p:cNvGrpSpPr>
            <a:grpSpLocks/>
          </p:cNvGrpSpPr>
          <p:nvPr/>
        </p:nvGrpSpPr>
        <p:grpSpPr bwMode="auto">
          <a:xfrm>
            <a:off x="2110287" y="2903775"/>
            <a:ext cx="1181009" cy="2046515"/>
            <a:chOff x="9419685" y="773929"/>
            <a:chExt cx="1181009" cy="2046515"/>
          </a:xfrm>
        </p:grpSpPr>
        <p:sp>
          <p:nvSpPr>
            <p:cNvPr id="182" name="Freeform 89">
              <a:extLst>
                <a:ext uri="{FF2B5EF4-FFF2-40B4-BE49-F238E27FC236}">
                  <a16:creationId xmlns:a16="http://schemas.microsoft.com/office/drawing/2014/main" id="{72D75643-3463-7A48-BA88-556BF36D9717}"/>
                </a:ext>
              </a:extLst>
            </p:cNvPr>
            <p:cNvSpPr>
              <a:spLocks/>
            </p:cNvSpPr>
            <p:nvPr/>
          </p:nvSpPr>
          <p:spPr bwMode="auto">
            <a:xfrm>
              <a:off x="9820387" y="773929"/>
              <a:ext cx="91993" cy="2046515"/>
            </a:xfrm>
            <a:custGeom>
              <a:avLst/>
              <a:gdLst>
                <a:gd name="T0" fmla="*/ 0 w 1"/>
                <a:gd name="T1" fmla="*/ 0 h 1044"/>
                <a:gd name="T2" fmla="*/ 0 w 1"/>
                <a:gd name="T3" fmla="*/ 1044 h 1044"/>
              </a:gdLst>
              <a:ahLst/>
              <a:cxnLst>
                <a:cxn ang="0">
                  <a:pos x="T0" y="T1"/>
                </a:cxn>
                <a:cxn ang="0">
                  <a:pos x="T2" y="T3"/>
                </a:cxn>
              </a:cxnLst>
              <a:rect l="0" t="0" r="r" b="b"/>
              <a:pathLst>
                <a:path w="1" h="1044">
                  <a:moveTo>
                    <a:pt x="0" y="0"/>
                  </a:moveTo>
                  <a:lnTo>
                    <a:pt x="0" y="1044"/>
                  </a:lnTo>
                </a:path>
              </a:pathLst>
            </a:custGeom>
            <a:noFill/>
            <a:ln w="38100">
              <a:solidFill>
                <a:srgbClr val="C00000"/>
              </a:solidFill>
              <a:round/>
              <a:headEnd type="triangl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a:cs typeface="Arial"/>
              </a:endParaRPr>
            </a:p>
          </p:txBody>
        </p:sp>
        <p:sp>
          <p:nvSpPr>
            <p:cNvPr id="183" name="Rectangle 91">
              <a:extLst>
                <a:ext uri="{FF2B5EF4-FFF2-40B4-BE49-F238E27FC236}">
                  <a16:creationId xmlns:a16="http://schemas.microsoft.com/office/drawing/2014/main" id="{67511D9D-6B5F-104F-ADD8-9F0B5F8ABF69}"/>
                </a:ext>
              </a:extLst>
            </p:cNvPr>
            <p:cNvSpPr>
              <a:spLocks noChangeArrowheads="1"/>
            </p:cNvSpPr>
            <p:nvPr/>
          </p:nvSpPr>
          <p:spPr bwMode="auto">
            <a:xfrm>
              <a:off x="9460582" y="2111739"/>
              <a:ext cx="1041606" cy="387350"/>
            </a:xfrm>
            <a:prstGeom prst="rect">
              <a:avLst/>
            </a:prstGeom>
            <a:solidFill>
              <a:srgbClr val="FFFFFF"/>
            </a:solidFill>
            <a:ln w="19050">
              <a:solidFill>
                <a:schemeClr val="tx1">
                  <a:lumMod val="50000"/>
                  <a:lumOff val="50000"/>
                </a:schemeClr>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a:cs typeface="Arial"/>
              </a:endParaRPr>
            </a:p>
          </p:txBody>
        </p:sp>
        <p:sp>
          <p:nvSpPr>
            <p:cNvPr id="184" name="Text Box 92">
              <a:extLst>
                <a:ext uri="{FF2B5EF4-FFF2-40B4-BE49-F238E27FC236}">
                  <a16:creationId xmlns:a16="http://schemas.microsoft.com/office/drawing/2014/main" id="{61B2E893-2A67-9343-AC5C-C0D5D199BF35}"/>
                </a:ext>
              </a:extLst>
            </p:cNvPr>
            <p:cNvSpPr txBox="1">
              <a:spLocks noChangeArrowheads="1"/>
            </p:cNvSpPr>
            <p:nvPr/>
          </p:nvSpPr>
          <p:spPr bwMode="auto">
            <a:xfrm>
              <a:off x="9419685" y="2108274"/>
              <a:ext cx="1181009"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dirty="0">
                  <a:solidFill>
                    <a:srgbClr val="CC0000"/>
                  </a:solidFill>
                  <a:latin typeface="Arial"/>
                  <a:cs typeface="Arial"/>
                </a:rPr>
                <a:t>response</a:t>
              </a:r>
            </a:p>
          </p:txBody>
        </p:sp>
      </p:grpSp>
      <p:grpSp>
        <p:nvGrpSpPr>
          <p:cNvPr id="302" name="Group 301">
            <a:extLst>
              <a:ext uri="{FF2B5EF4-FFF2-40B4-BE49-F238E27FC236}">
                <a16:creationId xmlns:a16="http://schemas.microsoft.com/office/drawing/2014/main" id="{3A5563D1-2C1C-9A46-9091-F0BD9B86662C}"/>
              </a:ext>
            </a:extLst>
          </p:cNvPr>
          <p:cNvGrpSpPr>
            <a:grpSpLocks/>
          </p:cNvGrpSpPr>
          <p:nvPr/>
        </p:nvGrpSpPr>
        <p:grpSpPr bwMode="auto">
          <a:xfrm>
            <a:off x="6479874" y="2985066"/>
            <a:ext cx="1651834" cy="2046515"/>
            <a:chOff x="8948861" y="773929"/>
            <a:chExt cx="1651834" cy="2046515"/>
          </a:xfrm>
        </p:grpSpPr>
        <p:sp>
          <p:nvSpPr>
            <p:cNvPr id="303" name="Freeform 89">
              <a:extLst>
                <a:ext uri="{FF2B5EF4-FFF2-40B4-BE49-F238E27FC236}">
                  <a16:creationId xmlns:a16="http://schemas.microsoft.com/office/drawing/2014/main" id="{A5CEC1D9-E060-3347-85B9-D307E80292C9}"/>
                </a:ext>
              </a:extLst>
            </p:cNvPr>
            <p:cNvSpPr>
              <a:spLocks/>
            </p:cNvSpPr>
            <p:nvPr/>
          </p:nvSpPr>
          <p:spPr bwMode="auto">
            <a:xfrm>
              <a:off x="9820387" y="773929"/>
              <a:ext cx="91993" cy="2046515"/>
            </a:xfrm>
            <a:custGeom>
              <a:avLst/>
              <a:gdLst>
                <a:gd name="T0" fmla="*/ 0 w 1"/>
                <a:gd name="T1" fmla="*/ 0 h 1044"/>
                <a:gd name="T2" fmla="*/ 0 w 1"/>
                <a:gd name="T3" fmla="*/ 1044 h 1044"/>
              </a:gdLst>
              <a:ahLst/>
              <a:cxnLst>
                <a:cxn ang="0">
                  <a:pos x="T0" y="T1"/>
                </a:cxn>
                <a:cxn ang="0">
                  <a:pos x="T2" y="T3"/>
                </a:cxn>
              </a:cxnLst>
              <a:rect l="0" t="0" r="r" b="b"/>
              <a:pathLst>
                <a:path w="1" h="1044">
                  <a:moveTo>
                    <a:pt x="0" y="0"/>
                  </a:moveTo>
                  <a:lnTo>
                    <a:pt x="0" y="1044"/>
                  </a:lnTo>
                </a:path>
              </a:pathLst>
            </a:custGeom>
            <a:noFill/>
            <a:ln w="38100">
              <a:solidFill>
                <a:srgbClr val="C00000"/>
              </a:solidFill>
              <a:round/>
              <a:headEnd type="triangl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a:cs typeface="Arial"/>
              </a:endParaRPr>
            </a:p>
          </p:txBody>
        </p:sp>
        <p:sp>
          <p:nvSpPr>
            <p:cNvPr id="304" name="Rectangle 91">
              <a:extLst>
                <a:ext uri="{FF2B5EF4-FFF2-40B4-BE49-F238E27FC236}">
                  <a16:creationId xmlns:a16="http://schemas.microsoft.com/office/drawing/2014/main" id="{6690CAF8-B3A5-DB4B-8558-8B056473A770}"/>
                </a:ext>
              </a:extLst>
            </p:cNvPr>
            <p:cNvSpPr>
              <a:spLocks noChangeArrowheads="1"/>
            </p:cNvSpPr>
            <p:nvPr/>
          </p:nvSpPr>
          <p:spPr bwMode="auto">
            <a:xfrm>
              <a:off x="8955511" y="2111739"/>
              <a:ext cx="1546677" cy="387350"/>
            </a:xfrm>
            <a:prstGeom prst="rect">
              <a:avLst/>
            </a:prstGeom>
            <a:solidFill>
              <a:srgbClr val="FFFFFF"/>
            </a:solidFill>
            <a:ln w="19050">
              <a:solidFill>
                <a:schemeClr val="tx1">
                  <a:lumMod val="50000"/>
                  <a:lumOff val="50000"/>
                </a:schemeClr>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a:cs typeface="Arial"/>
              </a:endParaRPr>
            </a:p>
          </p:txBody>
        </p:sp>
        <p:sp>
          <p:nvSpPr>
            <p:cNvPr id="305" name="Text Box 92">
              <a:extLst>
                <a:ext uri="{FF2B5EF4-FFF2-40B4-BE49-F238E27FC236}">
                  <a16:creationId xmlns:a16="http://schemas.microsoft.com/office/drawing/2014/main" id="{BDC63414-3555-9E4F-8FC2-A56FBF1740E8}"/>
                </a:ext>
              </a:extLst>
            </p:cNvPr>
            <p:cNvSpPr txBox="1">
              <a:spLocks noChangeArrowheads="1"/>
            </p:cNvSpPr>
            <p:nvPr/>
          </p:nvSpPr>
          <p:spPr bwMode="auto">
            <a:xfrm>
              <a:off x="8948861" y="2108274"/>
              <a:ext cx="1651834"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dirty="0">
                  <a:solidFill>
                    <a:srgbClr val="CC0000"/>
                  </a:solidFill>
                  <a:latin typeface="Arial"/>
                  <a:cs typeface="Arial"/>
                </a:rPr>
                <a:t>trap message</a:t>
              </a:r>
            </a:p>
          </p:txBody>
        </p:sp>
      </p:grpSp>
      <p:sp>
        <p:nvSpPr>
          <p:cNvPr id="306" name="Rectangle 3">
            <a:extLst>
              <a:ext uri="{FF2B5EF4-FFF2-40B4-BE49-F238E27FC236}">
                <a16:creationId xmlns:a16="http://schemas.microsoft.com/office/drawing/2014/main" id="{6FA4E408-445A-AB44-9743-B8A41C4DADC7}"/>
              </a:ext>
            </a:extLst>
          </p:cNvPr>
          <p:cNvSpPr txBox="1">
            <a:spLocks noChangeArrowheads="1"/>
          </p:cNvSpPr>
          <p:nvPr/>
        </p:nvSpPr>
        <p:spPr>
          <a:xfrm>
            <a:off x="798263" y="1390980"/>
            <a:ext cx="7772400" cy="6032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dirty="0"/>
              <a:t>Two ways to convey MIB info, commands:</a:t>
            </a:r>
            <a:endParaRPr lang="en-US" sz="3200" dirty="0"/>
          </a:p>
        </p:txBody>
      </p:sp>
      <p:sp>
        <p:nvSpPr>
          <p:cNvPr id="307" name="Text Box 149">
            <a:extLst>
              <a:ext uri="{FF2B5EF4-FFF2-40B4-BE49-F238E27FC236}">
                <a16:creationId xmlns:a16="http://schemas.microsoft.com/office/drawing/2014/main" id="{93A1CC40-D384-1E41-81A1-A8B1BD5DBBCB}"/>
              </a:ext>
            </a:extLst>
          </p:cNvPr>
          <p:cNvSpPr txBox="1">
            <a:spLocks noChangeArrowheads="1"/>
          </p:cNvSpPr>
          <p:nvPr/>
        </p:nvSpPr>
        <p:spPr bwMode="auto">
          <a:xfrm>
            <a:off x="2926216" y="6150032"/>
            <a:ext cx="2609872"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000099"/>
                </a:solidFill>
                <a:latin typeface="Arial"/>
                <a:cs typeface="Arial"/>
              </a:rPr>
              <a:t>request/response mode</a:t>
            </a:r>
          </a:p>
        </p:txBody>
      </p:sp>
      <p:grpSp>
        <p:nvGrpSpPr>
          <p:cNvPr id="2" name="Group 1">
            <a:extLst>
              <a:ext uri="{FF2B5EF4-FFF2-40B4-BE49-F238E27FC236}">
                <a16:creationId xmlns:a16="http://schemas.microsoft.com/office/drawing/2014/main" id="{915C341D-941E-8D4D-86A6-FB85A854B6C4}"/>
              </a:ext>
            </a:extLst>
          </p:cNvPr>
          <p:cNvGrpSpPr/>
          <p:nvPr/>
        </p:nvGrpSpPr>
        <p:grpSpPr>
          <a:xfrm>
            <a:off x="6729466" y="2010860"/>
            <a:ext cx="4230478" cy="4504240"/>
            <a:chOff x="6729466" y="2010860"/>
            <a:chExt cx="4230478" cy="4504240"/>
          </a:xfrm>
        </p:grpSpPr>
        <p:grpSp>
          <p:nvGrpSpPr>
            <p:cNvPr id="186" name="Group 185">
              <a:extLst>
                <a:ext uri="{FF2B5EF4-FFF2-40B4-BE49-F238E27FC236}">
                  <a16:creationId xmlns:a16="http://schemas.microsoft.com/office/drawing/2014/main" id="{FFC10213-0DF8-0D43-A77A-890EC4EC2EF2}"/>
                </a:ext>
              </a:extLst>
            </p:cNvPr>
            <p:cNvGrpSpPr/>
            <p:nvPr/>
          </p:nvGrpSpPr>
          <p:grpSpPr>
            <a:xfrm>
              <a:off x="6729466" y="2010860"/>
              <a:ext cx="4230478" cy="4057421"/>
              <a:chOff x="6588086" y="2144903"/>
              <a:chExt cx="4230478" cy="4057421"/>
            </a:xfrm>
          </p:grpSpPr>
          <p:sp>
            <p:nvSpPr>
              <p:cNvPr id="187" name="Freeform 2">
                <a:extLst>
                  <a:ext uri="{FF2B5EF4-FFF2-40B4-BE49-F238E27FC236}">
                    <a16:creationId xmlns:a16="http://schemas.microsoft.com/office/drawing/2014/main" id="{6F7457B1-3BAC-FF45-AB07-ADCF4C600DF4}"/>
                  </a:ext>
                </a:extLst>
              </p:cNvPr>
              <p:cNvSpPr>
                <a:spLocks/>
              </p:cNvSpPr>
              <p:nvPr/>
            </p:nvSpPr>
            <p:spPr bwMode="auto">
              <a:xfrm rot="16383367">
                <a:off x="7427686" y="2947494"/>
                <a:ext cx="4057421" cy="2452239"/>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cs typeface="ＭＳ Ｐゴシック" charset="0"/>
                </a:endParaRPr>
              </a:p>
            </p:txBody>
          </p:sp>
          <p:sp>
            <p:nvSpPr>
              <p:cNvPr id="188" name="Line 252">
                <a:extLst>
                  <a:ext uri="{FF2B5EF4-FFF2-40B4-BE49-F238E27FC236}">
                    <a16:creationId xmlns:a16="http://schemas.microsoft.com/office/drawing/2014/main" id="{52A2AB24-CDDB-3340-9EBC-DA0438FB28CB}"/>
                  </a:ext>
                </a:extLst>
              </p:cNvPr>
              <p:cNvSpPr>
                <a:spLocks noChangeShapeType="1"/>
              </p:cNvSpPr>
              <p:nvPr/>
            </p:nvSpPr>
            <p:spPr bwMode="auto">
              <a:xfrm flipV="1">
                <a:off x="9496090" y="3180571"/>
                <a:ext cx="338138" cy="10429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89" name="Line 254">
                <a:extLst>
                  <a:ext uri="{FF2B5EF4-FFF2-40B4-BE49-F238E27FC236}">
                    <a16:creationId xmlns:a16="http://schemas.microsoft.com/office/drawing/2014/main" id="{94339F3D-C5EE-BE41-B39D-22ABE650354E}"/>
                  </a:ext>
                </a:extLst>
              </p:cNvPr>
              <p:cNvSpPr>
                <a:spLocks noChangeShapeType="1"/>
              </p:cNvSpPr>
              <p:nvPr/>
            </p:nvSpPr>
            <p:spPr bwMode="auto">
              <a:xfrm flipV="1">
                <a:off x="9726589" y="4134658"/>
                <a:ext cx="290202" cy="251486"/>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90" name="Line 272">
                <a:extLst>
                  <a:ext uri="{FF2B5EF4-FFF2-40B4-BE49-F238E27FC236}">
                    <a16:creationId xmlns:a16="http://schemas.microsoft.com/office/drawing/2014/main" id="{8E483EDB-27ED-F949-AC09-1E6E5BDA1279}"/>
                  </a:ext>
                </a:extLst>
              </p:cNvPr>
              <p:cNvSpPr>
                <a:spLocks noChangeShapeType="1"/>
              </p:cNvSpPr>
              <p:nvPr/>
            </p:nvSpPr>
            <p:spPr bwMode="auto">
              <a:xfrm>
                <a:off x="9729453" y="4625196"/>
                <a:ext cx="373062" cy="55403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91" name="Line 272">
                <a:extLst>
                  <a:ext uri="{FF2B5EF4-FFF2-40B4-BE49-F238E27FC236}">
                    <a16:creationId xmlns:a16="http://schemas.microsoft.com/office/drawing/2014/main" id="{BD9C7230-4895-B240-9194-C17C3A19CDB4}"/>
                  </a:ext>
                </a:extLst>
              </p:cNvPr>
              <p:cNvSpPr>
                <a:spLocks noChangeShapeType="1"/>
              </p:cNvSpPr>
              <p:nvPr/>
            </p:nvSpPr>
            <p:spPr bwMode="auto">
              <a:xfrm>
                <a:off x="8921415" y="3675871"/>
                <a:ext cx="371475" cy="55403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92" name="Line 272">
                <a:extLst>
                  <a:ext uri="{FF2B5EF4-FFF2-40B4-BE49-F238E27FC236}">
                    <a16:creationId xmlns:a16="http://schemas.microsoft.com/office/drawing/2014/main" id="{FD309143-CD76-F441-BFFE-5F45E5E20217}"/>
                  </a:ext>
                </a:extLst>
              </p:cNvPr>
              <p:cNvSpPr>
                <a:spLocks noChangeShapeType="1"/>
              </p:cNvSpPr>
              <p:nvPr/>
            </p:nvSpPr>
            <p:spPr bwMode="auto">
              <a:xfrm flipH="1">
                <a:off x="9135728" y="4614083"/>
                <a:ext cx="309562" cy="1023938"/>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93" name="Text Box 333">
                <a:extLst>
                  <a:ext uri="{FF2B5EF4-FFF2-40B4-BE49-F238E27FC236}">
                    <a16:creationId xmlns:a16="http://schemas.microsoft.com/office/drawing/2014/main" id="{730CAEC3-A9F6-4D44-9325-1BD8F3A1F059}"/>
                  </a:ext>
                </a:extLst>
              </p:cNvPr>
              <p:cNvSpPr txBox="1">
                <a:spLocks noChangeArrowheads="1"/>
              </p:cNvSpPr>
              <p:nvPr/>
            </p:nvSpPr>
            <p:spPr bwMode="auto">
              <a:xfrm>
                <a:off x="7442257" y="5831180"/>
                <a:ext cx="1497526"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400" dirty="0">
                    <a:solidFill>
                      <a:srgbClr val="000000"/>
                    </a:solidFill>
                    <a:latin typeface="Arial"/>
                    <a:ea typeface="ＭＳ Ｐゴシック" charset="0"/>
                    <a:cs typeface="Arial"/>
                  </a:rPr>
                  <a:t>managed device</a:t>
                </a:r>
              </a:p>
            </p:txBody>
          </p:sp>
          <p:grpSp>
            <p:nvGrpSpPr>
              <p:cNvPr id="194" name="Group 906">
                <a:extLst>
                  <a:ext uri="{FF2B5EF4-FFF2-40B4-BE49-F238E27FC236}">
                    <a16:creationId xmlns:a16="http://schemas.microsoft.com/office/drawing/2014/main" id="{2803CA8B-8DCC-8944-A220-98074F5EF9A5}"/>
                  </a:ext>
                </a:extLst>
              </p:cNvPr>
              <p:cNvGrpSpPr>
                <a:grpSpLocks/>
              </p:cNvGrpSpPr>
              <p:nvPr/>
            </p:nvGrpSpPr>
            <p:grpSpPr bwMode="auto">
              <a:xfrm>
                <a:off x="9973928" y="5172883"/>
                <a:ext cx="366712" cy="579438"/>
                <a:chOff x="4140" y="429"/>
                <a:chExt cx="1425" cy="2396"/>
              </a:xfrm>
            </p:grpSpPr>
            <p:sp>
              <p:nvSpPr>
                <p:cNvPr id="270" name="Freeform 907">
                  <a:extLst>
                    <a:ext uri="{FF2B5EF4-FFF2-40B4-BE49-F238E27FC236}">
                      <a16:creationId xmlns:a16="http://schemas.microsoft.com/office/drawing/2014/main" id="{BE9D940B-2A19-0C49-9DAA-D115CEA94D19}"/>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1" name="Rectangle 908">
                  <a:extLst>
                    <a:ext uri="{FF2B5EF4-FFF2-40B4-BE49-F238E27FC236}">
                      <a16:creationId xmlns:a16="http://schemas.microsoft.com/office/drawing/2014/main" id="{7AA723BB-C914-AA40-8061-5363E8AA1DF5}"/>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72" name="Freeform 909">
                  <a:extLst>
                    <a:ext uri="{FF2B5EF4-FFF2-40B4-BE49-F238E27FC236}">
                      <a16:creationId xmlns:a16="http://schemas.microsoft.com/office/drawing/2014/main" id="{CB48ABC8-CCB3-0E41-AC38-B6FB9F0745C5}"/>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3" name="Freeform 910">
                  <a:extLst>
                    <a:ext uri="{FF2B5EF4-FFF2-40B4-BE49-F238E27FC236}">
                      <a16:creationId xmlns:a16="http://schemas.microsoft.com/office/drawing/2014/main" id="{FAA62BB8-15B4-7C42-A252-8A01383D1556}"/>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4" name="Rectangle 911">
                  <a:extLst>
                    <a:ext uri="{FF2B5EF4-FFF2-40B4-BE49-F238E27FC236}">
                      <a16:creationId xmlns:a16="http://schemas.microsoft.com/office/drawing/2014/main" id="{A961373B-EDFC-4E4B-8CFB-4E133B7B54A2}"/>
                    </a:ext>
                  </a:extLst>
                </p:cNvPr>
                <p:cNvSpPr>
                  <a:spLocks noChangeArrowheads="1"/>
                </p:cNvSpPr>
                <p:nvPr/>
              </p:nvSpPr>
              <p:spPr bwMode="auto">
                <a:xfrm>
                  <a:off x="4214" y="692"/>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75" name="Group 912">
                  <a:extLst>
                    <a:ext uri="{FF2B5EF4-FFF2-40B4-BE49-F238E27FC236}">
                      <a16:creationId xmlns:a16="http://schemas.microsoft.com/office/drawing/2014/main" id="{066E1E93-C3B1-8D4C-BA43-DE898F50D7A3}"/>
                    </a:ext>
                  </a:extLst>
                </p:cNvPr>
                <p:cNvGrpSpPr>
                  <a:grpSpLocks/>
                </p:cNvGrpSpPr>
                <p:nvPr/>
              </p:nvGrpSpPr>
              <p:grpSpPr bwMode="auto">
                <a:xfrm>
                  <a:off x="4749" y="668"/>
                  <a:ext cx="581" cy="145"/>
                  <a:chOff x="614" y="2568"/>
                  <a:chExt cx="725" cy="139"/>
                </a:xfrm>
              </p:grpSpPr>
              <p:sp>
                <p:nvSpPr>
                  <p:cNvPr id="300" name="AutoShape 913">
                    <a:extLst>
                      <a:ext uri="{FF2B5EF4-FFF2-40B4-BE49-F238E27FC236}">
                        <a16:creationId xmlns:a16="http://schemas.microsoft.com/office/drawing/2014/main" id="{8A383D7D-E90A-FD45-99FB-C1602DF04FB3}"/>
                      </a:ext>
                    </a:extLst>
                  </p:cNvPr>
                  <p:cNvSpPr>
                    <a:spLocks noChangeArrowheads="1"/>
                  </p:cNvSpPr>
                  <p:nvPr/>
                </p:nvSpPr>
                <p:spPr bwMode="auto">
                  <a:xfrm>
                    <a:off x="616" y="2565"/>
                    <a:ext cx="724" cy="12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301" name="AutoShape 914">
                    <a:extLst>
                      <a:ext uri="{FF2B5EF4-FFF2-40B4-BE49-F238E27FC236}">
                        <a16:creationId xmlns:a16="http://schemas.microsoft.com/office/drawing/2014/main" id="{79A589D3-C9BE-EA4C-8E71-F0C4FB6DC597}"/>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76" name="Rectangle 915">
                  <a:extLst>
                    <a:ext uri="{FF2B5EF4-FFF2-40B4-BE49-F238E27FC236}">
                      <a16:creationId xmlns:a16="http://schemas.microsoft.com/office/drawing/2014/main" id="{785F1FF7-26B5-734D-8778-DB6AA1C07EBC}"/>
                    </a:ext>
                  </a:extLst>
                </p:cNvPr>
                <p:cNvSpPr>
                  <a:spLocks noChangeArrowheads="1"/>
                </p:cNvSpPr>
                <p:nvPr/>
              </p:nvSpPr>
              <p:spPr bwMode="auto">
                <a:xfrm>
                  <a:off x="4226" y="1020"/>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77" name="Group 916">
                  <a:extLst>
                    <a:ext uri="{FF2B5EF4-FFF2-40B4-BE49-F238E27FC236}">
                      <a16:creationId xmlns:a16="http://schemas.microsoft.com/office/drawing/2014/main" id="{03B11247-BEA0-3449-8CA8-E68F5230F78A}"/>
                    </a:ext>
                  </a:extLst>
                </p:cNvPr>
                <p:cNvGrpSpPr>
                  <a:grpSpLocks/>
                </p:cNvGrpSpPr>
                <p:nvPr/>
              </p:nvGrpSpPr>
              <p:grpSpPr bwMode="auto">
                <a:xfrm>
                  <a:off x="4747" y="994"/>
                  <a:ext cx="581" cy="134"/>
                  <a:chOff x="614" y="2568"/>
                  <a:chExt cx="725" cy="139"/>
                </a:xfrm>
              </p:grpSpPr>
              <p:sp>
                <p:nvSpPr>
                  <p:cNvPr id="298" name="AutoShape 917">
                    <a:extLst>
                      <a:ext uri="{FF2B5EF4-FFF2-40B4-BE49-F238E27FC236}">
                        <a16:creationId xmlns:a16="http://schemas.microsoft.com/office/drawing/2014/main" id="{20F082BF-3E20-C545-B17E-2B27260E3CC7}"/>
                      </a:ext>
                    </a:extLst>
                  </p:cNvPr>
                  <p:cNvSpPr>
                    <a:spLocks noChangeArrowheads="1"/>
                  </p:cNvSpPr>
                  <p:nvPr/>
                </p:nvSpPr>
                <p:spPr bwMode="auto">
                  <a:xfrm>
                    <a:off x="611" y="2568"/>
                    <a:ext cx="731" cy="13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99" name="AutoShape 918">
                    <a:extLst>
                      <a:ext uri="{FF2B5EF4-FFF2-40B4-BE49-F238E27FC236}">
                        <a16:creationId xmlns:a16="http://schemas.microsoft.com/office/drawing/2014/main" id="{E0945142-4795-CD4B-835E-00D0CA9AB809}"/>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78" name="Rectangle 919">
                  <a:extLst>
                    <a:ext uri="{FF2B5EF4-FFF2-40B4-BE49-F238E27FC236}">
                      <a16:creationId xmlns:a16="http://schemas.microsoft.com/office/drawing/2014/main" id="{1B441006-E494-8242-AA0A-DAC698F0F535}"/>
                    </a:ext>
                  </a:extLst>
                </p:cNvPr>
                <p:cNvSpPr>
                  <a:spLocks noChangeArrowheads="1"/>
                </p:cNvSpPr>
                <p:nvPr/>
              </p:nvSpPr>
              <p:spPr bwMode="auto">
                <a:xfrm>
                  <a:off x="4214" y="1361"/>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79" name="Rectangle 920">
                  <a:extLst>
                    <a:ext uri="{FF2B5EF4-FFF2-40B4-BE49-F238E27FC236}">
                      <a16:creationId xmlns:a16="http://schemas.microsoft.com/office/drawing/2014/main" id="{4F7B94AC-0709-7E42-BBC8-F7B3B56C83E6}"/>
                    </a:ext>
                  </a:extLst>
                </p:cNvPr>
                <p:cNvSpPr>
                  <a:spLocks noChangeArrowheads="1"/>
                </p:cNvSpPr>
                <p:nvPr/>
              </p:nvSpPr>
              <p:spPr bwMode="auto">
                <a:xfrm>
                  <a:off x="4226" y="1657"/>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80" name="Group 921">
                  <a:extLst>
                    <a:ext uri="{FF2B5EF4-FFF2-40B4-BE49-F238E27FC236}">
                      <a16:creationId xmlns:a16="http://schemas.microsoft.com/office/drawing/2014/main" id="{464F48D9-F9F4-E244-905E-7278A21B22AF}"/>
                    </a:ext>
                  </a:extLst>
                </p:cNvPr>
                <p:cNvGrpSpPr>
                  <a:grpSpLocks/>
                </p:cNvGrpSpPr>
                <p:nvPr/>
              </p:nvGrpSpPr>
              <p:grpSpPr bwMode="auto">
                <a:xfrm>
                  <a:off x="4735" y="1627"/>
                  <a:ext cx="582" cy="151"/>
                  <a:chOff x="614" y="2568"/>
                  <a:chExt cx="725" cy="139"/>
                </a:xfrm>
              </p:grpSpPr>
              <p:sp>
                <p:nvSpPr>
                  <p:cNvPr id="296" name="AutoShape 922">
                    <a:extLst>
                      <a:ext uri="{FF2B5EF4-FFF2-40B4-BE49-F238E27FC236}">
                        <a16:creationId xmlns:a16="http://schemas.microsoft.com/office/drawing/2014/main" id="{95D00213-8697-B24D-92BC-439D935BB7C5}"/>
                      </a:ext>
                    </a:extLst>
                  </p:cNvPr>
                  <p:cNvSpPr>
                    <a:spLocks noChangeArrowheads="1"/>
                  </p:cNvSpPr>
                  <p:nvPr/>
                </p:nvSpPr>
                <p:spPr bwMode="auto">
                  <a:xfrm>
                    <a:off x="611" y="2571"/>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97" name="AutoShape 923">
                    <a:extLst>
                      <a:ext uri="{FF2B5EF4-FFF2-40B4-BE49-F238E27FC236}">
                        <a16:creationId xmlns:a16="http://schemas.microsoft.com/office/drawing/2014/main" id="{5B1E10B7-BDC6-C445-A4E7-F5A8D1900A41}"/>
                      </a:ext>
                    </a:extLst>
                  </p:cNvPr>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81" name="Freeform 924">
                  <a:extLst>
                    <a:ext uri="{FF2B5EF4-FFF2-40B4-BE49-F238E27FC236}">
                      <a16:creationId xmlns:a16="http://schemas.microsoft.com/office/drawing/2014/main" id="{68042F32-FDE6-FA4C-8B60-F4185AC61F7A}"/>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82" name="Group 925">
                  <a:extLst>
                    <a:ext uri="{FF2B5EF4-FFF2-40B4-BE49-F238E27FC236}">
                      <a16:creationId xmlns:a16="http://schemas.microsoft.com/office/drawing/2014/main" id="{058826ED-20BE-CB43-9BA2-40852EB74F5A}"/>
                    </a:ext>
                  </a:extLst>
                </p:cNvPr>
                <p:cNvGrpSpPr>
                  <a:grpSpLocks/>
                </p:cNvGrpSpPr>
                <p:nvPr/>
              </p:nvGrpSpPr>
              <p:grpSpPr bwMode="auto">
                <a:xfrm>
                  <a:off x="4739" y="1327"/>
                  <a:ext cx="582" cy="139"/>
                  <a:chOff x="614" y="2568"/>
                  <a:chExt cx="725" cy="139"/>
                </a:xfrm>
              </p:grpSpPr>
              <p:sp>
                <p:nvSpPr>
                  <p:cNvPr id="294" name="AutoShape 926">
                    <a:extLst>
                      <a:ext uri="{FF2B5EF4-FFF2-40B4-BE49-F238E27FC236}">
                        <a16:creationId xmlns:a16="http://schemas.microsoft.com/office/drawing/2014/main" id="{776F5CFF-FD48-4049-A6D1-7E6E8823A5BD}"/>
                      </a:ext>
                    </a:extLst>
                  </p:cNvPr>
                  <p:cNvSpPr>
                    <a:spLocks noChangeArrowheads="1"/>
                  </p:cNvSpPr>
                  <p:nvPr/>
                </p:nvSpPr>
                <p:spPr bwMode="auto">
                  <a:xfrm>
                    <a:off x="613" y="2569"/>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95" name="AutoShape 927">
                    <a:extLst>
                      <a:ext uri="{FF2B5EF4-FFF2-40B4-BE49-F238E27FC236}">
                        <a16:creationId xmlns:a16="http://schemas.microsoft.com/office/drawing/2014/main" id="{D1998973-3D2E-2143-B9F3-C3266803D849}"/>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83" name="Rectangle 928">
                  <a:extLst>
                    <a:ext uri="{FF2B5EF4-FFF2-40B4-BE49-F238E27FC236}">
                      <a16:creationId xmlns:a16="http://schemas.microsoft.com/office/drawing/2014/main" id="{FEB52868-0E1E-384A-B73D-470E994BF2E0}"/>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84" name="Freeform 929">
                  <a:extLst>
                    <a:ext uri="{FF2B5EF4-FFF2-40B4-BE49-F238E27FC236}">
                      <a16:creationId xmlns:a16="http://schemas.microsoft.com/office/drawing/2014/main" id="{FCD23244-85F5-144F-9AD1-E9E489410E58}"/>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5" name="Freeform 930">
                  <a:extLst>
                    <a:ext uri="{FF2B5EF4-FFF2-40B4-BE49-F238E27FC236}">
                      <a16:creationId xmlns:a16="http://schemas.microsoft.com/office/drawing/2014/main" id="{6F7F6FD3-6566-8D41-BEF7-22EDF7F587E2}"/>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6" name="Oval 931">
                  <a:extLst>
                    <a:ext uri="{FF2B5EF4-FFF2-40B4-BE49-F238E27FC236}">
                      <a16:creationId xmlns:a16="http://schemas.microsoft.com/office/drawing/2014/main" id="{1145E4D8-9564-B545-B1EA-77BE2B768538}"/>
                    </a:ext>
                  </a:extLst>
                </p:cNvPr>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87" name="Freeform 932">
                  <a:extLst>
                    <a:ext uri="{FF2B5EF4-FFF2-40B4-BE49-F238E27FC236}">
                      <a16:creationId xmlns:a16="http://schemas.microsoft.com/office/drawing/2014/main" id="{0029AA3C-6DA1-A64B-B4C2-0740AF189DF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8" name="AutoShape 933">
                  <a:extLst>
                    <a:ext uri="{FF2B5EF4-FFF2-40B4-BE49-F238E27FC236}">
                      <a16:creationId xmlns:a16="http://schemas.microsoft.com/office/drawing/2014/main" id="{E5B45E40-856B-2647-A82E-19CACB8C7459}"/>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89" name="AutoShape 934">
                  <a:extLst>
                    <a:ext uri="{FF2B5EF4-FFF2-40B4-BE49-F238E27FC236}">
                      <a16:creationId xmlns:a16="http://schemas.microsoft.com/office/drawing/2014/main" id="{51118500-7703-3042-BDEE-AB5C3F802DB5}"/>
                    </a:ext>
                  </a:extLst>
                </p:cNvPr>
                <p:cNvSpPr>
                  <a:spLocks noChangeArrowheads="1"/>
                </p:cNvSpPr>
                <p:nvPr/>
              </p:nvSpPr>
              <p:spPr bwMode="auto">
                <a:xfrm>
                  <a:off x="4208" y="2713"/>
                  <a:ext cx="1067"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90" name="Oval 935">
                  <a:extLst>
                    <a:ext uri="{FF2B5EF4-FFF2-40B4-BE49-F238E27FC236}">
                      <a16:creationId xmlns:a16="http://schemas.microsoft.com/office/drawing/2014/main" id="{6C6F57D0-A129-F14E-9470-C841B004A410}"/>
                    </a:ext>
                  </a:extLst>
                </p:cNvPr>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91" name="Oval 936">
                  <a:extLst>
                    <a:ext uri="{FF2B5EF4-FFF2-40B4-BE49-F238E27FC236}">
                      <a16:creationId xmlns:a16="http://schemas.microsoft.com/office/drawing/2014/main" id="{A407DF75-FBEA-9043-A7BA-CF566023D154}"/>
                    </a:ext>
                  </a:extLst>
                </p:cNvPr>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Arial"/>
                    <a:ea typeface="ＭＳ Ｐゴシック" charset="0"/>
                    <a:cs typeface="Arial"/>
                  </a:endParaRPr>
                </a:p>
              </p:txBody>
            </p:sp>
            <p:sp>
              <p:nvSpPr>
                <p:cNvPr id="292" name="Oval 937">
                  <a:extLst>
                    <a:ext uri="{FF2B5EF4-FFF2-40B4-BE49-F238E27FC236}">
                      <a16:creationId xmlns:a16="http://schemas.microsoft.com/office/drawing/2014/main" id="{4229442D-F403-1345-86DB-932438F9805A}"/>
                    </a:ext>
                  </a:extLst>
                </p:cNvPr>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93" name="Rectangle 938">
                  <a:extLst>
                    <a:ext uri="{FF2B5EF4-FFF2-40B4-BE49-F238E27FC236}">
                      <a16:creationId xmlns:a16="http://schemas.microsoft.com/office/drawing/2014/main" id="{9208DBBE-AA5D-DA45-AFF4-376449BC7CC3}"/>
                    </a:ext>
                  </a:extLst>
                </p:cNvPr>
                <p:cNvSpPr>
                  <a:spLocks noChangeArrowheads="1"/>
                </p:cNvSpPr>
                <p:nvPr/>
              </p:nvSpPr>
              <p:spPr bwMode="auto">
                <a:xfrm>
                  <a:off x="5059" y="1834"/>
                  <a:ext cx="86"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grpSp>
            <p:nvGrpSpPr>
              <p:cNvPr id="195" name="Group 194">
                <a:extLst>
                  <a:ext uri="{FF2B5EF4-FFF2-40B4-BE49-F238E27FC236}">
                    <a16:creationId xmlns:a16="http://schemas.microsoft.com/office/drawing/2014/main" id="{EE405A6B-E2C3-B944-BF7D-3DF19BEC09F8}"/>
                  </a:ext>
                </a:extLst>
              </p:cNvPr>
              <p:cNvGrpSpPr/>
              <p:nvPr/>
            </p:nvGrpSpPr>
            <p:grpSpPr>
              <a:xfrm>
                <a:off x="8732734" y="5561377"/>
                <a:ext cx="683116" cy="378456"/>
                <a:chOff x="7493876" y="2774731"/>
                <a:chExt cx="1481958" cy="894622"/>
              </a:xfrm>
            </p:grpSpPr>
            <p:sp>
              <p:nvSpPr>
                <p:cNvPr id="263" name="Freeform 262">
                  <a:extLst>
                    <a:ext uri="{FF2B5EF4-FFF2-40B4-BE49-F238E27FC236}">
                      <a16:creationId xmlns:a16="http://schemas.microsoft.com/office/drawing/2014/main" id="{F0F3DFB6-9061-2E4A-84E2-8115ECE7E63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4" name="Oval 263">
                  <a:extLst>
                    <a:ext uri="{FF2B5EF4-FFF2-40B4-BE49-F238E27FC236}">
                      <a16:creationId xmlns:a16="http://schemas.microsoft.com/office/drawing/2014/main" id="{6355EB5D-3F74-1349-8218-847881F1175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5" name="Group 264">
                  <a:extLst>
                    <a:ext uri="{FF2B5EF4-FFF2-40B4-BE49-F238E27FC236}">
                      <a16:creationId xmlns:a16="http://schemas.microsoft.com/office/drawing/2014/main" id="{62069D1F-32BC-2A47-88CE-6192B777FE3A}"/>
                    </a:ext>
                  </a:extLst>
                </p:cNvPr>
                <p:cNvGrpSpPr/>
                <p:nvPr/>
              </p:nvGrpSpPr>
              <p:grpSpPr>
                <a:xfrm>
                  <a:off x="7713663" y="2848339"/>
                  <a:ext cx="1042107" cy="425543"/>
                  <a:chOff x="7786941" y="2884917"/>
                  <a:chExt cx="897649" cy="353919"/>
                </a:xfrm>
              </p:grpSpPr>
              <p:sp>
                <p:nvSpPr>
                  <p:cNvPr id="266" name="Freeform 265">
                    <a:extLst>
                      <a:ext uri="{FF2B5EF4-FFF2-40B4-BE49-F238E27FC236}">
                        <a16:creationId xmlns:a16="http://schemas.microsoft.com/office/drawing/2014/main" id="{7D9BDC37-3685-9646-9BF5-5327A6ECFE0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7" name="Freeform 266">
                    <a:extLst>
                      <a:ext uri="{FF2B5EF4-FFF2-40B4-BE49-F238E27FC236}">
                        <a16:creationId xmlns:a16="http://schemas.microsoft.com/office/drawing/2014/main" id="{3B73906A-F7FB-DD42-A7E9-35E80B81E91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8" name="Freeform 267">
                    <a:extLst>
                      <a:ext uri="{FF2B5EF4-FFF2-40B4-BE49-F238E27FC236}">
                        <a16:creationId xmlns:a16="http://schemas.microsoft.com/office/drawing/2014/main" id="{125242C5-41C3-5740-88DA-C8F05C7A0FD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9" name="Freeform 268">
                    <a:extLst>
                      <a:ext uri="{FF2B5EF4-FFF2-40B4-BE49-F238E27FC236}">
                        <a16:creationId xmlns:a16="http://schemas.microsoft.com/office/drawing/2014/main" id="{40B65062-A82D-2D46-A09F-17B9C8F587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96" name="Straight Connector 195">
                <a:extLst>
                  <a:ext uri="{FF2B5EF4-FFF2-40B4-BE49-F238E27FC236}">
                    <a16:creationId xmlns:a16="http://schemas.microsoft.com/office/drawing/2014/main" id="{0DFE4E30-DE23-D940-9CD5-6B8DADC0C3A8}"/>
                  </a:ext>
                </a:extLst>
              </p:cNvPr>
              <p:cNvCxnSpPr>
                <a:cxnSpLocks/>
              </p:cNvCxnSpPr>
              <p:nvPr/>
            </p:nvCxnSpPr>
            <p:spPr>
              <a:xfrm>
                <a:off x="10652863" y="4065510"/>
                <a:ext cx="1657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8E911E6C-0005-E945-9D78-57E197866D76}"/>
                  </a:ext>
                </a:extLst>
              </p:cNvPr>
              <p:cNvCxnSpPr/>
              <p:nvPr/>
            </p:nvCxnSpPr>
            <p:spPr>
              <a:xfrm>
                <a:off x="9251576" y="5941812"/>
                <a:ext cx="237507" cy="237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8091CDE5-9BC6-6840-8BA0-615CDC85705F}"/>
                  </a:ext>
                </a:extLst>
              </p:cNvPr>
              <p:cNvGrpSpPr/>
              <p:nvPr/>
            </p:nvGrpSpPr>
            <p:grpSpPr>
              <a:xfrm>
                <a:off x="7082865" y="5130332"/>
                <a:ext cx="1784742" cy="783771"/>
                <a:chOff x="3623562" y="5108298"/>
                <a:chExt cx="1784742" cy="783771"/>
              </a:xfrm>
            </p:grpSpPr>
            <p:sp>
              <p:nvSpPr>
                <p:cNvPr id="257" name="Freeform 256">
                  <a:extLst>
                    <a:ext uri="{FF2B5EF4-FFF2-40B4-BE49-F238E27FC236}">
                      <a16:creationId xmlns:a16="http://schemas.microsoft.com/office/drawing/2014/main" id="{93FF1CEF-81C8-2548-8A1A-7F25FE7C53C0}"/>
                    </a:ext>
                  </a:extLst>
                </p:cNvPr>
                <p:cNvSpPr/>
                <p:nvPr/>
              </p:nvSpPr>
              <p:spPr>
                <a:xfrm flipH="1">
                  <a:off x="4018890" y="5238925"/>
                  <a:ext cx="1389414" cy="653144"/>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14" h="653144">
                      <a:moveTo>
                        <a:pt x="59377" y="415637"/>
                      </a:moveTo>
                      <a:cubicBezTo>
                        <a:pt x="285008" y="332510"/>
                        <a:pt x="320635" y="320634"/>
                        <a:pt x="605641" y="0"/>
                      </a:cubicBezTo>
                      <a:lnTo>
                        <a:pt x="1389414" y="391887"/>
                      </a:lnTo>
                      <a:cubicBezTo>
                        <a:pt x="395845" y="482932"/>
                        <a:pt x="601683" y="407720"/>
                        <a:pt x="0" y="653144"/>
                      </a:cubicBezTo>
                      <a:lnTo>
                        <a:pt x="59377" y="415637"/>
                      </a:lnTo>
                      <a:close/>
                    </a:path>
                  </a:pathLst>
                </a:custGeom>
                <a:gradFill>
                  <a:gsLst>
                    <a:gs pos="0">
                      <a:schemeClr val="bg1">
                        <a:alpha val="56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306">
                  <a:extLst>
                    <a:ext uri="{FF2B5EF4-FFF2-40B4-BE49-F238E27FC236}">
                      <a16:creationId xmlns:a16="http://schemas.microsoft.com/office/drawing/2014/main" id="{14515583-1278-3C4C-922A-8765FBA14FE0}"/>
                    </a:ext>
                  </a:extLst>
                </p:cNvPr>
                <p:cNvSpPr>
                  <a:spLocks noChangeArrowheads="1"/>
                </p:cNvSpPr>
                <p:nvPr/>
              </p:nvSpPr>
              <p:spPr bwMode="auto">
                <a:xfrm>
                  <a:off x="3623562" y="5108298"/>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59" name="Text Box 302">
                  <a:extLst>
                    <a:ext uri="{FF2B5EF4-FFF2-40B4-BE49-F238E27FC236}">
                      <a16:creationId xmlns:a16="http://schemas.microsoft.com/office/drawing/2014/main" id="{181D57B1-35E9-004F-8FFB-21ABF9208446}"/>
                    </a:ext>
                  </a:extLst>
                </p:cNvPr>
                <p:cNvSpPr txBox="1">
                  <a:spLocks noChangeArrowheads="1"/>
                </p:cNvSpPr>
                <p:nvPr/>
              </p:nvSpPr>
              <p:spPr bwMode="auto">
                <a:xfrm>
                  <a:off x="3656136" y="5229255"/>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260" name="Group 259">
                  <a:extLst>
                    <a:ext uri="{FF2B5EF4-FFF2-40B4-BE49-F238E27FC236}">
                      <a16:creationId xmlns:a16="http://schemas.microsoft.com/office/drawing/2014/main" id="{DFBD49FD-0BDA-F74C-AA54-EE3E2C1BA22F}"/>
                    </a:ext>
                  </a:extLst>
                </p:cNvPr>
                <p:cNvGrpSpPr/>
                <p:nvPr/>
              </p:nvGrpSpPr>
              <p:grpSpPr>
                <a:xfrm>
                  <a:off x="4254952" y="5203301"/>
                  <a:ext cx="533735" cy="344384"/>
                  <a:chOff x="7290003" y="1864426"/>
                  <a:chExt cx="533735" cy="344384"/>
                </a:xfrm>
              </p:grpSpPr>
              <p:sp>
                <p:nvSpPr>
                  <p:cNvPr id="261" name="Can 260">
                    <a:extLst>
                      <a:ext uri="{FF2B5EF4-FFF2-40B4-BE49-F238E27FC236}">
                        <a16:creationId xmlns:a16="http://schemas.microsoft.com/office/drawing/2014/main" id="{F0B1ADAE-4E76-224D-A024-AB3AF7336EAA}"/>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Text Box 305">
                    <a:extLst>
                      <a:ext uri="{FF2B5EF4-FFF2-40B4-BE49-F238E27FC236}">
                        <a16:creationId xmlns:a16="http://schemas.microsoft.com/office/drawing/2014/main" id="{5B37FAF3-0E4E-BE47-B9D3-227387872078}"/>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grpSp>
            <p:nvGrpSpPr>
              <p:cNvPr id="199" name="Group 198">
                <a:extLst>
                  <a:ext uri="{FF2B5EF4-FFF2-40B4-BE49-F238E27FC236}">
                    <a16:creationId xmlns:a16="http://schemas.microsoft.com/office/drawing/2014/main" id="{E1AFFD5F-25B9-724B-AE65-C63BBCDAF564}"/>
                  </a:ext>
                </a:extLst>
              </p:cNvPr>
              <p:cNvGrpSpPr/>
              <p:nvPr/>
            </p:nvGrpSpPr>
            <p:grpSpPr>
              <a:xfrm>
                <a:off x="9109072" y="4201055"/>
                <a:ext cx="736270" cy="422596"/>
                <a:chOff x="3668110" y="2448910"/>
                <a:chExt cx="3794234" cy="2165130"/>
              </a:xfrm>
            </p:grpSpPr>
            <p:sp>
              <p:nvSpPr>
                <p:cNvPr id="250" name="Rectangle 249">
                  <a:extLst>
                    <a:ext uri="{FF2B5EF4-FFF2-40B4-BE49-F238E27FC236}">
                      <a16:creationId xmlns:a16="http://schemas.microsoft.com/office/drawing/2014/main" id="{26001E55-00F4-AC4E-A980-633165CE8F16}"/>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1" name="Freeform 250">
                  <a:extLst>
                    <a:ext uri="{FF2B5EF4-FFF2-40B4-BE49-F238E27FC236}">
                      <a16:creationId xmlns:a16="http://schemas.microsoft.com/office/drawing/2014/main" id="{748721FF-437B-E049-B7AE-3D81CFF9E978}"/>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52" name="Group 251">
                  <a:extLst>
                    <a:ext uri="{FF2B5EF4-FFF2-40B4-BE49-F238E27FC236}">
                      <a16:creationId xmlns:a16="http://schemas.microsoft.com/office/drawing/2014/main" id="{39FDFE4C-AE99-3749-8A62-8593097011DD}"/>
                    </a:ext>
                  </a:extLst>
                </p:cNvPr>
                <p:cNvGrpSpPr/>
                <p:nvPr/>
              </p:nvGrpSpPr>
              <p:grpSpPr>
                <a:xfrm>
                  <a:off x="3941378" y="2603243"/>
                  <a:ext cx="3202061" cy="1066110"/>
                  <a:chOff x="7939341" y="3037317"/>
                  <a:chExt cx="897649" cy="353919"/>
                </a:xfrm>
              </p:grpSpPr>
              <p:sp>
                <p:nvSpPr>
                  <p:cNvPr id="253" name="Freeform 252">
                    <a:extLst>
                      <a:ext uri="{FF2B5EF4-FFF2-40B4-BE49-F238E27FC236}">
                        <a16:creationId xmlns:a16="http://schemas.microsoft.com/office/drawing/2014/main" id="{BA66389A-89CE-544B-A780-C41426CFDEA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4" name="Freeform 253">
                    <a:extLst>
                      <a:ext uri="{FF2B5EF4-FFF2-40B4-BE49-F238E27FC236}">
                        <a16:creationId xmlns:a16="http://schemas.microsoft.com/office/drawing/2014/main" id="{AD030009-14DC-E941-8E90-F0E0068E4F06}"/>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5" name="Freeform 254">
                    <a:extLst>
                      <a:ext uri="{FF2B5EF4-FFF2-40B4-BE49-F238E27FC236}">
                        <a16:creationId xmlns:a16="http://schemas.microsoft.com/office/drawing/2014/main" id="{CC580A85-A52A-9C43-9E4E-C6B3B962727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6" name="Freeform 255">
                    <a:extLst>
                      <a:ext uri="{FF2B5EF4-FFF2-40B4-BE49-F238E27FC236}">
                        <a16:creationId xmlns:a16="http://schemas.microsoft.com/office/drawing/2014/main" id="{2E60EB54-270A-9945-A021-2AC6F825DF3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00" name="Freeform 199">
                <a:extLst>
                  <a:ext uri="{FF2B5EF4-FFF2-40B4-BE49-F238E27FC236}">
                    <a16:creationId xmlns:a16="http://schemas.microsoft.com/office/drawing/2014/main" id="{EC75602E-0316-BD4E-A901-A098016A0377}"/>
                  </a:ext>
                </a:extLst>
              </p:cNvPr>
              <p:cNvSpPr/>
              <p:nvPr/>
            </p:nvSpPr>
            <p:spPr>
              <a:xfrm flipH="1">
                <a:off x="6990267" y="2857446"/>
                <a:ext cx="1644149" cy="664161"/>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591907 h 829414"/>
                  <a:gd name="connsiteX1" fmla="*/ 429371 w 1389414"/>
                  <a:gd name="connsiteY1" fmla="*/ 0 h 829414"/>
                  <a:gd name="connsiteX2" fmla="*/ 1389414 w 1389414"/>
                  <a:gd name="connsiteY2" fmla="*/ 568157 h 829414"/>
                  <a:gd name="connsiteX3" fmla="*/ 0 w 1389414"/>
                  <a:gd name="connsiteY3" fmla="*/ 829414 h 829414"/>
                  <a:gd name="connsiteX4" fmla="*/ 59377 w 1389414"/>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25786 h 829414"/>
                  <a:gd name="connsiteX3" fmla="*/ 0 w 1786022"/>
                  <a:gd name="connsiteY3" fmla="*/ 829414 h 829414"/>
                  <a:gd name="connsiteX4" fmla="*/ 81411 w 1786022"/>
                  <a:gd name="connsiteY4" fmla="*/ 393603 h 829414"/>
                  <a:gd name="connsiteX0" fmla="*/ 81411 w 1665100"/>
                  <a:gd name="connsiteY0" fmla="*/ 393603 h 829414"/>
                  <a:gd name="connsiteX1" fmla="*/ 429371 w 1665100"/>
                  <a:gd name="connsiteY1" fmla="*/ 0 h 829414"/>
                  <a:gd name="connsiteX2" fmla="*/ 1665100 w 1665100"/>
                  <a:gd name="connsiteY2" fmla="*/ 303752 h 829414"/>
                  <a:gd name="connsiteX3" fmla="*/ 0 w 1665100"/>
                  <a:gd name="connsiteY3" fmla="*/ 829414 h 829414"/>
                  <a:gd name="connsiteX4" fmla="*/ 81411 w 1665100"/>
                  <a:gd name="connsiteY4" fmla="*/ 393603 h 829414"/>
                  <a:gd name="connsiteX0" fmla="*/ 81411 w 1665100"/>
                  <a:gd name="connsiteY0" fmla="*/ 228350 h 664161"/>
                  <a:gd name="connsiteX1" fmla="*/ 419294 w 1665100"/>
                  <a:gd name="connsiteY1" fmla="*/ 0 h 664161"/>
                  <a:gd name="connsiteX2" fmla="*/ 1665100 w 1665100"/>
                  <a:gd name="connsiteY2" fmla="*/ 138499 h 664161"/>
                  <a:gd name="connsiteX3" fmla="*/ 0 w 1665100"/>
                  <a:gd name="connsiteY3" fmla="*/ 664161 h 664161"/>
                  <a:gd name="connsiteX4" fmla="*/ 81411 w 1665100"/>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869" h="664161">
                    <a:moveTo>
                      <a:pt x="81411" y="228350"/>
                    </a:moveTo>
                    <a:cubicBezTo>
                      <a:pt x="307042" y="145223"/>
                      <a:pt x="255473" y="210465"/>
                      <a:pt x="419294" y="0"/>
                    </a:cubicBezTo>
                    <a:cubicBezTo>
                      <a:pt x="706258" y="244471"/>
                      <a:pt x="774088" y="202501"/>
                      <a:pt x="1503869" y="105448"/>
                    </a:cubicBezTo>
                    <a:cubicBezTo>
                      <a:pt x="712253" y="306662"/>
                      <a:pt x="601683" y="418737"/>
                      <a:pt x="0" y="664161"/>
                    </a:cubicBezTo>
                    <a:lnTo>
                      <a:pt x="81411" y="228350"/>
                    </a:lnTo>
                    <a:close/>
                  </a:path>
                </a:pathLst>
              </a:custGeom>
              <a:gradFill>
                <a:gsLst>
                  <a:gs pos="0">
                    <a:schemeClr val="bg1">
                      <a:alpha val="56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80">
                <a:extLst>
                  <a:ext uri="{FF2B5EF4-FFF2-40B4-BE49-F238E27FC236}">
                    <a16:creationId xmlns:a16="http://schemas.microsoft.com/office/drawing/2014/main" id="{92E5D0E9-2FFF-2341-90EF-5EAFBE68FD3E}"/>
                  </a:ext>
                </a:extLst>
              </p:cNvPr>
              <p:cNvSpPr>
                <a:spLocks noChangeArrowheads="1"/>
              </p:cNvSpPr>
              <p:nvPr/>
            </p:nvSpPr>
            <p:spPr bwMode="auto">
              <a:xfrm>
                <a:off x="6588086" y="2335576"/>
                <a:ext cx="1853311" cy="684610"/>
              </a:xfrm>
              <a:prstGeom prst="ellipse">
                <a:avLst/>
              </a:prstGeom>
              <a:solidFill>
                <a:schemeClr val="bg1">
                  <a:lumMod val="95000"/>
                </a:schemeClr>
              </a:solidFill>
              <a:ln w="19050">
                <a:solidFill>
                  <a:schemeClr val="tx1">
                    <a:lumMod val="65000"/>
                    <a:lumOff val="3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02" name="Text Box 276">
                <a:extLst>
                  <a:ext uri="{FF2B5EF4-FFF2-40B4-BE49-F238E27FC236}">
                    <a16:creationId xmlns:a16="http://schemas.microsoft.com/office/drawing/2014/main" id="{88D3C14F-CEB0-8644-A107-9956C8A58245}"/>
                  </a:ext>
                </a:extLst>
              </p:cNvPr>
              <p:cNvSpPr txBox="1">
                <a:spLocks noChangeArrowheads="1"/>
              </p:cNvSpPr>
              <p:nvPr/>
            </p:nvSpPr>
            <p:spPr bwMode="auto">
              <a:xfrm>
                <a:off x="6610120" y="2378207"/>
                <a:ext cx="1795750" cy="79868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914400" eaLnBrk="0" fontAlgn="base" latinLnBrk="0" hangingPunct="0">
                  <a:lnSpc>
                    <a:spcPct val="85000"/>
                  </a:lnSpc>
                  <a:spcBef>
                    <a:spcPct val="0"/>
                  </a:spcBef>
                  <a:spcAft>
                    <a:spcPct val="0"/>
                  </a:spcAft>
                  <a:buClrTx/>
                  <a:buSzTx/>
                  <a:buFontTx/>
                  <a:buNone/>
                  <a:tabLst/>
                  <a:defRPr/>
                </a:pPr>
                <a:r>
                  <a:rPr kumimoji="0" lang="en-US" b="0" i="0" u="none" strike="noStrike" kern="0" cap="none" spc="0" normalizeH="0" baseline="0" noProof="0" dirty="0">
                    <a:ln>
                      <a:noFill/>
                    </a:ln>
                    <a:solidFill>
                      <a:srgbClr val="000000"/>
                    </a:solidFill>
                    <a:effectLst/>
                    <a:uLnTx/>
                    <a:uFillTx/>
                    <a:ea typeface="ＭＳ Ｐゴシック" charset="0"/>
                    <a:cs typeface="Arial"/>
                  </a:rPr>
                  <a:t>managing</a:t>
                </a:r>
              </a:p>
              <a:p>
                <a:pPr marL="0" marR="0" lvl="0" indent="0" algn="ctr" defTabSz="914400" eaLnBrk="0" fontAlgn="base" latinLnBrk="0" hangingPunct="0">
                  <a:lnSpc>
                    <a:spcPct val="85000"/>
                  </a:lnSpc>
                  <a:spcBef>
                    <a:spcPct val="0"/>
                  </a:spcBef>
                  <a:spcAft>
                    <a:spcPct val="0"/>
                  </a:spcAft>
                  <a:buClrTx/>
                  <a:buSzTx/>
                  <a:buFontTx/>
                  <a:buNone/>
                  <a:tabLst/>
                  <a:defRPr/>
                </a:pPr>
                <a:r>
                  <a:rPr lang="en-US" kern="0" dirty="0">
                    <a:solidFill>
                      <a:srgbClr val="000000"/>
                    </a:solidFill>
                    <a:ea typeface="ＭＳ Ｐゴシック" charset="0"/>
                    <a:cs typeface="Arial"/>
                  </a:rPr>
                  <a:t>e</a:t>
                </a:r>
                <a:r>
                  <a:rPr kumimoji="0" lang="en-US" b="0" i="0" u="none" strike="noStrike" kern="0" cap="none" spc="0" normalizeH="0" baseline="0" noProof="0" dirty="0" err="1">
                    <a:ln>
                      <a:noFill/>
                    </a:ln>
                    <a:solidFill>
                      <a:srgbClr val="000000"/>
                    </a:solidFill>
                    <a:effectLst/>
                    <a:uLnTx/>
                    <a:uFillTx/>
                    <a:ea typeface="ＭＳ Ｐゴシック" charset="0"/>
                    <a:cs typeface="Arial"/>
                  </a:rPr>
                  <a:t>ntity</a:t>
                </a:r>
                <a:r>
                  <a:rPr kumimoji="0" lang="en-US" b="0" i="0" u="none" strike="noStrike" kern="0" cap="none" spc="0" normalizeH="0" baseline="0" noProof="0" dirty="0">
                    <a:ln>
                      <a:noFill/>
                    </a:ln>
                    <a:solidFill>
                      <a:srgbClr val="000000"/>
                    </a:solidFill>
                    <a:effectLst/>
                    <a:uLnTx/>
                    <a:uFillTx/>
                    <a:ea typeface="ＭＳ Ｐゴシック" charset="0"/>
                    <a:cs typeface="Arial"/>
                  </a:rPr>
                  <a:t>/server/controller</a:t>
                </a:r>
              </a:p>
            </p:txBody>
          </p:sp>
          <p:grpSp>
            <p:nvGrpSpPr>
              <p:cNvPr id="203" name="Group 202">
                <a:extLst>
                  <a:ext uri="{FF2B5EF4-FFF2-40B4-BE49-F238E27FC236}">
                    <a16:creationId xmlns:a16="http://schemas.microsoft.com/office/drawing/2014/main" id="{91B58D9E-B31E-4041-9C3C-97FF9C7F0FBA}"/>
                  </a:ext>
                </a:extLst>
              </p:cNvPr>
              <p:cNvGrpSpPr/>
              <p:nvPr/>
            </p:nvGrpSpPr>
            <p:grpSpPr>
              <a:xfrm>
                <a:off x="7972177" y="2226911"/>
                <a:ext cx="897159" cy="395103"/>
                <a:chOff x="7338951" y="1864426"/>
                <a:chExt cx="427511" cy="344384"/>
              </a:xfrm>
            </p:grpSpPr>
            <p:sp>
              <p:nvSpPr>
                <p:cNvPr id="248" name="Can 247">
                  <a:extLst>
                    <a:ext uri="{FF2B5EF4-FFF2-40B4-BE49-F238E27FC236}">
                      <a16:creationId xmlns:a16="http://schemas.microsoft.com/office/drawing/2014/main" id="{AE928AB2-C2A9-3E4B-8FF1-19D3B48B28AB}"/>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Text Box 305">
                  <a:extLst>
                    <a:ext uri="{FF2B5EF4-FFF2-40B4-BE49-F238E27FC236}">
                      <a16:creationId xmlns:a16="http://schemas.microsoft.com/office/drawing/2014/main" id="{9BE8886F-017D-DC49-9A47-D51843AED59A}"/>
                    </a:ext>
                  </a:extLst>
                </p:cNvPr>
                <p:cNvSpPr txBox="1">
                  <a:spLocks noChangeArrowheads="1"/>
                </p:cNvSpPr>
                <p:nvPr/>
              </p:nvSpPr>
              <p:spPr bwMode="auto">
                <a:xfrm>
                  <a:off x="7404793" y="1927928"/>
                  <a:ext cx="281197" cy="2682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nvGrpSpPr>
              <p:cNvPr id="204" name="Group 203">
                <a:extLst>
                  <a:ext uri="{FF2B5EF4-FFF2-40B4-BE49-F238E27FC236}">
                    <a16:creationId xmlns:a16="http://schemas.microsoft.com/office/drawing/2014/main" id="{2BDAF6E8-D2D1-9240-B930-9C3091E9DBFE}"/>
                  </a:ext>
                </a:extLst>
              </p:cNvPr>
              <p:cNvGrpSpPr/>
              <p:nvPr/>
            </p:nvGrpSpPr>
            <p:grpSpPr>
              <a:xfrm>
                <a:off x="9957872" y="3853309"/>
                <a:ext cx="683116" cy="378456"/>
                <a:chOff x="7493876" y="2774731"/>
                <a:chExt cx="1481958" cy="894622"/>
              </a:xfrm>
            </p:grpSpPr>
            <p:sp>
              <p:nvSpPr>
                <p:cNvPr id="241" name="Freeform 240">
                  <a:extLst>
                    <a:ext uri="{FF2B5EF4-FFF2-40B4-BE49-F238E27FC236}">
                      <a16:creationId xmlns:a16="http://schemas.microsoft.com/office/drawing/2014/main" id="{E3DA0D65-F352-684A-81E9-AF90A9012AE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2" name="Oval 241">
                  <a:extLst>
                    <a:ext uri="{FF2B5EF4-FFF2-40B4-BE49-F238E27FC236}">
                      <a16:creationId xmlns:a16="http://schemas.microsoft.com/office/drawing/2014/main" id="{012260B1-6604-E74E-9135-FD9EEAE6E57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3" name="Group 242">
                  <a:extLst>
                    <a:ext uri="{FF2B5EF4-FFF2-40B4-BE49-F238E27FC236}">
                      <a16:creationId xmlns:a16="http://schemas.microsoft.com/office/drawing/2014/main" id="{0FC1AD3D-9627-5A47-82D1-8E1613F24F3C}"/>
                    </a:ext>
                  </a:extLst>
                </p:cNvPr>
                <p:cNvGrpSpPr/>
                <p:nvPr/>
              </p:nvGrpSpPr>
              <p:grpSpPr>
                <a:xfrm>
                  <a:off x="7713663" y="2848339"/>
                  <a:ext cx="1042107" cy="425543"/>
                  <a:chOff x="7786941" y="2884917"/>
                  <a:chExt cx="897649" cy="353919"/>
                </a:xfrm>
              </p:grpSpPr>
              <p:sp>
                <p:nvSpPr>
                  <p:cNvPr id="244" name="Freeform 243">
                    <a:extLst>
                      <a:ext uri="{FF2B5EF4-FFF2-40B4-BE49-F238E27FC236}">
                        <a16:creationId xmlns:a16="http://schemas.microsoft.com/office/drawing/2014/main" id="{2AC40C3B-A1B7-384A-883A-EA7FB8D1478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5" name="Freeform 244">
                    <a:extLst>
                      <a:ext uri="{FF2B5EF4-FFF2-40B4-BE49-F238E27FC236}">
                        <a16:creationId xmlns:a16="http://schemas.microsoft.com/office/drawing/2014/main" id="{2A9E7A38-CE8C-C844-8C03-E1A82BE55E6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2F7A2B59-E205-2644-86E7-DF75D4C175F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44F5365A-28EB-1042-872C-32C19D8BD4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5" name="Group 44">
                <a:extLst>
                  <a:ext uri="{FF2B5EF4-FFF2-40B4-BE49-F238E27FC236}">
                    <a16:creationId xmlns:a16="http://schemas.microsoft.com/office/drawing/2014/main" id="{D087D198-E562-3A4F-BCB1-6D3121CB81B0}"/>
                  </a:ext>
                </a:extLst>
              </p:cNvPr>
              <p:cNvGrpSpPr>
                <a:grpSpLocks/>
              </p:cNvGrpSpPr>
              <p:nvPr/>
            </p:nvGrpSpPr>
            <p:grpSpPr bwMode="auto">
              <a:xfrm>
                <a:off x="9438940" y="2593196"/>
                <a:ext cx="903288" cy="727075"/>
                <a:chOff x="-44" y="1473"/>
                <a:chExt cx="981" cy="1105"/>
              </a:xfrm>
            </p:grpSpPr>
            <p:pic>
              <p:nvPicPr>
                <p:cNvPr id="239" name="Picture 45" descr="desktop_computer_stylized_medium">
                  <a:extLst>
                    <a:ext uri="{FF2B5EF4-FFF2-40B4-BE49-F238E27FC236}">
                      <a16:creationId xmlns:a16="http://schemas.microsoft.com/office/drawing/2014/main" id="{941609BC-5B9A-C64D-BF89-7746F994A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0" name="Freeform 46">
                  <a:extLst>
                    <a:ext uri="{FF2B5EF4-FFF2-40B4-BE49-F238E27FC236}">
                      <a16:creationId xmlns:a16="http://schemas.microsoft.com/office/drawing/2014/main" id="{66DCFBFD-5543-5746-9D77-AA5851076EA7}"/>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906">
                <a:extLst>
                  <a:ext uri="{FF2B5EF4-FFF2-40B4-BE49-F238E27FC236}">
                    <a16:creationId xmlns:a16="http://schemas.microsoft.com/office/drawing/2014/main" id="{E707DA5C-E91A-EE4E-B3C9-E62E12062C06}"/>
                  </a:ext>
                </a:extLst>
              </p:cNvPr>
              <p:cNvGrpSpPr>
                <a:grpSpLocks/>
              </p:cNvGrpSpPr>
              <p:nvPr/>
            </p:nvGrpSpPr>
            <p:grpSpPr bwMode="auto">
              <a:xfrm>
                <a:off x="8550931" y="2782976"/>
                <a:ext cx="469569" cy="865434"/>
                <a:chOff x="4140" y="429"/>
                <a:chExt cx="1425" cy="2396"/>
              </a:xfrm>
            </p:grpSpPr>
            <p:sp>
              <p:nvSpPr>
                <p:cNvPr id="207" name="Freeform 907">
                  <a:extLst>
                    <a:ext uri="{FF2B5EF4-FFF2-40B4-BE49-F238E27FC236}">
                      <a16:creationId xmlns:a16="http://schemas.microsoft.com/office/drawing/2014/main" id="{BA358A67-043B-BA41-917A-B80E3C40406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Rectangle 908">
                  <a:extLst>
                    <a:ext uri="{FF2B5EF4-FFF2-40B4-BE49-F238E27FC236}">
                      <a16:creationId xmlns:a16="http://schemas.microsoft.com/office/drawing/2014/main" id="{18A82B9C-A883-624F-A487-AD6A776F7D26}"/>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09" name="Freeform 909">
                  <a:extLst>
                    <a:ext uri="{FF2B5EF4-FFF2-40B4-BE49-F238E27FC236}">
                      <a16:creationId xmlns:a16="http://schemas.microsoft.com/office/drawing/2014/main" id="{DD8BA12E-357C-E841-848B-8DE85245B06E}"/>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Freeform 910">
                  <a:extLst>
                    <a:ext uri="{FF2B5EF4-FFF2-40B4-BE49-F238E27FC236}">
                      <a16:creationId xmlns:a16="http://schemas.microsoft.com/office/drawing/2014/main" id="{A18DEA0B-A738-5949-83FD-0988B96335A9}"/>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Rectangle 911">
                  <a:extLst>
                    <a:ext uri="{FF2B5EF4-FFF2-40B4-BE49-F238E27FC236}">
                      <a16:creationId xmlns:a16="http://schemas.microsoft.com/office/drawing/2014/main" id="{DC9D03B8-F393-8D41-9C55-E2A2CE7259CF}"/>
                    </a:ext>
                  </a:extLst>
                </p:cNvPr>
                <p:cNvSpPr>
                  <a:spLocks noChangeArrowheads="1"/>
                </p:cNvSpPr>
                <p:nvPr/>
              </p:nvSpPr>
              <p:spPr bwMode="auto">
                <a:xfrm>
                  <a:off x="4214" y="692"/>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12" name="Group 912">
                  <a:extLst>
                    <a:ext uri="{FF2B5EF4-FFF2-40B4-BE49-F238E27FC236}">
                      <a16:creationId xmlns:a16="http://schemas.microsoft.com/office/drawing/2014/main" id="{29201AA5-B78A-794A-8A5B-1D18873B4A4A}"/>
                    </a:ext>
                  </a:extLst>
                </p:cNvPr>
                <p:cNvGrpSpPr>
                  <a:grpSpLocks/>
                </p:cNvGrpSpPr>
                <p:nvPr/>
              </p:nvGrpSpPr>
              <p:grpSpPr bwMode="auto">
                <a:xfrm>
                  <a:off x="4749" y="668"/>
                  <a:ext cx="581" cy="145"/>
                  <a:chOff x="614" y="2568"/>
                  <a:chExt cx="725" cy="139"/>
                </a:xfrm>
              </p:grpSpPr>
              <p:sp>
                <p:nvSpPr>
                  <p:cNvPr id="237" name="AutoShape 913">
                    <a:extLst>
                      <a:ext uri="{FF2B5EF4-FFF2-40B4-BE49-F238E27FC236}">
                        <a16:creationId xmlns:a16="http://schemas.microsoft.com/office/drawing/2014/main" id="{03D99842-A084-4E49-A5D1-82F4A5382227}"/>
                      </a:ext>
                    </a:extLst>
                  </p:cNvPr>
                  <p:cNvSpPr>
                    <a:spLocks noChangeArrowheads="1"/>
                  </p:cNvSpPr>
                  <p:nvPr/>
                </p:nvSpPr>
                <p:spPr bwMode="auto">
                  <a:xfrm>
                    <a:off x="616" y="2565"/>
                    <a:ext cx="724" cy="12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38" name="AutoShape 914">
                    <a:extLst>
                      <a:ext uri="{FF2B5EF4-FFF2-40B4-BE49-F238E27FC236}">
                        <a16:creationId xmlns:a16="http://schemas.microsoft.com/office/drawing/2014/main" id="{8E158DC9-61E9-A14C-8690-D2D8BC0DB807}"/>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13" name="Rectangle 915">
                  <a:extLst>
                    <a:ext uri="{FF2B5EF4-FFF2-40B4-BE49-F238E27FC236}">
                      <a16:creationId xmlns:a16="http://schemas.microsoft.com/office/drawing/2014/main" id="{C527E74C-879F-D843-87B5-BEC2F5A00FBD}"/>
                    </a:ext>
                  </a:extLst>
                </p:cNvPr>
                <p:cNvSpPr>
                  <a:spLocks noChangeArrowheads="1"/>
                </p:cNvSpPr>
                <p:nvPr/>
              </p:nvSpPr>
              <p:spPr bwMode="auto">
                <a:xfrm>
                  <a:off x="4226" y="1020"/>
                  <a:ext cx="592"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14" name="Group 916">
                  <a:extLst>
                    <a:ext uri="{FF2B5EF4-FFF2-40B4-BE49-F238E27FC236}">
                      <a16:creationId xmlns:a16="http://schemas.microsoft.com/office/drawing/2014/main" id="{E78BC0D4-5DDD-2F48-B295-778460085AA4}"/>
                    </a:ext>
                  </a:extLst>
                </p:cNvPr>
                <p:cNvGrpSpPr>
                  <a:grpSpLocks/>
                </p:cNvGrpSpPr>
                <p:nvPr/>
              </p:nvGrpSpPr>
              <p:grpSpPr bwMode="auto">
                <a:xfrm>
                  <a:off x="4747" y="994"/>
                  <a:ext cx="581" cy="134"/>
                  <a:chOff x="614" y="2568"/>
                  <a:chExt cx="725" cy="139"/>
                </a:xfrm>
              </p:grpSpPr>
              <p:sp>
                <p:nvSpPr>
                  <p:cNvPr id="235" name="AutoShape 917">
                    <a:extLst>
                      <a:ext uri="{FF2B5EF4-FFF2-40B4-BE49-F238E27FC236}">
                        <a16:creationId xmlns:a16="http://schemas.microsoft.com/office/drawing/2014/main" id="{F68DFE33-0879-3646-B2AD-FE59C224A2EF}"/>
                      </a:ext>
                    </a:extLst>
                  </p:cNvPr>
                  <p:cNvSpPr>
                    <a:spLocks noChangeArrowheads="1"/>
                  </p:cNvSpPr>
                  <p:nvPr/>
                </p:nvSpPr>
                <p:spPr bwMode="auto">
                  <a:xfrm>
                    <a:off x="611" y="2568"/>
                    <a:ext cx="731" cy="136"/>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36" name="AutoShape 918">
                    <a:extLst>
                      <a:ext uri="{FF2B5EF4-FFF2-40B4-BE49-F238E27FC236}">
                        <a16:creationId xmlns:a16="http://schemas.microsoft.com/office/drawing/2014/main" id="{CD58E6D0-9D84-654C-80A0-992D19EC6B72}"/>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15" name="Rectangle 919">
                  <a:extLst>
                    <a:ext uri="{FF2B5EF4-FFF2-40B4-BE49-F238E27FC236}">
                      <a16:creationId xmlns:a16="http://schemas.microsoft.com/office/drawing/2014/main" id="{862FF655-EC93-3C49-A93A-FDC913BED634}"/>
                    </a:ext>
                  </a:extLst>
                </p:cNvPr>
                <p:cNvSpPr>
                  <a:spLocks noChangeArrowheads="1"/>
                </p:cNvSpPr>
                <p:nvPr/>
              </p:nvSpPr>
              <p:spPr bwMode="auto">
                <a:xfrm>
                  <a:off x="4214" y="1361"/>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16" name="Rectangle 920">
                  <a:extLst>
                    <a:ext uri="{FF2B5EF4-FFF2-40B4-BE49-F238E27FC236}">
                      <a16:creationId xmlns:a16="http://schemas.microsoft.com/office/drawing/2014/main" id="{1349F4FB-7F40-064B-B060-43E8FD168853}"/>
                    </a:ext>
                  </a:extLst>
                </p:cNvPr>
                <p:cNvSpPr>
                  <a:spLocks noChangeArrowheads="1"/>
                </p:cNvSpPr>
                <p:nvPr/>
              </p:nvSpPr>
              <p:spPr bwMode="auto">
                <a:xfrm>
                  <a:off x="4226" y="1657"/>
                  <a:ext cx="598" cy="46"/>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217" name="Group 921">
                  <a:extLst>
                    <a:ext uri="{FF2B5EF4-FFF2-40B4-BE49-F238E27FC236}">
                      <a16:creationId xmlns:a16="http://schemas.microsoft.com/office/drawing/2014/main" id="{C1900626-1CFB-E341-8D1D-D79030F18844}"/>
                    </a:ext>
                  </a:extLst>
                </p:cNvPr>
                <p:cNvGrpSpPr>
                  <a:grpSpLocks/>
                </p:cNvGrpSpPr>
                <p:nvPr/>
              </p:nvGrpSpPr>
              <p:grpSpPr bwMode="auto">
                <a:xfrm>
                  <a:off x="4735" y="1627"/>
                  <a:ext cx="582" cy="151"/>
                  <a:chOff x="614" y="2568"/>
                  <a:chExt cx="725" cy="139"/>
                </a:xfrm>
              </p:grpSpPr>
              <p:sp>
                <p:nvSpPr>
                  <p:cNvPr id="233" name="AutoShape 922">
                    <a:extLst>
                      <a:ext uri="{FF2B5EF4-FFF2-40B4-BE49-F238E27FC236}">
                        <a16:creationId xmlns:a16="http://schemas.microsoft.com/office/drawing/2014/main" id="{DD81D93E-93B6-C945-A36B-32CDADDAF84C}"/>
                      </a:ext>
                    </a:extLst>
                  </p:cNvPr>
                  <p:cNvSpPr>
                    <a:spLocks noChangeArrowheads="1"/>
                  </p:cNvSpPr>
                  <p:nvPr/>
                </p:nvSpPr>
                <p:spPr bwMode="auto">
                  <a:xfrm>
                    <a:off x="611" y="2571"/>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34" name="AutoShape 923">
                    <a:extLst>
                      <a:ext uri="{FF2B5EF4-FFF2-40B4-BE49-F238E27FC236}">
                        <a16:creationId xmlns:a16="http://schemas.microsoft.com/office/drawing/2014/main" id="{EC02B7E4-DC4D-F64D-8717-C5CA1E05F102}"/>
                      </a:ext>
                    </a:extLst>
                  </p:cNvPr>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18" name="Freeform 924">
                  <a:extLst>
                    <a:ext uri="{FF2B5EF4-FFF2-40B4-BE49-F238E27FC236}">
                      <a16:creationId xmlns:a16="http://schemas.microsoft.com/office/drawing/2014/main" id="{3A8697BD-FFAE-FD40-8C25-E65EF77527C6}"/>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19" name="Group 925">
                  <a:extLst>
                    <a:ext uri="{FF2B5EF4-FFF2-40B4-BE49-F238E27FC236}">
                      <a16:creationId xmlns:a16="http://schemas.microsoft.com/office/drawing/2014/main" id="{48EACF24-942C-BD4E-A361-15CF04CDF845}"/>
                    </a:ext>
                  </a:extLst>
                </p:cNvPr>
                <p:cNvGrpSpPr>
                  <a:grpSpLocks/>
                </p:cNvGrpSpPr>
                <p:nvPr/>
              </p:nvGrpSpPr>
              <p:grpSpPr bwMode="auto">
                <a:xfrm>
                  <a:off x="4739" y="1327"/>
                  <a:ext cx="582" cy="139"/>
                  <a:chOff x="614" y="2568"/>
                  <a:chExt cx="725" cy="139"/>
                </a:xfrm>
              </p:grpSpPr>
              <p:sp>
                <p:nvSpPr>
                  <p:cNvPr id="231" name="AutoShape 926">
                    <a:extLst>
                      <a:ext uri="{FF2B5EF4-FFF2-40B4-BE49-F238E27FC236}">
                        <a16:creationId xmlns:a16="http://schemas.microsoft.com/office/drawing/2014/main" id="{A68BCDFF-33E9-984C-BEC3-94CEDEC562C0}"/>
                      </a:ext>
                    </a:extLst>
                  </p:cNvPr>
                  <p:cNvSpPr>
                    <a:spLocks noChangeArrowheads="1"/>
                  </p:cNvSpPr>
                  <p:nvPr/>
                </p:nvSpPr>
                <p:spPr bwMode="auto">
                  <a:xfrm>
                    <a:off x="613" y="2569"/>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32" name="AutoShape 927">
                    <a:extLst>
                      <a:ext uri="{FF2B5EF4-FFF2-40B4-BE49-F238E27FC236}">
                        <a16:creationId xmlns:a16="http://schemas.microsoft.com/office/drawing/2014/main" id="{987B3F11-5503-554E-882F-73411D7CC466}"/>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sp>
              <p:nvSpPr>
                <p:cNvPr id="220" name="Rectangle 928">
                  <a:extLst>
                    <a:ext uri="{FF2B5EF4-FFF2-40B4-BE49-F238E27FC236}">
                      <a16:creationId xmlns:a16="http://schemas.microsoft.com/office/drawing/2014/main" id="{21D645C2-F2CB-2F48-884A-92A0828DFC0C}"/>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21" name="Freeform 929">
                  <a:extLst>
                    <a:ext uri="{FF2B5EF4-FFF2-40B4-BE49-F238E27FC236}">
                      <a16:creationId xmlns:a16="http://schemas.microsoft.com/office/drawing/2014/main" id="{F338BB3E-46E3-124D-9036-79BA60D4996B}"/>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2" name="Freeform 930">
                  <a:extLst>
                    <a:ext uri="{FF2B5EF4-FFF2-40B4-BE49-F238E27FC236}">
                      <a16:creationId xmlns:a16="http://schemas.microsoft.com/office/drawing/2014/main" id="{CBFB7FD4-907C-CB46-8B00-538A5B0EE29B}"/>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3" name="Oval 931">
                  <a:extLst>
                    <a:ext uri="{FF2B5EF4-FFF2-40B4-BE49-F238E27FC236}">
                      <a16:creationId xmlns:a16="http://schemas.microsoft.com/office/drawing/2014/main" id="{5A34F34C-BDAB-FB49-893E-24D04DB10EAB}"/>
                    </a:ext>
                  </a:extLst>
                </p:cNvPr>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24" name="Freeform 932">
                  <a:extLst>
                    <a:ext uri="{FF2B5EF4-FFF2-40B4-BE49-F238E27FC236}">
                      <a16:creationId xmlns:a16="http://schemas.microsoft.com/office/drawing/2014/main" id="{83C3DF40-9FBA-5641-BA1C-24C36BD2B8A6}"/>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5" name="AutoShape 933">
                  <a:extLst>
                    <a:ext uri="{FF2B5EF4-FFF2-40B4-BE49-F238E27FC236}">
                      <a16:creationId xmlns:a16="http://schemas.microsoft.com/office/drawing/2014/main" id="{1B6E41FF-F2F5-AF44-8B91-5192A249728B}"/>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26" name="AutoShape 934">
                  <a:extLst>
                    <a:ext uri="{FF2B5EF4-FFF2-40B4-BE49-F238E27FC236}">
                      <a16:creationId xmlns:a16="http://schemas.microsoft.com/office/drawing/2014/main" id="{2FB8873E-9EEA-D843-9F5D-E06B4FACE9B8}"/>
                    </a:ext>
                  </a:extLst>
                </p:cNvPr>
                <p:cNvSpPr>
                  <a:spLocks noChangeArrowheads="1"/>
                </p:cNvSpPr>
                <p:nvPr/>
              </p:nvSpPr>
              <p:spPr bwMode="auto">
                <a:xfrm>
                  <a:off x="4208" y="2713"/>
                  <a:ext cx="1067"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27" name="Oval 935">
                  <a:extLst>
                    <a:ext uri="{FF2B5EF4-FFF2-40B4-BE49-F238E27FC236}">
                      <a16:creationId xmlns:a16="http://schemas.microsoft.com/office/drawing/2014/main" id="{FB7CF900-522C-E44A-BC68-FE26DCD496D4}"/>
                    </a:ext>
                  </a:extLst>
                </p:cNvPr>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28" name="Oval 936">
                  <a:extLst>
                    <a:ext uri="{FF2B5EF4-FFF2-40B4-BE49-F238E27FC236}">
                      <a16:creationId xmlns:a16="http://schemas.microsoft.com/office/drawing/2014/main" id="{3461873C-FD02-4742-A8E2-CE29D45F81A5}"/>
                    </a:ext>
                  </a:extLst>
                </p:cNvPr>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Arial"/>
                    <a:ea typeface="ＭＳ Ｐゴシック" charset="0"/>
                    <a:cs typeface="Arial"/>
                  </a:endParaRPr>
                </a:p>
              </p:txBody>
            </p:sp>
            <p:sp>
              <p:nvSpPr>
                <p:cNvPr id="229" name="Oval 937">
                  <a:extLst>
                    <a:ext uri="{FF2B5EF4-FFF2-40B4-BE49-F238E27FC236}">
                      <a16:creationId xmlns:a16="http://schemas.microsoft.com/office/drawing/2014/main" id="{E6D214D0-C8C3-6B43-8821-D31DFE9EFD68}"/>
                    </a:ext>
                  </a:extLst>
                </p:cNvPr>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30" name="Rectangle 938">
                  <a:extLst>
                    <a:ext uri="{FF2B5EF4-FFF2-40B4-BE49-F238E27FC236}">
                      <a16:creationId xmlns:a16="http://schemas.microsoft.com/office/drawing/2014/main" id="{FCF36B35-E6A8-414B-A504-AA7270E4063C}"/>
                    </a:ext>
                  </a:extLst>
                </p:cNvPr>
                <p:cNvSpPr>
                  <a:spLocks noChangeArrowheads="1"/>
                </p:cNvSpPr>
                <p:nvPr/>
              </p:nvSpPr>
              <p:spPr bwMode="auto">
                <a:xfrm>
                  <a:off x="5059" y="1834"/>
                  <a:ext cx="86"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grpSp>
        <p:sp>
          <p:nvSpPr>
            <p:cNvPr id="308" name="Text Box 150">
              <a:extLst>
                <a:ext uri="{FF2B5EF4-FFF2-40B4-BE49-F238E27FC236}">
                  <a16:creationId xmlns:a16="http://schemas.microsoft.com/office/drawing/2014/main" id="{B2FD4263-CD8E-CE4C-A142-AECF4129A8BB}"/>
                </a:ext>
              </a:extLst>
            </p:cNvPr>
            <p:cNvSpPr txBox="1">
              <a:spLocks noChangeArrowheads="1"/>
            </p:cNvSpPr>
            <p:nvPr/>
          </p:nvSpPr>
          <p:spPr bwMode="auto">
            <a:xfrm>
              <a:off x="8965649" y="6145768"/>
              <a:ext cx="1223975"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000099"/>
                  </a:solidFill>
                  <a:latin typeface="Arial"/>
                  <a:cs typeface="Arial"/>
                </a:rPr>
                <a:t>trap mode</a:t>
              </a:r>
            </a:p>
          </p:txBody>
        </p:sp>
      </p:grpSp>
    </p:spTree>
    <p:extLst>
      <p:ext uri="{BB962C8B-B14F-4D97-AF65-F5344CB8AC3E}">
        <p14:creationId xmlns:p14="http://schemas.microsoft.com/office/powerpoint/2010/main" val="221922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wipe(down)">
                                      <p:cBhvr>
                                        <p:cTn id="11" dur="500"/>
                                        <p:tgtEl>
                                          <p:spTgt spid="18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02"/>
                                        </p:tgtEl>
                                        <p:attrNameLst>
                                          <p:attrName>style.visibility</p:attrName>
                                        </p:attrNameLst>
                                      </p:cBhvr>
                                      <p:to>
                                        <p:strVal val="visible"/>
                                      </p:to>
                                    </p:set>
                                    <p:animEffect transition="in" filter="wipe(down)">
                                      <p:cBhvr>
                                        <p:cTn id="20"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US" altLang="en-US" dirty="0">
              <a:latin typeface="Tahoma" pitchFamily="34" charset="0"/>
            </a:endParaRPr>
          </a:p>
        </p:txBody>
      </p:sp>
      <p:sp>
        <p:nvSpPr>
          <p:cNvPr id="14" name="TextBox 13">
            <a:extLst>
              <a:ext uri="{FF2B5EF4-FFF2-40B4-BE49-F238E27FC236}">
                <a16:creationId xmlns:a16="http://schemas.microsoft.com/office/drawing/2014/main" id="{AB8F7B6F-1A90-4E4B-A143-5CC66E099AC1}"/>
              </a:ext>
            </a:extLst>
          </p:cNvPr>
          <p:cNvSpPr txBox="1"/>
          <p:nvPr/>
        </p:nvSpPr>
        <p:spPr>
          <a:xfrm>
            <a:off x="1524001" y="6649357"/>
            <a:ext cx="7984273" cy="215444"/>
          </a:xfrm>
          <a:prstGeom prst="rect">
            <a:avLst/>
          </a:prstGeom>
          <a:noFill/>
        </p:spPr>
        <p:txBody>
          <a:bodyPr wrap="square" rtlCol="0">
            <a:spAutoFit/>
          </a:bodyPr>
          <a:lstStyle/>
          <a:p>
            <a:pPr algn="l"/>
            <a:r>
              <a:rPr lang="en-US" sz="800" dirty="0">
                <a:latin typeface="Times New Roman" panose="02020603050405020304" pitchFamily="18" charset="0"/>
                <a:cs typeface="Times New Roman" panose="02020603050405020304" pitchFamily="18" charset="0"/>
              </a:rPr>
              <a:t>Kurose, J.F. and Ross, K.W. (2021). Computer Networking: A Top-Down Approach (8</a:t>
            </a:r>
            <a:r>
              <a:rPr lang="en-US" sz="800" baseline="30000" dirty="0">
                <a:latin typeface="Times New Roman" panose="02020603050405020304" pitchFamily="18" charset="0"/>
                <a:cs typeface="Times New Roman" panose="02020603050405020304" pitchFamily="18" charset="0"/>
              </a:rPr>
              <a:t>th</a:t>
            </a:r>
            <a:r>
              <a:rPr lang="en-US" sz="800" dirty="0">
                <a:latin typeface="Times New Roman" panose="02020603050405020304" pitchFamily="18" charset="0"/>
                <a:cs typeface="Times New Roman" panose="02020603050405020304" pitchFamily="18" charset="0"/>
              </a:rPr>
              <a:t> Edition). </a:t>
            </a:r>
            <a:r>
              <a:rPr lang="en-MY" sz="800" dirty="0">
                <a:latin typeface="Times New Roman" panose="02020603050405020304" pitchFamily="18" charset="0"/>
                <a:cs typeface="Times New Roman" panose="02020603050405020304" pitchFamily="18" charset="0"/>
              </a:rPr>
              <a:t>Pearson Education Limited, England. (pp. 429)</a:t>
            </a:r>
          </a:p>
        </p:txBody>
      </p:sp>
      <p:cxnSp>
        <p:nvCxnSpPr>
          <p:cNvPr id="15" name="Straight Connector 14">
            <a:extLst>
              <a:ext uri="{FF2B5EF4-FFF2-40B4-BE49-F238E27FC236}">
                <a16:creationId xmlns:a16="http://schemas.microsoft.com/office/drawing/2014/main" id="{7307298C-9C6F-2546-A9BA-401E63DE239C}"/>
              </a:ext>
            </a:extLst>
          </p:cNvPr>
          <p:cNvCxnSpPr/>
          <p:nvPr/>
        </p:nvCxnSpPr>
        <p:spPr bwMode="auto">
          <a:xfrm>
            <a:off x="1524000" y="6644601"/>
            <a:ext cx="8324850" cy="0"/>
          </a:xfrm>
          <a:prstGeom prst="line">
            <a:avLst/>
          </a:prstGeom>
          <a:noFill/>
          <a:ln w="12700" cap="flat" cmpd="sng" algn="ctr">
            <a:solidFill>
              <a:srgbClr val="00B0F0"/>
            </a:solidFill>
            <a:prstDash val="solid"/>
            <a:round/>
            <a:headEnd type="none" w="med" len="med"/>
            <a:tailEnd type="none"/>
          </a:ln>
          <a:effectLst/>
        </p:spPr>
      </p:cxnSp>
      <p:sp>
        <p:nvSpPr>
          <p:cNvPr id="16" name="Title 41">
            <a:extLst>
              <a:ext uri="{FF2B5EF4-FFF2-40B4-BE49-F238E27FC236}">
                <a16:creationId xmlns:a16="http://schemas.microsoft.com/office/drawing/2014/main" id="{8E3157DB-9F12-4D4A-B4F3-60172385D96E}"/>
              </a:ext>
            </a:extLst>
          </p:cNvPr>
          <p:cNvSpPr txBox="1">
            <a:spLocks/>
          </p:cNvSpPr>
          <p:nvPr/>
        </p:nvSpPr>
        <p:spPr bwMode="auto">
          <a:xfrm>
            <a:off x="2895600" y="933766"/>
            <a:ext cx="7772400" cy="47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a:solidFill>
                  <a:srgbClr val="00B9FA"/>
                </a:solidFill>
                <a:latin typeface="Arial"/>
                <a:ea typeface="ＭＳ Ｐゴシック" pitchFamily="34" charset="-128"/>
                <a:cs typeface="Arial"/>
              </a:rPr>
              <a:t>SNMP Protocol</a:t>
            </a:r>
          </a:p>
        </p:txBody>
      </p:sp>
      <p:sp>
        <p:nvSpPr>
          <p:cNvPr id="202" name="Title 41">
            <a:extLst>
              <a:ext uri="{FF2B5EF4-FFF2-40B4-BE49-F238E27FC236}">
                <a16:creationId xmlns:a16="http://schemas.microsoft.com/office/drawing/2014/main" id="{5167E702-4495-5346-A338-6B57F9E9296B}"/>
              </a:ext>
            </a:extLst>
          </p:cNvPr>
          <p:cNvSpPr txBox="1">
            <a:spLocks/>
          </p:cNvSpPr>
          <p:nvPr/>
        </p:nvSpPr>
        <p:spPr bwMode="auto">
          <a:xfrm>
            <a:off x="7510021" y="1329100"/>
            <a:ext cx="3157979" cy="47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a:solidFill>
                  <a:srgbClr val="00B9FA"/>
                </a:solidFill>
                <a:latin typeface="Arial"/>
                <a:ea typeface="ＭＳ Ｐゴシック" pitchFamily="34" charset="-128"/>
                <a:cs typeface="Arial"/>
              </a:rPr>
              <a:t>(Message Types)</a:t>
            </a:r>
          </a:p>
        </p:txBody>
      </p:sp>
      <p:graphicFrame>
        <p:nvGraphicFramePr>
          <p:cNvPr id="2" name="Table 1">
            <a:extLst>
              <a:ext uri="{FF2B5EF4-FFF2-40B4-BE49-F238E27FC236}">
                <a16:creationId xmlns:a16="http://schemas.microsoft.com/office/drawing/2014/main" id="{4FCE7976-873B-734D-9F27-24B304F5C59D}"/>
              </a:ext>
            </a:extLst>
          </p:cNvPr>
          <p:cNvGraphicFramePr>
            <a:graphicFrameLocks noGrp="1"/>
          </p:cNvGraphicFramePr>
          <p:nvPr/>
        </p:nvGraphicFramePr>
        <p:xfrm>
          <a:off x="1860220" y="2440202"/>
          <a:ext cx="8524976" cy="3688080"/>
        </p:xfrm>
        <a:graphic>
          <a:graphicData uri="http://schemas.openxmlformats.org/drawingml/2006/table">
            <a:tbl>
              <a:tblPr firstRow="1" bandRow="1">
                <a:tableStyleId>{5C22544A-7EE6-4342-B048-85BDC9FD1C3A}</a:tableStyleId>
              </a:tblPr>
              <a:tblGrid>
                <a:gridCol w="436776">
                  <a:extLst>
                    <a:ext uri="{9D8B030D-6E8A-4147-A177-3AD203B41FA5}">
                      <a16:colId xmlns:a16="http://schemas.microsoft.com/office/drawing/2014/main" val="3034652074"/>
                    </a:ext>
                  </a:extLst>
                </a:gridCol>
                <a:gridCol w="2432117">
                  <a:extLst>
                    <a:ext uri="{9D8B030D-6E8A-4147-A177-3AD203B41FA5}">
                      <a16:colId xmlns:a16="http://schemas.microsoft.com/office/drawing/2014/main" val="3292558913"/>
                    </a:ext>
                  </a:extLst>
                </a:gridCol>
                <a:gridCol w="2611225">
                  <a:extLst>
                    <a:ext uri="{9D8B030D-6E8A-4147-A177-3AD203B41FA5}">
                      <a16:colId xmlns:a16="http://schemas.microsoft.com/office/drawing/2014/main" val="1252581253"/>
                    </a:ext>
                  </a:extLst>
                </a:gridCol>
                <a:gridCol w="3044858">
                  <a:extLst>
                    <a:ext uri="{9D8B030D-6E8A-4147-A177-3AD203B41FA5}">
                      <a16:colId xmlns:a16="http://schemas.microsoft.com/office/drawing/2014/main" val="2239869211"/>
                    </a:ext>
                  </a:extLst>
                </a:gridCol>
              </a:tblGrid>
              <a:tr h="370840">
                <a:tc>
                  <a:txBody>
                    <a:bodyPr/>
                    <a:lstStyle/>
                    <a:p>
                      <a:pPr algn="ctr"/>
                      <a:endParaRPr lang="en-US" sz="20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Arial" panose="020B0604020202020204" pitchFamily="34" charset="0"/>
                          <a:cs typeface="Arial" panose="020B0604020202020204" pitchFamily="34" charset="0"/>
                        </a:rPr>
                        <a:t>Message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Arial" panose="020B0604020202020204" pitchFamily="34" charset="0"/>
                          <a:cs typeface="Arial" panose="020B0604020202020204" pitchFamily="34" charset="0"/>
                        </a:rPr>
                        <a:t>Sender-Receiver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Arial" panose="020B0604020202020204" pitchFamily="34" charset="0"/>
                          <a:cs typeface="Arial" panose="020B0604020202020204" pitchFamily="34" charset="0"/>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9467276"/>
                  </a:ext>
                </a:extLst>
              </a:tr>
              <a:tr h="370840">
                <a:tc>
                  <a:txBody>
                    <a:bodyPr/>
                    <a:lstStyle/>
                    <a:p>
                      <a:pPr algn="ctr">
                        <a:defRPr/>
                      </a:pPr>
                      <a:r>
                        <a:rPr lang="en-US" sz="2000" dirty="0">
                          <a:solidFill>
                            <a:schemeClr val="tx1"/>
                          </a:solidFill>
                          <a:latin typeface="Arial" panose="020B0604020202020204" pitchFamily="34" charset="0"/>
                          <a:cs typeface="Arial" panose="020B0604020202020204" pitchFamily="34" charset="0"/>
                        </a:rPr>
                        <a:t>1</a:t>
                      </a:r>
                    </a:p>
                    <a:p>
                      <a:pPr algn="ctr">
                        <a:defRPr/>
                      </a:pPr>
                      <a:r>
                        <a:rPr lang="en-US" sz="2000" dirty="0">
                          <a:solidFill>
                            <a:schemeClr val="tx1"/>
                          </a:solidFill>
                          <a:latin typeface="Arial" panose="020B0604020202020204" pitchFamily="34" charset="0"/>
                          <a:cs typeface="Arial" panose="020B0604020202020204" pitchFamily="34" charset="0"/>
                        </a:rPr>
                        <a:t>2</a:t>
                      </a:r>
                    </a:p>
                    <a:p>
                      <a:pPr algn="ctr">
                        <a:defRPr/>
                      </a:pPr>
                      <a:r>
                        <a:rPr lang="en-US" sz="2000" dirty="0">
                          <a:solidFill>
                            <a:schemeClr val="tx1"/>
                          </a:solidFill>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defRPr/>
                      </a:pPr>
                      <a:r>
                        <a:rPr lang="en-US" sz="2000" dirty="0" err="1">
                          <a:latin typeface="Courier New" panose="02070309020205020404" pitchFamily="49" charset="0"/>
                          <a:cs typeface="Courier New" panose="02070309020205020404" pitchFamily="49" charset="0"/>
                        </a:rPr>
                        <a:t>GetRequest</a:t>
                      </a:r>
                      <a:endParaRPr lang="en-US" sz="2000" dirty="0">
                        <a:latin typeface="Courier New" panose="02070309020205020404" pitchFamily="49" charset="0"/>
                        <a:cs typeface="Courier New" panose="02070309020205020404" pitchFamily="49" charset="0"/>
                      </a:endParaRPr>
                    </a:p>
                    <a:p>
                      <a:pPr algn="ctr">
                        <a:defRPr/>
                      </a:pPr>
                      <a:r>
                        <a:rPr lang="en-US" sz="2000" dirty="0" err="1">
                          <a:latin typeface="Courier New" panose="02070309020205020404" pitchFamily="49" charset="0"/>
                          <a:cs typeface="Courier New" panose="02070309020205020404" pitchFamily="49" charset="0"/>
                        </a:rPr>
                        <a:t>GetNextRequest</a:t>
                      </a:r>
                      <a:endParaRPr lang="en-US" sz="2000" dirty="0">
                        <a:latin typeface="Courier New" panose="02070309020205020404" pitchFamily="49" charset="0"/>
                        <a:cs typeface="Courier New" panose="02070309020205020404" pitchFamily="49" charset="0"/>
                      </a:endParaRPr>
                    </a:p>
                    <a:p>
                      <a:pPr algn="ctr">
                        <a:defRPr/>
                      </a:pPr>
                      <a:r>
                        <a:rPr lang="en-US" sz="2000" dirty="0" err="1">
                          <a:latin typeface="Courier New" panose="02070309020205020404" pitchFamily="49" charset="0"/>
                          <a:cs typeface="Courier New" panose="02070309020205020404" pitchFamily="49" charset="0"/>
                        </a:rPr>
                        <a:t>GetBulkRequest</a:t>
                      </a:r>
                      <a:endParaRPr 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200"/>
                        </a:spcBef>
                      </a:pPr>
                      <a:endParaRPr lang="en-US" sz="800" dirty="0">
                        <a:solidFill>
                          <a:srgbClr val="00B0F0"/>
                        </a:solidFill>
                        <a:latin typeface="Arial"/>
                        <a:cs typeface="Arial"/>
                      </a:endParaRPr>
                    </a:p>
                    <a:p>
                      <a:pPr algn="ctr">
                        <a:spcBef>
                          <a:spcPts val="1200"/>
                        </a:spcBef>
                      </a:pPr>
                      <a:r>
                        <a:rPr lang="en-US" sz="2000" dirty="0">
                          <a:solidFill>
                            <a:srgbClr val="00B0F0"/>
                          </a:solidFill>
                          <a:latin typeface="Arial"/>
                          <a:cs typeface="Arial"/>
                        </a:rPr>
                        <a:t>Manager-to-Agent</a:t>
                      </a:r>
                      <a:endParaRPr lang="en-US" sz="2000" dirty="0">
                        <a:solidFill>
                          <a:srgbClr val="00B0F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ja-JP" altLang="en-US" sz="2000">
                          <a:latin typeface="Arial"/>
                          <a:cs typeface="Arial"/>
                        </a:rPr>
                        <a:t>“</a:t>
                      </a:r>
                      <a:r>
                        <a:rPr lang="en-US" altLang="ja-JP" sz="2000" b="0" i="1" dirty="0">
                          <a:latin typeface="Times New Roman" panose="02020603050405020304" pitchFamily="18" charset="0"/>
                          <a:cs typeface="Times New Roman" panose="02020603050405020304" pitchFamily="18" charset="0"/>
                        </a:rPr>
                        <a:t>G</a:t>
                      </a:r>
                      <a:r>
                        <a:rPr lang="en-US" sz="2000" b="0" i="1" dirty="0">
                          <a:latin typeface="Times New Roman" panose="02020603050405020304" pitchFamily="18" charset="0"/>
                          <a:cs typeface="Times New Roman" panose="02020603050405020304" pitchFamily="18" charset="0"/>
                        </a:rPr>
                        <a:t>et me data</a:t>
                      </a:r>
                      <a:r>
                        <a:rPr lang="ja-JP" altLang="en-US" sz="2000">
                          <a:latin typeface="Arial"/>
                          <a:cs typeface="Arial"/>
                        </a:rPr>
                        <a:t>”</a:t>
                      </a:r>
                      <a:endParaRPr lang="en-US" sz="2000" dirty="0">
                        <a:latin typeface="Arial"/>
                        <a:cs typeface="Arial"/>
                      </a:endParaRPr>
                    </a:p>
                    <a:p>
                      <a:pPr algn="l">
                        <a:defRPr/>
                      </a:pPr>
                      <a:r>
                        <a:rPr lang="en-US" sz="2000" dirty="0">
                          <a:latin typeface="Arial"/>
                          <a:cs typeface="Arial"/>
                        </a:rPr>
                        <a:t>(data instance, next data in list, block of data)</a:t>
                      </a:r>
                      <a:endParaRPr lang="en-US"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0129967"/>
                  </a:ext>
                </a:extLst>
              </a:tr>
              <a:tr h="370840">
                <a:tc>
                  <a:txBody>
                    <a:bodyPr/>
                    <a:lstStyle/>
                    <a:p>
                      <a:pPr algn="ctr"/>
                      <a:r>
                        <a:rPr lang="en-US" sz="2000" dirty="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err="1">
                          <a:latin typeface="Courier New" panose="02070309020205020404" pitchFamily="49" charset="0"/>
                          <a:cs typeface="Courier New" panose="02070309020205020404" pitchFamily="49" charset="0"/>
                        </a:rPr>
                        <a:t>InformRequest</a:t>
                      </a:r>
                      <a:endParaRPr 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200"/>
                        </a:spcBef>
                      </a:pPr>
                      <a:r>
                        <a:rPr lang="en-US" sz="2000" dirty="0">
                          <a:solidFill>
                            <a:srgbClr val="00B0F0"/>
                          </a:solidFill>
                          <a:latin typeface="Arial"/>
                          <a:cs typeface="Arial"/>
                        </a:rPr>
                        <a:t>Manager-to-Manager</a:t>
                      </a:r>
                      <a:endParaRPr lang="en-US" sz="2000" dirty="0">
                        <a:solidFill>
                          <a:srgbClr val="00B0F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Arial"/>
                          <a:cs typeface="Arial"/>
                        </a:rPr>
                        <a:t>Here</a:t>
                      </a:r>
                      <a:r>
                        <a:rPr lang="ja-JP" altLang="en-US" sz="2000">
                          <a:latin typeface="Arial"/>
                          <a:cs typeface="Arial"/>
                        </a:rPr>
                        <a:t>’</a:t>
                      </a:r>
                      <a:r>
                        <a:rPr lang="en-US" sz="2000" dirty="0">
                          <a:latin typeface="Arial"/>
                          <a:cs typeface="Arial"/>
                        </a:rPr>
                        <a:t>s MIB value</a:t>
                      </a:r>
                      <a:endParaRPr lang="en-US"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63690"/>
                  </a:ext>
                </a:extLst>
              </a:tr>
              <a:tr h="370840">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sz="2000" dirty="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sz="2000" dirty="0" err="1">
                          <a:latin typeface="Courier New" panose="02070309020205020404" pitchFamily="49" charset="0"/>
                          <a:cs typeface="Courier New" panose="02070309020205020404" pitchFamily="49" charset="0"/>
                        </a:rPr>
                        <a:t>SetRequest</a:t>
                      </a:r>
                      <a:endParaRPr 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sz="2000" dirty="0">
                          <a:solidFill>
                            <a:srgbClr val="00B0F0"/>
                          </a:solidFill>
                          <a:latin typeface="Arial"/>
                          <a:cs typeface="Arial"/>
                        </a:rPr>
                        <a:t>Manager-to-Agent</a:t>
                      </a:r>
                      <a:endParaRPr lang="en-US" sz="2000" dirty="0">
                        <a:solidFill>
                          <a:srgbClr val="00B0F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a:cs typeface="Arial"/>
                        </a:rPr>
                        <a:t>Set MIB value</a:t>
                      </a:r>
                      <a:endParaRPr lang="en-US"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1561530"/>
                  </a:ext>
                </a:extLst>
              </a:tr>
              <a:tr h="370840">
                <a:tc rowSpan="2">
                  <a:txBody>
                    <a:bodyPr/>
                    <a:lstStyle/>
                    <a:p>
                      <a:pPr marL="0" marR="0" lvl="0" indent="0" algn="ctr" defTabSz="914400" rtl="0" eaLnBrk="1" fontAlgn="auto" latinLnBrk="0" hangingPunct="1">
                        <a:lnSpc>
                          <a:spcPct val="150000"/>
                        </a:lnSpc>
                        <a:spcBef>
                          <a:spcPts val="600"/>
                        </a:spcBef>
                        <a:spcAft>
                          <a:spcPts val="0"/>
                        </a:spcAft>
                        <a:buClrTx/>
                        <a:buSzTx/>
                        <a:buFontTx/>
                        <a:buNone/>
                        <a:tabLst/>
                        <a:defRPr/>
                      </a:pPr>
                      <a:endParaRPr lang="en-US" sz="800" dirty="0">
                        <a:solidFill>
                          <a:schemeClr val="tx1"/>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lang="en-US" sz="2000" dirty="0">
                          <a:solidFill>
                            <a:schemeClr val="tx1"/>
                          </a:solidFill>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914400" rtl="0" eaLnBrk="1" fontAlgn="auto" latinLnBrk="0" hangingPunct="1">
                        <a:lnSpc>
                          <a:spcPct val="150000"/>
                        </a:lnSpc>
                        <a:spcBef>
                          <a:spcPts val="600"/>
                        </a:spcBef>
                        <a:spcAft>
                          <a:spcPts val="0"/>
                        </a:spcAft>
                        <a:buClrTx/>
                        <a:buSzTx/>
                        <a:buFontTx/>
                        <a:buNone/>
                        <a:tabLst/>
                        <a:defRPr/>
                      </a:pPr>
                      <a:endParaRPr lang="en-US" sz="800" dirty="0">
                        <a:latin typeface="Courier New" panose="02070309020205020404" pitchFamily="49" charset="0"/>
                        <a:cs typeface="Courier New" panose="02070309020205020404" pitchFamily="49" charset="0"/>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lang="en-US" sz="2000" dirty="0">
                          <a:latin typeface="Courier New" panose="02070309020205020404" pitchFamily="49" charset="0"/>
                          <a:cs typeface="Courier New" panose="02070309020205020404" pitchFamily="49" charset="0"/>
                        </a:rPr>
                        <a:t>Response</a:t>
                      </a:r>
                      <a:endParaRPr 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sz="2000" dirty="0">
                          <a:solidFill>
                            <a:srgbClr val="00B0F0"/>
                          </a:solidFill>
                          <a:latin typeface="Arial"/>
                          <a:cs typeface="Arial"/>
                        </a:rPr>
                        <a:t>Agent-to-Manager</a:t>
                      </a:r>
                      <a:endParaRPr lang="en-US" sz="2000" dirty="0">
                        <a:solidFill>
                          <a:srgbClr val="00B0F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defRPr/>
                      </a:pPr>
                      <a:r>
                        <a:rPr lang="en-US" sz="2000" dirty="0">
                          <a:latin typeface="Arial"/>
                          <a:cs typeface="Arial"/>
                        </a:rPr>
                        <a:t>Value, response to </a:t>
                      </a:r>
                    </a:p>
                    <a:p>
                      <a:pPr algn="l">
                        <a:defRPr/>
                      </a:pPr>
                      <a:r>
                        <a:rPr lang="en-US" sz="2000" kern="1200" dirty="0">
                          <a:solidFill>
                            <a:schemeClr val="dk1"/>
                          </a:solidFill>
                          <a:latin typeface="Courier New" panose="02070309020205020404" pitchFamily="49" charset="0"/>
                          <a:ea typeface="+mn-ea"/>
                          <a:cs typeface="Courier New" panose="02070309020205020404" pitchFamily="49" charset="0"/>
                        </a:rPr>
                        <a:t>Request</a:t>
                      </a:r>
                      <a:r>
                        <a:rPr lang="en-US" sz="2000" dirty="0">
                          <a:latin typeface="Arial"/>
                          <a:cs typeface="Arial"/>
                        </a:rPr>
                        <a:t>.</a:t>
                      </a:r>
                      <a:endParaRPr lang="en-US"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5683745"/>
                  </a:ext>
                </a:extLst>
              </a:tr>
              <a:tr h="370840">
                <a:tc vMerge="1">
                  <a:txBody>
                    <a:bodyPr/>
                    <a:lstStyle/>
                    <a:p>
                      <a:pPr marL="0" marR="0" lvl="0" indent="0" algn="ctr" defTabSz="914400" rtl="0" eaLnBrk="1" fontAlgn="auto" latinLnBrk="0" hangingPunct="1">
                        <a:lnSpc>
                          <a:spcPct val="150000"/>
                        </a:lnSpc>
                        <a:spcBef>
                          <a:spcPts val="600"/>
                        </a:spcBef>
                        <a:spcAft>
                          <a:spcPts val="0"/>
                        </a:spcAft>
                        <a:buClrTx/>
                        <a:buSzTx/>
                        <a:buFontTx/>
                        <a:buNone/>
                        <a:tabLst/>
                        <a:defRPr/>
                      </a:pPr>
                      <a:endParaRPr lang="en-US"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50000"/>
                        </a:lnSpc>
                        <a:spcBef>
                          <a:spcPts val="600"/>
                        </a:spcBef>
                        <a:spcAft>
                          <a:spcPts val="0"/>
                        </a:spcAft>
                        <a:buClrTx/>
                        <a:buSzTx/>
                        <a:buFontTx/>
                        <a:buNone/>
                        <a:tabLst/>
                        <a:defRPr/>
                      </a:pPr>
                      <a:endParaRPr 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sz="2000" dirty="0">
                          <a:solidFill>
                            <a:srgbClr val="00B0F0"/>
                          </a:solidFill>
                          <a:latin typeface="Arial"/>
                          <a:cs typeface="Arial"/>
                        </a:rPr>
                        <a:t>Manager-to-Manager</a:t>
                      </a:r>
                      <a:endParaRPr lang="en-US" sz="2000" dirty="0">
                        <a:solidFill>
                          <a:srgbClr val="00B0F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5168817"/>
                  </a:ext>
                </a:extLst>
              </a:tr>
              <a:tr h="370840">
                <a:tc>
                  <a:txBody>
                    <a:bodyPr/>
                    <a:lstStyle/>
                    <a:p>
                      <a:pPr algn="ctr">
                        <a:lnSpc>
                          <a:spcPct val="150000"/>
                        </a:lnSpc>
                        <a:spcBef>
                          <a:spcPts val="600"/>
                        </a:spcBef>
                      </a:pPr>
                      <a:r>
                        <a:rPr lang="en-US" sz="2000" dirty="0">
                          <a:solidFill>
                            <a:schemeClr val="tx1"/>
                          </a:solidFill>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50000"/>
                        </a:lnSpc>
                        <a:spcBef>
                          <a:spcPts val="600"/>
                        </a:spcBef>
                        <a:spcAft>
                          <a:spcPts val="0"/>
                        </a:spcAft>
                        <a:buClrTx/>
                        <a:buSzTx/>
                        <a:buFontTx/>
                        <a:buNone/>
                        <a:tabLst/>
                        <a:defRPr/>
                      </a:pPr>
                      <a:r>
                        <a:rPr lang="en-US" sz="2000" dirty="0">
                          <a:solidFill>
                            <a:schemeClr val="tx1"/>
                          </a:solidFill>
                          <a:latin typeface="Courier New" panose="02070309020205020404" pitchFamily="49" charset="0"/>
                          <a:cs typeface="Courier New" panose="02070309020205020404" pitchFamily="49" charset="0"/>
                        </a:rPr>
                        <a:t>SNMPv2-Trap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600"/>
                        </a:spcBef>
                      </a:pPr>
                      <a:r>
                        <a:rPr lang="en-US" sz="2000" dirty="0">
                          <a:solidFill>
                            <a:srgbClr val="00B0F0"/>
                          </a:solidFill>
                          <a:latin typeface="Arial"/>
                          <a:cs typeface="Arial"/>
                        </a:rPr>
                        <a:t>Agent-to-Manager</a:t>
                      </a:r>
                      <a:endParaRPr lang="en-US" sz="2000" dirty="0">
                        <a:solidFill>
                          <a:srgbClr val="00B0F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2000" dirty="0">
                          <a:latin typeface="Arial"/>
                          <a:cs typeface="Arial"/>
                        </a:rPr>
                        <a:t>Inform manager</a:t>
                      </a:r>
                    </a:p>
                    <a:p>
                      <a:pPr algn="l">
                        <a:defRPr/>
                      </a:pPr>
                      <a:r>
                        <a:rPr lang="en-US" sz="2000" dirty="0">
                          <a:latin typeface="Arial"/>
                          <a:cs typeface="Arial"/>
                        </a:rPr>
                        <a:t>of exceptional event</a:t>
                      </a:r>
                      <a:endParaRPr lang="en-US"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4674646"/>
                  </a:ext>
                </a:extLst>
              </a:tr>
            </a:tbl>
          </a:graphicData>
        </a:graphic>
      </p:graphicFrame>
      <p:sp>
        <p:nvSpPr>
          <p:cNvPr id="203" name="Rectangle 3">
            <a:extLst>
              <a:ext uri="{FF2B5EF4-FFF2-40B4-BE49-F238E27FC236}">
                <a16:creationId xmlns:a16="http://schemas.microsoft.com/office/drawing/2014/main" id="{DDA10D25-1A27-0F41-9AF9-53FB5E54B1DF}"/>
              </a:ext>
            </a:extLst>
          </p:cNvPr>
          <p:cNvSpPr txBox="1">
            <a:spLocks noChangeArrowheads="1"/>
          </p:cNvSpPr>
          <p:nvPr/>
        </p:nvSpPr>
        <p:spPr bwMode="auto">
          <a:xfrm>
            <a:off x="1524001" y="1978367"/>
            <a:ext cx="9143998" cy="32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ctr">
              <a:buNone/>
            </a:pPr>
            <a:r>
              <a:rPr lang="en-US" sz="1800" b="1" dirty="0">
                <a:solidFill>
                  <a:srgbClr val="00B9FA"/>
                </a:solidFill>
                <a:latin typeface="Arial"/>
                <a:ea typeface="ＭＳ Ｐゴシック" pitchFamily="34" charset="-128"/>
                <a:cs typeface="Arial"/>
              </a:rPr>
              <a:t>Table</a:t>
            </a:r>
            <a:r>
              <a:rPr lang="en-US" sz="1800" dirty="0">
                <a:latin typeface="Arial"/>
                <a:ea typeface="ＭＳ Ｐゴシック" pitchFamily="34" charset="-128"/>
                <a:cs typeface="Arial"/>
              </a:rPr>
              <a:t>: </a:t>
            </a:r>
            <a:r>
              <a:rPr lang="en-MY" sz="1800" dirty="0">
                <a:latin typeface="Arial"/>
                <a:ea typeface="ＭＳ Ｐゴシック" pitchFamily="34" charset="-128"/>
                <a:cs typeface="Arial"/>
              </a:rPr>
              <a:t>SNMPv3 PDU types</a:t>
            </a:r>
          </a:p>
        </p:txBody>
      </p:sp>
      <p:sp>
        <p:nvSpPr>
          <p:cNvPr id="4" name="Rectangle 3">
            <a:extLst>
              <a:ext uri="{FF2B5EF4-FFF2-40B4-BE49-F238E27FC236}">
                <a16:creationId xmlns:a16="http://schemas.microsoft.com/office/drawing/2014/main" id="{5039F60C-4DBA-144C-BDDD-A65E1029AF4F}"/>
              </a:ext>
            </a:extLst>
          </p:cNvPr>
          <p:cNvSpPr/>
          <p:nvPr/>
        </p:nvSpPr>
        <p:spPr>
          <a:xfrm>
            <a:off x="1565749" y="6388285"/>
            <a:ext cx="1564852" cy="246221"/>
          </a:xfrm>
          <a:prstGeom prst="rect">
            <a:avLst/>
          </a:prstGeom>
        </p:spPr>
        <p:txBody>
          <a:bodyPr wrap="none">
            <a:spAutoFit/>
          </a:bodyPr>
          <a:lstStyle/>
          <a:p>
            <a:r>
              <a:rPr lang="en-MY" sz="1000" i="1" dirty="0">
                <a:solidFill>
                  <a:srgbClr val="4D5156"/>
                </a:solidFill>
                <a:latin typeface="Times New Roman" panose="02020603050405020304" pitchFamily="18" charset="0"/>
                <a:cs typeface="Times New Roman" panose="02020603050405020304" pitchFamily="18" charset="0"/>
              </a:rPr>
              <a:t>Protocol Data Unit (</a:t>
            </a:r>
            <a:r>
              <a:rPr lang="en-MY" sz="1000" i="1" dirty="0">
                <a:solidFill>
                  <a:srgbClr val="5F6368"/>
                </a:solidFill>
                <a:latin typeface="Times New Roman" panose="02020603050405020304" pitchFamily="18" charset="0"/>
                <a:cs typeface="Times New Roman" panose="02020603050405020304" pitchFamily="18" charset="0"/>
              </a:rPr>
              <a:t>PDU</a:t>
            </a:r>
            <a:r>
              <a:rPr lang="en-MY" sz="1000" i="1" dirty="0">
                <a:solidFill>
                  <a:srgbClr val="4D5156"/>
                </a:solidFill>
                <a:latin typeface="Times New Roman" panose="02020603050405020304" pitchFamily="18" charset="0"/>
                <a:cs typeface="Times New Roman" panose="02020603050405020304" pitchFamily="18" charset="0"/>
              </a:rPr>
              <a:t>)</a:t>
            </a:r>
            <a:endParaRPr lang="en-US" sz="1000" i="1" dirty="0">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88</a:t>
            </a:fld>
            <a:endParaRPr lang="en-US" dirty="0"/>
          </a:p>
        </p:txBody>
      </p:sp>
    </p:spTree>
    <p:extLst>
      <p:ext uri="{BB962C8B-B14F-4D97-AF65-F5344CB8AC3E}">
        <p14:creationId xmlns:p14="http://schemas.microsoft.com/office/powerpoint/2010/main" val="33112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US" altLang="en-US" dirty="0">
              <a:latin typeface="Tahoma" pitchFamily="34" charset="0"/>
            </a:endParaRPr>
          </a:p>
        </p:txBody>
      </p:sp>
      <p:sp>
        <p:nvSpPr>
          <p:cNvPr id="14" name="TextBox 13">
            <a:extLst>
              <a:ext uri="{FF2B5EF4-FFF2-40B4-BE49-F238E27FC236}">
                <a16:creationId xmlns:a16="http://schemas.microsoft.com/office/drawing/2014/main" id="{AB8F7B6F-1A90-4E4B-A143-5CC66E099AC1}"/>
              </a:ext>
            </a:extLst>
          </p:cNvPr>
          <p:cNvSpPr txBox="1"/>
          <p:nvPr/>
        </p:nvSpPr>
        <p:spPr>
          <a:xfrm>
            <a:off x="1524001" y="6649357"/>
            <a:ext cx="7984273" cy="215444"/>
          </a:xfrm>
          <a:prstGeom prst="rect">
            <a:avLst/>
          </a:prstGeom>
          <a:noFill/>
        </p:spPr>
        <p:txBody>
          <a:bodyPr wrap="square" rtlCol="0">
            <a:spAutoFit/>
          </a:bodyPr>
          <a:lstStyle/>
          <a:p>
            <a:pPr algn="l"/>
            <a:r>
              <a:rPr lang="en-US" sz="800" dirty="0">
                <a:latin typeface="Times New Roman" panose="02020603050405020304" pitchFamily="18" charset="0"/>
                <a:cs typeface="Times New Roman" panose="02020603050405020304" pitchFamily="18" charset="0"/>
              </a:rPr>
              <a:t>Kurose, J.F. and Ross, K.W. (2021). Computer Networking: A Top-Down Approach (8</a:t>
            </a:r>
            <a:r>
              <a:rPr lang="en-US" sz="800" baseline="30000" dirty="0">
                <a:latin typeface="Times New Roman" panose="02020603050405020304" pitchFamily="18" charset="0"/>
                <a:cs typeface="Times New Roman" panose="02020603050405020304" pitchFamily="18" charset="0"/>
              </a:rPr>
              <a:t>th</a:t>
            </a:r>
            <a:r>
              <a:rPr lang="en-US" sz="800" dirty="0">
                <a:latin typeface="Times New Roman" panose="02020603050405020304" pitchFamily="18" charset="0"/>
                <a:cs typeface="Times New Roman" panose="02020603050405020304" pitchFamily="18" charset="0"/>
              </a:rPr>
              <a:t> Edition). </a:t>
            </a:r>
            <a:r>
              <a:rPr lang="en-MY" sz="800" dirty="0">
                <a:latin typeface="Times New Roman" panose="02020603050405020304" pitchFamily="18" charset="0"/>
                <a:cs typeface="Times New Roman" panose="02020603050405020304" pitchFamily="18" charset="0"/>
              </a:rPr>
              <a:t>Pearson Education Limited, England. (pp. 430)</a:t>
            </a:r>
          </a:p>
        </p:txBody>
      </p:sp>
      <p:cxnSp>
        <p:nvCxnSpPr>
          <p:cNvPr id="15" name="Straight Connector 14">
            <a:extLst>
              <a:ext uri="{FF2B5EF4-FFF2-40B4-BE49-F238E27FC236}">
                <a16:creationId xmlns:a16="http://schemas.microsoft.com/office/drawing/2014/main" id="{7307298C-9C6F-2546-A9BA-401E63DE239C}"/>
              </a:ext>
            </a:extLst>
          </p:cNvPr>
          <p:cNvCxnSpPr/>
          <p:nvPr/>
        </p:nvCxnSpPr>
        <p:spPr bwMode="auto">
          <a:xfrm>
            <a:off x="1524000" y="6644601"/>
            <a:ext cx="8324850" cy="0"/>
          </a:xfrm>
          <a:prstGeom prst="line">
            <a:avLst/>
          </a:prstGeom>
          <a:noFill/>
          <a:ln w="12700" cap="flat" cmpd="sng" algn="ctr">
            <a:solidFill>
              <a:srgbClr val="00B0F0"/>
            </a:solidFill>
            <a:prstDash val="solid"/>
            <a:round/>
            <a:headEnd type="none" w="med" len="med"/>
            <a:tailEnd type="none"/>
          </a:ln>
          <a:effectLst/>
        </p:spPr>
      </p:cxnSp>
      <p:sp>
        <p:nvSpPr>
          <p:cNvPr id="16" name="Title 41">
            <a:extLst>
              <a:ext uri="{FF2B5EF4-FFF2-40B4-BE49-F238E27FC236}">
                <a16:creationId xmlns:a16="http://schemas.microsoft.com/office/drawing/2014/main" id="{8E3157DB-9F12-4D4A-B4F3-60172385D96E}"/>
              </a:ext>
            </a:extLst>
          </p:cNvPr>
          <p:cNvSpPr txBox="1">
            <a:spLocks/>
          </p:cNvSpPr>
          <p:nvPr/>
        </p:nvSpPr>
        <p:spPr bwMode="auto">
          <a:xfrm>
            <a:off x="2895600" y="933766"/>
            <a:ext cx="7772400" cy="47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a:solidFill>
                  <a:srgbClr val="00B9FA"/>
                </a:solidFill>
                <a:latin typeface="Arial"/>
                <a:ea typeface="ＭＳ Ｐゴシック" pitchFamily="34" charset="-128"/>
                <a:cs typeface="Arial"/>
              </a:rPr>
              <a:t>SNMP Protocol</a:t>
            </a:r>
          </a:p>
        </p:txBody>
      </p:sp>
      <p:sp>
        <p:nvSpPr>
          <p:cNvPr id="202" name="Title 41">
            <a:extLst>
              <a:ext uri="{FF2B5EF4-FFF2-40B4-BE49-F238E27FC236}">
                <a16:creationId xmlns:a16="http://schemas.microsoft.com/office/drawing/2014/main" id="{5167E702-4495-5346-A338-6B57F9E9296B}"/>
              </a:ext>
            </a:extLst>
          </p:cNvPr>
          <p:cNvSpPr txBox="1">
            <a:spLocks/>
          </p:cNvSpPr>
          <p:nvPr/>
        </p:nvSpPr>
        <p:spPr bwMode="auto">
          <a:xfrm>
            <a:off x="7510021" y="1329100"/>
            <a:ext cx="3157979" cy="47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r" eaLnBrk="1" hangingPunct="1"/>
            <a:r>
              <a:rPr lang="en-US" sz="2400" dirty="0">
                <a:solidFill>
                  <a:srgbClr val="00B9FA"/>
                </a:solidFill>
                <a:latin typeface="Arial"/>
                <a:ea typeface="ＭＳ Ｐゴシック" pitchFamily="34" charset="-128"/>
                <a:cs typeface="Arial"/>
              </a:rPr>
              <a:t>(Message Formats)</a:t>
            </a:r>
          </a:p>
        </p:txBody>
      </p:sp>
      <p:sp>
        <p:nvSpPr>
          <p:cNvPr id="203" name="Rectangle 3">
            <a:extLst>
              <a:ext uri="{FF2B5EF4-FFF2-40B4-BE49-F238E27FC236}">
                <a16:creationId xmlns:a16="http://schemas.microsoft.com/office/drawing/2014/main" id="{DDA10D25-1A27-0F41-9AF9-53FB5E54B1DF}"/>
              </a:ext>
            </a:extLst>
          </p:cNvPr>
          <p:cNvSpPr txBox="1">
            <a:spLocks noChangeArrowheads="1"/>
          </p:cNvSpPr>
          <p:nvPr/>
        </p:nvSpPr>
        <p:spPr bwMode="auto">
          <a:xfrm>
            <a:off x="1524000" y="6041899"/>
            <a:ext cx="9143998" cy="32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ctr">
              <a:buNone/>
            </a:pPr>
            <a:r>
              <a:rPr lang="en-US" sz="1800" b="1" dirty="0">
                <a:solidFill>
                  <a:srgbClr val="00B9FA"/>
                </a:solidFill>
                <a:latin typeface="Arial"/>
                <a:ea typeface="ＭＳ Ｐゴシック" pitchFamily="34" charset="-128"/>
                <a:cs typeface="Arial"/>
              </a:rPr>
              <a:t>Figure</a:t>
            </a:r>
            <a:r>
              <a:rPr lang="en-US" sz="1800" dirty="0">
                <a:latin typeface="Arial"/>
                <a:ea typeface="ＭＳ Ｐゴシック" pitchFamily="34" charset="-128"/>
                <a:cs typeface="Arial"/>
              </a:rPr>
              <a:t>: </a:t>
            </a:r>
            <a:r>
              <a:rPr lang="en-MY" sz="1800" dirty="0">
                <a:latin typeface="Arial"/>
                <a:ea typeface="ＭＳ Ｐゴシック" pitchFamily="34" charset="-128"/>
                <a:cs typeface="Arial"/>
              </a:rPr>
              <a:t>SNMP PDU format</a:t>
            </a:r>
          </a:p>
        </p:txBody>
      </p:sp>
      <p:sp>
        <p:nvSpPr>
          <p:cNvPr id="4" name="Rectangle 3">
            <a:extLst>
              <a:ext uri="{FF2B5EF4-FFF2-40B4-BE49-F238E27FC236}">
                <a16:creationId xmlns:a16="http://schemas.microsoft.com/office/drawing/2014/main" id="{5039F60C-4DBA-144C-BDDD-A65E1029AF4F}"/>
              </a:ext>
            </a:extLst>
          </p:cNvPr>
          <p:cNvSpPr/>
          <p:nvPr/>
        </p:nvSpPr>
        <p:spPr>
          <a:xfrm>
            <a:off x="1565749" y="6388285"/>
            <a:ext cx="1564852" cy="246221"/>
          </a:xfrm>
          <a:prstGeom prst="rect">
            <a:avLst/>
          </a:prstGeom>
        </p:spPr>
        <p:txBody>
          <a:bodyPr wrap="none">
            <a:spAutoFit/>
          </a:bodyPr>
          <a:lstStyle/>
          <a:p>
            <a:r>
              <a:rPr lang="en-MY" sz="1000" i="1" dirty="0">
                <a:solidFill>
                  <a:srgbClr val="4D5156"/>
                </a:solidFill>
                <a:latin typeface="Times New Roman" panose="02020603050405020304" pitchFamily="18" charset="0"/>
                <a:cs typeface="Times New Roman" panose="02020603050405020304" pitchFamily="18" charset="0"/>
              </a:rPr>
              <a:t>Protocol Data Unit (</a:t>
            </a:r>
            <a:r>
              <a:rPr lang="en-MY" sz="1000" i="1" dirty="0">
                <a:solidFill>
                  <a:srgbClr val="5F6368"/>
                </a:solidFill>
                <a:latin typeface="Times New Roman" panose="02020603050405020304" pitchFamily="18" charset="0"/>
                <a:cs typeface="Times New Roman" panose="02020603050405020304" pitchFamily="18" charset="0"/>
              </a:rPr>
              <a:t>PDU</a:t>
            </a:r>
            <a:r>
              <a:rPr lang="en-MY" sz="1000" i="1" dirty="0">
                <a:solidFill>
                  <a:srgbClr val="4D5156"/>
                </a:solidFill>
                <a:latin typeface="Times New Roman" panose="02020603050405020304" pitchFamily="18" charset="0"/>
                <a:cs typeface="Times New Roman" panose="02020603050405020304" pitchFamily="18" charset="0"/>
              </a:rPr>
              <a:t>)</a:t>
            </a:r>
            <a:endParaRPr lang="en-US" sz="1000" i="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61B641-260B-6849-B27C-75E793A0E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735" y="2051357"/>
            <a:ext cx="7852528" cy="3843945"/>
          </a:xfrm>
          <a:prstGeom prst="rect">
            <a:avLst/>
          </a:prstGeom>
        </p:spPr>
      </p:pic>
      <p:sp>
        <p:nvSpPr>
          <p:cNvPr id="11" name="TextBox 10">
            <a:extLst>
              <a:ext uri="{FF2B5EF4-FFF2-40B4-BE49-F238E27FC236}">
                <a16:creationId xmlns:a16="http://schemas.microsoft.com/office/drawing/2014/main" id="{5538324C-28FA-B94D-8B8D-BD880B68BE37}"/>
              </a:ext>
            </a:extLst>
          </p:cNvPr>
          <p:cNvSpPr txBox="1"/>
          <p:nvPr/>
        </p:nvSpPr>
        <p:spPr>
          <a:xfrm>
            <a:off x="0" y="2867407"/>
            <a:ext cx="2488823" cy="461665"/>
          </a:xfrm>
          <a:prstGeom prst="rect">
            <a:avLst/>
          </a:prstGeom>
          <a:noFill/>
        </p:spPr>
        <p:txBody>
          <a:bodyPr wrap="none" rtlCol="0">
            <a:spAutoFit/>
          </a:bodyPr>
          <a:lstStyle/>
          <a:p>
            <a:r>
              <a:rPr lang="en-US" sz="2400" dirty="0"/>
              <a:t>message types 0-3</a:t>
            </a:r>
          </a:p>
        </p:txBody>
      </p:sp>
      <p:sp>
        <p:nvSpPr>
          <p:cNvPr id="12" name="TextBox 11">
            <a:extLst>
              <a:ext uri="{FF2B5EF4-FFF2-40B4-BE49-F238E27FC236}">
                <a16:creationId xmlns:a16="http://schemas.microsoft.com/office/drawing/2014/main" id="{A35585CF-EA27-984A-BF78-F58F90AF0025}"/>
              </a:ext>
            </a:extLst>
          </p:cNvPr>
          <p:cNvSpPr txBox="1"/>
          <p:nvPr/>
        </p:nvSpPr>
        <p:spPr>
          <a:xfrm>
            <a:off x="51206" y="4145122"/>
            <a:ext cx="2118529" cy="461665"/>
          </a:xfrm>
          <a:prstGeom prst="rect">
            <a:avLst/>
          </a:prstGeom>
          <a:noFill/>
        </p:spPr>
        <p:txBody>
          <a:bodyPr wrap="none" rtlCol="0">
            <a:spAutoFit/>
          </a:bodyPr>
          <a:lstStyle/>
          <a:p>
            <a:r>
              <a:rPr lang="en-US" sz="2400" dirty="0"/>
              <a:t>message type 4</a:t>
            </a:r>
          </a:p>
        </p:txBody>
      </p:sp>
      <p:sp>
        <p:nvSpPr>
          <p:cNvPr id="13"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a:t>Network Layer: 5-</a:t>
            </a:r>
            <a:fld id="{C4204591-24BD-A542-B9D5-F8D8A88D2FEE}" type="slidenum">
              <a:rPr lang="en-US" smtClean="0"/>
              <a:pPr/>
              <a:t>89</a:t>
            </a:fld>
            <a:endParaRPr lang="en-US" dirty="0"/>
          </a:p>
        </p:txBody>
      </p:sp>
    </p:spTree>
    <p:extLst>
      <p:ext uri="{BB962C8B-B14F-4D97-AF65-F5344CB8AC3E}">
        <p14:creationId xmlns:p14="http://schemas.microsoft.com/office/powerpoint/2010/main" val="32853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 (NOT COVERED)</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routing protocols</a:t>
            </a:r>
          </a:p>
          <a:p>
            <a:pPr marL="746125" lvl="1" indent="-273050">
              <a:spcBef>
                <a:spcPts val="600"/>
              </a:spcBef>
              <a:buFont typeface="Wingdings" pitchFamily="2" charset="2"/>
              <a:buChar char="§"/>
            </a:pPr>
            <a:r>
              <a:rPr lang="en-US" altLang="en-US" sz="3200" dirty="0">
                <a:ea typeface="ＭＳ Ｐゴシック" panose="020B0600070205080204" pitchFamily="34" charset="-128"/>
                <a:cs typeface="Arial" panose="020B0604020202020204" pitchFamily="34" charset="0"/>
              </a:rPr>
              <a:t>link state</a:t>
            </a:r>
          </a:p>
          <a:p>
            <a:pPr marL="746125" lvl="1" indent="-273050">
              <a:spcBef>
                <a:spcPts val="600"/>
              </a:spcBef>
              <a:buFont typeface="Wingdings" pitchFamily="2" charset="2"/>
              <a:buChar char="§"/>
            </a:pPr>
            <a:r>
              <a:rPr lang="en-US" altLang="en-US" sz="3200" dirty="0">
                <a:ea typeface="ＭＳ Ｐゴシック" panose="020B0600070205080204" pitchFamily="34" charset="-128"/>
                <a:cs typeface="Arial" panose="020B0604020202020204" pitchFamily="34" charset="0"/>
              </a:rPr>
              <a:t>distance vector</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(ICMP)</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9</a:t>
            </a:fld>
            <a:endParaRPr lang="en-US" dirty="0"/>
          </a:p>
        </p:txBody>
      </p:sp>
    </p:spTree>
    <p:extLst>
      <p:ext uri="{BB962C8B-B14F-4D97-AF65-F5344CB8AC3E}">
        <p14:creationId xmlns:p14="http://schemas.microsoft.com/office/powerpoint/2010/main" val="361809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4E48F-DE87-0F4A-BDE4-98824F58921B}"/>
              </a:ext>
            </a:extLst>
          </p:cNvPr>
          <p:cNvSpPr>
            <a:spLocks noGrp="1"/>
          </p:cNvSpPr>
          <p:nvPr>
            <p:ph idx="1"/>
          </p:nvPr>
        </p:nvSpPr>
        <p:spPr>
          <a:xfrm>
            <a:off x="841663" y="1474646"/>
            <a:ext cx="10768445" cy="1642627"/>
          </a:xfrm>
        </p:spPr>
        <p:txBody>
          <a:bodyPr>
            <a:normAutofit/>
          </a:bodyPr>
          <a:lstStyle/>
          <a:p>
            <a:pPr>
              <a:lnSpc>
                <a:spcPct val="100000"/>
              </a:lnSpc>
            </a:pPr>
            <a:r>
              <a:rPr lang="en-US" dirty="0"/>
              <a:t>managed device’s operational (and some configuration) data</a:t>
            </a:r>
          </a:p>
          <a:p>
            <a:pPr>
              <a:lnSpc>
                <a:spcPct val="100000"/>
              </a:lnSpc>
            </a:pPr>
            <a:r>
              <a:rPr lang="en-US" dirty="0"/>
              <a:t>gathered into device </a:t>
            </a:r>
            <a:r>
              <a:rPr lang="en-US" dirty="0">
                <a:solidFill>
                  <a:srgbClr val="C00000"/>
                </a:solidFill>
              </a:rPr>
              <a:t>MIB module</a:t>
            </a:r>
          </a:p>
          <a:p>
            <a:pPr lvl="1">
              <a:lnSpc>
                <a:spcPct val="100000"/>
              </a:lnSpc>
            </a:pPr>
            <a:r>
              <a:rPr lang="en-US" dirty="0"/>
              <a:t>400 MIB modules defined in RFC’s; many more vendor-specific MIBs</a:t>
            </a:r>
          </a:p>
          <a:p>
            <a:pPr lvl="1">
              <a:lnSpc>
                <a:spcPct val="100000"/>
              </a:lnSpc>
            </a:pPr>
            <a:endParaRPr lang="en-US" dirty="0"/>
          </a:p>
          <a:p>
            <a:pPr lvl="1">
              <a:lnSpc>
                <a:spcPct val="100000"/>
              </a:lnSpc>
            </a:pPr>
            <a:endParaRPr lang="en-US" dirty="0">
              <a:solidFill>
                <a:srgbClr val="C00000"/>
              </a:solidFill>
            </a:endParaRPr>
          </a:p>
          <a:p>
            <a:endParaRPr lang="en-US" dirty="0"/>
          </a:p>
        </p:txBody>
      </p:sp>
      <p:sp>
        <p:nvSpPr>
          <p:cNvPr id="5" name="Title 4">
            <a:extLst>
              <a:ext uri="{FF2B5EF4-FFF2-40B4-BE49-F238E27FC236}">
                <a16:creationId xmlns:a16="http://schemas.microsoft.com/office/drawing/2014/main" id="{B295C129-DA5D-C741-83BA-65FCBE7656D8}"/>
              </a:ext>
            </a:extLst>
          </p:cNvPr>
          <p:cNvSpPr>
            <a:spLocks noGrp="1"/>
          </p:cNvSpPr>
          <p:nvPr>
            <p:ph type="title"/>
          </p:nvPr>
        </p:nvSpPr>
        <p:spPr/>
        <p:txBody>
          <a:bodyPr/>
          <a:lstStyle/>
          <a:p>
            <a:r>
              <a:rPr lang="en-US" dirty="0"/>
              <a:t>SNMP: Management Information Base (MIB)</a:t>
            </a:r>
          </a:p>
        </p:txBody>
      </p:sp>
      <p:sp>
        <p:nvSpPr>
          <p:cNvPr id="4" name="Slide Number Placeholder 3">
            <a:extLst>
              <a:ext uri="{FF2B5EF4-FFF2-40B4-BE49-F238E27FC236}">
                <a16:creationId xmlns:a16="http://schemas.microsoft.com/office/drawing/2014/main" id="{822AC4DB-FAFD-C14C-8E13-B0E008993F6B}"/>
              </a:ext>
            </a:extLst>
          </p:cNvPr>
          <p:cNvSpPr>
            <a:spLocks noGrp="1"/>
          </p:cNvSpPr>
          <p:nvPr>
            <p:ph type="sldNum" sz="quarter" idx="4"/>
          </p:nvPr>
        </p:nvSpPr>
        <p:spPr/>
        <p:txBody>
          <a:bodyPr/>
          <a:lstStyle/>
          <a:p>
            <a:r>
              <a:rPr lang="en-US" dirty="0"/>
              <a:t>Network Layer: 5-</a:t>
            </a:r>
            <a:fld id="{C4204591-24BD-A542-B9D5-F8D8A88D2FEE}" type="slidenum">
              <a:rPr lang="en-US" smtClean="0"/>
              <a:pPr/>
              <a:t>90</a:t>
            </a:fld>
            <a:endParaRPr lang="en-US" dirty="0"/>
          </a:p>
        </p:txBody>
      </p:sp>
      <p:grpSp>
        <p:nvGrpSpPr>
          <p:cNvPr id="69" name="Group 68">
            <a:extLst>
              <a:ext uri="{FF2B5EF4-FFF2-40B4-BE49-F238E27FC236}">
                <a16:creationId xmlns:a16="http://schemas.microsoft.com/office/drawing/2014/main" id="{7AA1B179-14E0-374A-ACD2-BB4060E18A85}"/>
              </a:ext>
            </a:extLst>
          </p:cNvPr>
          <p:cNvGrpSpPr/>
          <p:nvPr/>
        </p:nvGrpSpPr>
        <p:grpSpPr>
          <a:xfrm>
            <a:off x="1565565" y="4167342"/>
            <a:ext cx="10030690" cy="2178050"/>
            <a:chOff x="1440874" y="1521114"/>
            <a:chExt cx="10030690" cy="2178050"/>
          </a:xfrm>
        </p:grpSpPr>
        <p:sp>
          <p:nvSpPr>
            <p:cNvPr id="72" name="Rectangle 71">
              <a:extLst>
                <a:ext uri="{FF2B5EF4-FFF2-40B4-BE49-F238E27FC236}">
                  <a16:creationId xmlns:a16="http://schemas.microsoft.com/office/drawing/2014/main" id="{44725ED7-1102-E346-A26C-0B08FBFFF4FF}"/>
                </a:ext>
              </a:extLst>
            </p:cNvPr>
            <p:cNvSpPr/>
            <p:nvPr/>
          </p:nvSpPr>
          <p:spPr>
            <a:xfrm>
              <a:off x="1440874" y="1523996"/>
              <a:ext cx="9919854" cy="2175168"/>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 Box 3">
              <a:extLst>
                <a:ext uri="{FF2B5EF4-FFF2-40B4-BE49-F238E27FC236}">
                  <a16:creationId xmlns:a16="http://schemas.microsoft.com/office/drawing/2014/main" id="{48526830-5841-D54E-80BC-8186D9254340}"/>
                </a:ext>
              </a:extLst>
            </p:cNvPr>
            <p:cNvSpPr txBox="1">
              <a:spLocks noChangeArrowheads="1"/>
            </p:cNvSpPr>
            <p:nvPr/>
          </p:nvSpPr>
          <p:spPr bwMode="auto">
            <a:xfrm>
              <a:off x="1471180" y="1521114"/>
              <a:ext cx="10000384" cy="216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sz="2000" b="1" dirty="0">
                  <a:solidFill>
                    <a:srgbClr val="0000A8"/>
                  </a:solidFill>
                </a:rPr>
                <a:t>Object ID           Name                      Type                  Comments</a:t>
              </a:r>
            </a:p>
            <a:p>
              <a:pPr algn="l">
                <a:spcBef>
                  <a:spcPts val="600"/>
                </a:spcBef>
              </a:pPr>
              <a:r>
                <a:rPr lang="en-US" altLang="en-US" dirty="0"/>
                <a:t>1.3.6.1.2.1.7.1    </a:t>
              </a:r>
              <a:r>
                <a:rPr lang="en-US" altLang="en-US" dirty="0" err="1"/>
                <a:t>UDPInDatagrams</a:t>
              </a:r>
              <a:r>
                <a:rPr lang="en-US" altLang="en-US" dirty="0"/>
                <a:t>     32-bit counter     total # datagrams delivered </a:t>
              </a:r>
            </a:p>
            <a:p>
              <a:pPr algn="l">
                <a:spcBef>
                  <a:spcPts val="600"/>
                </a:spcBef>
              </a:pPr>
              <a:r>
                <a:rPr lang="en-US" altLang="en-US" dirty="0"/>
                <a:t>1.3.6.1.2.1.7.2    </a:t>
              </a:r>
              <a:r>
                <a:rPr lang="en-US" altLang="en-US" dirty="0" err="1"/>
                <a:t>UDPNoPorts</a:t>
              </a:r>
              <a:r>
                <a:rPr lang="en-US" altLang="en-US" dirty="0"/>
                <a:t>              32-bit counter     # undeliverable datagrams (no application at port)</a:t>
              </a:r>
            </a:p>
            <a:p>
              <a:pPr>
                <a:spcBef>
                  <a:spcPts val="600"/>
                </a:spcBef>
              </a:pPr>
              <a:r>
                <a:rPr lang="en-US" altLang="en-US" dirty="0"/>
                <a:t>1.3.6.1.2.1.7.3    </a:t>
              </a:r>
              <a:r>
                <a:rPr lang="en-US" altLang="en-US" dirty="0" err="1"/>
                <a:t>UDInErrors</a:t>
              </a:r>
              <a:r>
                <a:rPr lang="en-US" altLang="en-US" dirty="0"/>
                <a:t>                 32-bit counter     # undeliverable datagrams (all other reasons)</a:t>
              </a:r>
            </a:p>
            <a:p>
              <a:pPr>
                <a:spcBef>
                  <a:spcPts val="600"/>
                </a:spcBef>
              </a:pPr>
              <a:r>
                <a:rPr lang="en-US" altLang="en-US" dirty="0"/>
                <a:t>1.3.6.1.2.1.7.4    </a:t>
              </a:r>
              <a:r>
                <a:rPr lang="en-US" altLang="en-US" dirty="0" err="1"/>
                <a:t>UDPOutDatagrams</a:t>
              </a:r>
              <a:r>
                <a:rPr lang="en-US" altLang="en-US" dirty="0"/>
                <a:t>   32-bit counter    total  # datagrams sent</a:t>
              </a:r>
            </a:p>
            <a:p>
              <a:pPr algn="l">
                <a:spcBef>
                  <a:spcPts val="600"/>
                </a:spcBef>
              </a:pPr>
              <a:r>
                <a:rPr lang="en-US" altLang="en-US" dirty="0"/>
                <a:t>1.3.6.1.2.1.7.5    </a:t>
              </a:r>
              <a:r>
                <a:rPr lang="en-US" altLang="en-US" dirty="0" err="1"/>
                <a:t>udpTable</a:t>
              </a:r>
              <a:r>
                <a:rPr lang="en-US" altLang="en-US" dirty="0"/>
                <a:t>	              SEQUENCE         one entry for each port currently in use</a:t>
              </a:r>
            </a:p>
          </p:txBody>
        </p:sp>
      </p:grpSp>
      <p:grpSp>
        <p:nvGrpSpPr>
          <p:cNvPr id="75" name="Group 74">
            <a:extLst>
              <a:ext uri="{FF2B5EF4-FFF2-40B4-BE49-F238E27FC236}">
                <a16:creationId xmlns:a16="http://schemas.microsoft.com/office/drawing/2014/main" id="{FBE8699F-ABF0-744D-87D6-C59D08367D1D}"/>
              </a:ext>
            </a:extLst>
          </p:cNvPr>
          <p:cNvGrpSpPr/>
          <p:nvPr/>
        </p:nvGrpSpPr>
        <p:grpSpPr>
          <a:xfrm>
            <a:off x="10188122" y="1460594"/>
            <a:ext cx="1615044" cy="1104405"/>
            <a:chOff x="6599795" y="1917794"/>
            <a:chExt cx="1615044" cy="1104405"/>
          </a:xfrm>
        </p:grpSpPr>
        <p:sp>
          <p:nvSpPr>
            <p:cNvPr id="104" name="Freeform 103">
              <a:extLst>
                <a:ext uri="{FF2B5EF4-FFF2-40B4-BE49-F238E27FC236}">
                  <a16:creationId xmlns:a16="http://schemas.microsoft.com/office/drawing/2014/main" id="{C2C6C741-DCF6-5349-90E0-4911036757C0}"/>
                </a:ext>
              </a:extLst>
            </p:cNvPr>
            <p:cNvSpPr/>
            <p:nvPr/>
          </p:nvSpPr>
          <p:spPr>
            <a:xfrm>
              <a:off x="6599795" y="2131549"/>
              <a:ext cx="1615044" cy="890650"/>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044" h="890650">
                  <a:moveTo>
                    <a:pt x="0" y="641268"/>
                  </a:moveTo>
                  <a:cubicBezTo>
                    <a:pt x="320633" y="380011"/>
                    <a:pt x="308759" y="285008"/>
                    <a:pt x="285007" y="0"/>
                  </a:cubicBezTo>
                  <a:lnTo>
                    <a:pt x="1615044" y="83128"/>
                  </a:lnTo>
                  <a:cubicBezTo>
                    <a:pt x="823355" y="399803"/>
                    <a:pt x="625433" y="502723"/>
                    <a:pt x="166254" y="890650"/>
                  </a:cubicBezTo>
                  <a:lnTo>
                    <a:pt x="0" y="641268"/>
                  </a:lnTo>
                  <a:close/>
                </a:path>
              </a:pathLst>
            </a:custGeom>
            <a:gradFill>
              <a:gsLst>
                <a:gs pos="0">
                  <a:schemeClr val="bg1">
                    <a:alpha val="72000"/>
                  </a:schemeClr>
                </a:gs>
                <a:gs pos="99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306">
              <a:extLst>
                <a:ext uri="{FF2B5EF4-FFF2-40B4-BE49-F238E27FC236}">
                  <a16:creationId xmlns:a16="http://schemas.microsoft.com/office/drawing/2014/main" id="{CE3D904F-FE59-2042-9283-FA37FC09CC28}"/>
                </a:ext>
              </a:extLst>
            </p:cNvPr>
            <p:cNvSpPr>
              <a:spLocks noChangeArrowheads="1"/>
            </p:cNvSpPr>
            <p:nvPr/>
          </p:nvSpPr>
          <p:spPr bwMode="auto">
            <a:xfrm>
              <a:off x="6893234" y="1917794"/>
              <a:ext cx="1293812" cy="545006"/>
            </a:xfrm>
            <a:prstGeom prst="ellipse">
              <a:avLst/>
            </a:prstGeom>
            <a:solidFill>
              <a:schemeClr val="bg1">
                <a:lumMod val="95000"/>
              </a:schemeClr>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06" name="Text Box 302">
              <a:extLst>
                <a:ext uri="{FF2B5EF4-FFF2-40B4-BE49-F238E27FC236}">
                  <a16:creationId xmlns:a16="http://schemas.microsoft.com/office/drawing/2014/main" id="{644E3868-B5FA-7D40-961A-A066062C0516}"/>
                </a:ext>
              </a:extLst>
            </p:cNvPr>
            <p:cNvSpPr txBox="1">
              <a:spLocks noChangeArrowheads="1"/>
            </p:cNvSpPr>
            <p:nvPr/>
          </p:nvSpPr>
          <p:spPr bwMode="auto">
            <a:xfrm>
              <a:off x="6925808" y="2038751"/>
              <a:ext cx="633945"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agent</a:t>
              </a:r>
            </a:p>
          </p:txBody>
        </p:sp>
        <p:grpSp>
          <p:nvGrpSpPr>
            <p:cNvPr id="107" name="Group 106">
              <a:extLst>
                <a:ext uri="{FF2B5EF4-FFF2-40B4-BE49-F238E27FC236}">
                  <a16:creationId xmlns:a16="http://schemas.microsoft.com/office/drawing/2014/main" id="{1EE4EF14-9A71-C943-B8B2-FCC2BCB4DC14}"/>
                </a:ext>
              </a:extLst>
            </p:cNvPr>
            <p:cNvGrpSpPr/>
            <p:nvPr/>
          </p:nvGrpSpPr>
          <p:grpSpPr>
            <a:xfrm>
              <a:off x="7524624" y="2012797"/>
              <a:ext cx="533735" cy="344384"/>
              <a:chOff x="7290003" y="1864426"/>
              <a:chExt cx="533735" cy="344384"/>
            </a:xfrm>
          </p:grpSpPr>
          <p:sp>
            <p:nvSpPr>
              <p:cNvPr id="108" name="Can 107">
                <a:extLst>
                  <a:ext uri="{FF2B5EF4-FFF2-40B4-BE49-F238E27FC236}">
                    <a16:creationId xmlns:a16="http://schemas.microsoft.com/office/drawing/2014/main" id="{1E92482E-CE48-2946-9184-FA3382324BAB}"/>
                  </a:ext>
                </a:extLst>
              </p:cNvPr>
              <p:cNvSpPr/>
              <p:nvPr/>
            </p:nvSpPr>
            <p:spPr>
              <a:xfrm>
                <a:off x="7338951" y="1864426"/>
                <a:ext cx="427511" cy="344384"/>
              </a:xfrm>
              <a:prstGeom prst="can">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 Box 305">
                <a:extLst>
                  <a:ext uri="{FF2B5EF4-FFF2-40B4-BE49-F238E27FC236}">
                    <a16:creationId xmlns:a16="http://schemas.microsoft.com/office/drawing/2014/main" id="{55D3178F-225E-2D45-9C46-16D27746CD3E}"/>
                  </a:ext>
                </a:extLst>
              </p:cNvPr>
              <p:cNvSpPr txBox="1">
                <a:spLocks noChangeArrowheads="1"/>
              </p:cNvSpPr>
              <p:nvPr/>
            </p:nvSpPr>
            <p:spPr bwMode="auto">
              <a:xfrm>
                <a:off x="7290003" y="1889518"/>
                <a:ext cx="533735" cy="30764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A8"/>
                    </a:solidFill>
                    <a:effectLst/>
                    <a:uLnTx/>
                    <a:uFillTx/>
                    <a:latin typeface="Arial"/>
                    <a:ea typeface="ＭＳ Ｐゴシック" charset="0"/>
                    <a:cs typeface="Arial"/>
                  </a:rPr>
                  <a:t>data</a:t>
                </a:r>
              </a:p>
            </p:txBody>
          </p:sp>
        </p:grpSp>
      </p:grpSp>
      <p:sp>
        <p:nvSpPr>
          <p:cNvPr id="110" name="Content Placeholder 2">
            <a:extLst>
              <a:ext uri="{FF2B5EF4-FFF2-40B4-BE49-F238E27FC236}">
                <a16:creationId xmlns:a16="http://schemas.microsoft.com/office/drawing/2014/main" id="{F0466B0F-2E2E-AC46-94F9-6C3DC12082F5}"/>
              </a:ext>
            </a:extLst>
          </p:cNvPr>
          <p:cNvSpPr txBox="1">
            <a:spLocks/>
          </p:cNvSpPr>
          <p:nvPr/>
        </p:nvSpPr>
        <p:spPr>
          <a:xfrm>
            <a:off x="831273" y="2998651"/>
            <a:ext cx="10768445" cy="10053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rgbClr val="C00000"/>
                </a:solidFill>
              </a:rPr>
              <a:t>Structure of Management Information (SMI): </a:t>
            </a:r>
            <a:r>
              <a:rPr lang="en-US" altLang="en-US" dirty="0"/>
              <a:t>data definition language</a:t>
            </a:r>
          </a:p>
          <a:p>
            <a:r>
              <a:rPr lang="en-US" altLang="en-US" dirty="0"/>
              <a:t>example MIB variables for UDP protocol:</a:t>
            </a:r>
          </a:p>
        </p:txBody>
      </p:sp>
    </p:spTree>
    <p:extLst>
      <p:ext uri="{BB962C8B-B14F-4D97-AF65-F5344CB8AC3E}">
        <p14:creationId xmlns:p14="http://schemas.microsoft.com/office/powerpoint/2010/main" val="42458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dissolv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dissolve">
                                      <p:cBhvr>
                                        <p:cTn id="12" dur="500"/>
                                        <p:tgtEl>
                                          <p:spTgt spid="110">
                                            <p:txEl>
                                              <p:pRg st="1" end="1"/>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dissolve">
                                      <p:cBhvr>
                                        <p:cTn id="1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75D773-37F7-9155-3663-AC516611555F}"/>
              </a:ext>
            </a:extLst>
          </p:cNvPr>
          <p:cNvSpPr>
            <a:spLocks noGrp="1"/>
          </p:cNvSpPr>
          <p:nvPr>
            <p:ph idx="1"/>
          </p:nvPr>
        </p:nvSpPr>
        <p:spPr>
          <a:xfrm>
            <a:off x="838200" y="274320"/>
            <a:ext cx="10515600" cy="6352258"/>
          </a:xfrm>
        </p:spPr>
        <p:txBody>
          <a:bodyPr>
            <a:normAutofit lnSpcReduction="10000"/>
          </a:bodyPr>
          <a:lstStyle/>
          <a:p>
            <a:pPr marL="685800" algn="just">
              <a:lnSpc>
                <a:spcPct val="115000"/>
              </a:lnSpc>
            </a:pPr>
            <a:r>
              <a:rPr lang="en-MY" sz="1800" kern="100" dirty="0">
                <a:effectLst/>
                <a:ea typeface="Calibri" panose="020F0502020204030204" pitchFamily="34" charset="0"/>
                <a:cs typeface="Times New Roman" panose="02020603050405020304" pitchFamily="18" charset="0"/>
              </a:rPr>
              <a:t>The Simple Network Management Protocol (SNMP) was designed to facilitate the management and monitoring of network devices, such as routers, switches, servers, and more. The decision to use UDP (User Datagram Protocol) instead of TCP (Transmission Control Protocol) as the transport protocol for SNMP was made based on several considerations:</a:t>
            </a:r>
          </a:p>
          <a:p>
            <a:pPr marL="1028700" lvl="1" algn="just">
              <a:lnSpc>
                <a:spcPct val="115000"/>
              </a:lnSpc>
            </a:pPr>
            <a:r>
              <a:rPr lang="en-MY" sz="1400" kern="100" dirty="0">
                <a:effectLst/>
                <a:ea typeface="Calibri" panose="020F0502020204030204" pitchFamily="34" charset="0"/>
                <a:cs typeface="Times New Roman" panose="02020603050405020304" pitchFamily="18" charset="0"/>
              </a:rPr>
              <a:t>Lower Overhead: UDP is a connectionless protocol with less overhead compared to TCP. It doesn't have the inherent reliability mechanisms such as acknowledgments, retransmissions, and flow control, which makes it lightweight. SNMP, being a protocol that primarily deals with small, non-critical messages (like status updates, queries, and notifications), can benefit from the reduced complexity and overhead offered by UDP. </a:t>
            </a:r>
          </a:p>
          <a:p>
            <a:pPr marL="1028700" lvl="1" algn="just">
              <a:lnSpc>
                <a:spcPct val="115000"/>
              </a:lnSpc>
            </a:pPr>
            <a:r>
              <a:rPr lang="en-MY" sz="1400" kern="100" dirty="0">
                <a:effectLst/>
                <a:ea typeface="Calibri" panose="020F0502020204030204" pitchFamily="34" charset="0"/>
                <a:cs typeface="Times New Roman" panose="02020603050405020304" pitchFamily="18" charset="0"/>
              </a:rPr>
              <a:t>Real-Time Monitoring: SNMP often deals with real-time monitoring and data collection tasks. UDP's lack of handshaking and acknowledgment mechanisms means it operates faster and suits scenarios where immediate data retrieval is crucial. While UDP doesn't guarantee delivery, for SNMP, the periodic nature of data collection often mitigates the need for guaranteed delivery of every message. </a:t>
            </a:r>
          </a:p>
          <a:p>
            <a:pPr marL="1028700" lvl="1" algn="just">
              <a:lnSpc>
                <a:spcPct val="115000"/>
              </a:lnSpc>
            </a:pPr>
            <a:r>
              <a:rPr lang="en-MY" sz="1400" kern="100" dirty="0">
                <a:effectLst/>
                <a:ea typeface="Calibri" panose="020F0502020204030204" pitchFamily="34" charset="0"/>
                <a:cs typeface="Times New Roman" panose="02020603050405020304" pitchFamily="18" charset="0"/>
              </a:rPr>
              <a:t>Stateless Communication: UDP is stateless, meaning each datagram is treated as an independent entity. This aligns well with SNMP's model, where each request-response cycle is independent. With SNMP, a manager sends a request (Get, Set, etc.), and the agent responds with the requested information. There is no need for maintaining a connection state between manager and agent, making UDP's stateless nature fitting for this purpose. </a:t>
            </a:r>
          </a:p>
          <a:p>
            <a:pPr marL="1028700" lvl="1" algn="just">
              <a:lnSpc>
                <a:spcPct val="115000"/>
              </a:lnSpc>
            </a:pPr>
            <a:r>
              <a:rPr lang="en-MY" sz="1400" kern="100" dirty="0">
                <a:effectLst/>
                <a:ea typeface="Calibri" panose="020F0502020204030204" pitchFamily="34" charset="0"/>
                <a:cs typeface="Times New Roman" panose="02020603050405020304" pitchFamily="18" charset="0"/>
              </a:rPr>
              <a:t>Efficiency in Certain Network Conditions: In environments where occasional packet loss or less critical information transfer is acceptable, UDP can be more efficient. For example, in networks with low latency and low error rates, UDP can perform well without the overhead of TCP's reliability mechanisms. </a:t>
            </a:r>
          </a:p>
          <a:p>
            <a:pPr marL="685800" algn="just">
              <a:lnSpc>
                <a:spcPct val="115000"/>
              </a:lnSpc>
              <a:spcAft>
                <a:spcPts val="800"/>
              </a:spcAft>
            </a:pPr>
            <a:r>
              <a:rPr lang="en-MY" sz="1800" kern="100" dirty="0">
                <a:effectLst/>
                <a:ea typeface="Calibri" panose="020F0502020204030204" pitchFamily="34" charset="0"/>
                <a:cs typeface="Times New Roman" panose="02020603050405020304" pitchFamily="18" charset="0"/>
              </a:rPr>
              <a:t>However, it's essential to acknowledge that while UDP offers advantages in terms of simplicity and speed, it lacks the reliability features provided by TCP. SNMP versions, such as SNMPv3, have added security features like authentication and encryption, compensating for UDP's lack of inherent security.</a:t>
            </a:r>
          </a:p>
          <a:p>
            <a:endParaRPr lang="en-MY" dirty="0"/>
          </a:p>
        </p:txBody>
      </p:sp>
      <p:sp>
        <p:nvSpPr>
          <p:cNvPr id="4" name="Slide Number Placeholder 3">
            <a:extLst>
              <a:ext uri="{FF2B5EF4-FFF2-40B4-BE49-F238E27FC236}">
                <a16:creationId xmlns:a16="http://schemas.microsoft.com/office/drawing/2014/main" id="{FEA30AFC-2D84-65D5-C1EF-E0B0F732328B}"/>
              </a:ext>
            </a:extLst>
          </p:cNvPr>
          <p:cNvSpPr>
            <a:spLocks noGrp="1"/>
          </p:cNvSpPr>
          <p:nvPr>
            <p:ph type="sldNum" sz="quarter" idx="4"/>
          </p:nvPr>
        </p:nvSpPr>
        <p:spPr/>
        <p:txBody>
          <a:bodyPr/>
          <a:lstStyle/>
          <a:p>
            <a:r>
              <a:rPr lang="en-US"/>
              <a:t>Network Layer: 5-</a:t>
            </a:r>
            <a:fld id="{C4204591-24BD-A542-B9D5-F8D8A88D2FEE}" type="slidenum">
              <a:rPr lang="en-US" smtClean="0"/>
              <a:pPr/>
              <a:t>91</a:t>
            </a:fld>
            <a:endParaRPr lang="en-US" dirty="0"/>
          </a:p>
        </p:txBody>
      </p:sp>
    </p:spTree>
    <p:extLst>
      <p:ext uri="{BB962C8B-B14F-4D97-AF65-F5344CB8AC3E}">
        <p14:creationId xmlns:p14="http://schemas.microsoft.com/office/powerpoint/2010/main" val="407482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26260</TotalTime>
  <Words>8963</Words>
  <Application>Microsoft Office PowerPoint</Application>
  <PresentationFormat>Widescreen</PresentationFormat>
  <Paragraphs>1905</Paragraphs>
  <Slides>91</Slides>
  <Notes>35</Notes>
  <HiddenSlides>6</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91</vt:i4>
      </vt:variant>
    </vt:vector>
  </HeadingPairs>
  <TitlesOfParts>
    <vt:vector size="108" baseType="lpstr">
      <vt:lpstr>MS Mincho</vt:lpstr>
      <vt:lpstr>ＭＳ Ｐゴシック</vt:lpstr>
      <vt:lpstr>Arial</vt:lpstr>
      <vt:lpstr>Calibri</vt:lpstr>
      <vt:lpstr>Calibri Light</vt:lpstr>
      <vt:lpstr>Comic Sans MS</vt:lpstr>
      <vt:lpstr>Courier New</vt:lpstr>
      <vt:lpstr>Gill Sans MT</vt:lpstr>
      <vt:lpstr>Tahoma</vt:lpstr>
      <vt:lpstr>Times New Roman</vt:lpstr>
      <vt:lpstr>TimesLTPro</vt:lpstr>
      <vt:lpstr>Wingdings</vt:lpstr>
      <vt:lpstr>ZapfDingbats</vt:lpstr>
      <vt:lpstr>Office Theme</vt:lpstr>
      <vt:lpstr>1_Office Theme</vt:lpstr>
      <vt:lpstr>Equation</vt:lpstr>
      <vt:lpstr>Clip</vt:lpstr>
      <vt:lpstr>PowerPoint Presentation</vt:lpstr>
      <vt:lpstr>Network layer control plane: our goals</vt:lpstr>
      <vt:lpstr>Network layer: “control plane” roadmap</vt:lpstr>
      <vt:lpstr>Network-layer functions</vt:lpstr>
      <vt:lpstr>PowerPoint Presentation</vt:lpstr>
      <vt:lpstr>PowerPoint Presentation</vt:lpstr>
      <vt:lpstr>PowerPoint Presentation</vt:lpstr>
      <vt:lpstr>PowerPoint Presentation</vt:lpstr>
      <vt:lpstr>Network layer: “control plane” roadmap</vt:lpstr>
      <vt:lpstr>Routing protocols</vt:lpstr>
      <vt:lpstr>Graph abstraction: link costs</vt:lpstr>
      <vt:lpstr>Routing algorithm classification</vt:lpstr>
      <vt:lpstr>Network layer: “control plane” roadmap</vt:lpstr>
      <vt:lpstr>Dijkstra’s link-state routing algorithm</vt:lpstr>
      <vt:lpstr>Dijkstra’s link-state routing algorithm</vt:lpstr>
      <vt:lpstr>Dijkstra’s algorithm: an example</vt:lpstr>
      <vt:lpstr>Dijkstra’s algorithm: an example</vt:lpstr>
      <vt:lpstr>Dijkstra’s algorithm: another example</vt:lpstr>
      <vt:lpstr>Dijkstra’s algorithm: discussion</vt:lpstr>
      <vt:lpstr>Dijkstra’s algorithm: oscillations possible</vt:lpstr>
      <vt:lpstr>PowerPoint Presentation</vt:lpstr>
      <vt:lpstr>PowerPoint Presentation</vt:lpstr>
      <vt:lpstr>PowerPoint Presentation</vt:lpstr>
      <vt:lpstr>PowerPoint Presentation</vt:lpstr>
      <vt:lpstr>Network layer: “control plane” roadmap</vt:lpstr>
      <vt:lpstr>Distance vector algorithm </vt:lpstr>
      <vt:lpstr>Distance vector algorithm </vt:lpstr>
      <vt:lpstr>PowerPoint Presentation</vt:lpstr>
      <vt:lpstr>PowerPoint Presentation</vt:lpstr>
      <vt:lpstr>PowerPoint Presentation</vt:lpstr>
      <vt:lpstr>Bellman-Ford Example</vt:lpstr>
      <vt:lpstr>PowerPoint Presentation</vt:lpstr>
      <vt:lpstr>PowerPoint Presentation</vt:lpstr>
      <vt:lpstr>PowerPoint Presentation</vt:lpstr>
      <vt:lpstr>PowerPoint Presentation</vt:lpstr>
      <vt:lpstr>Distance vector algorithm:  </vt:lpstr>
      <vt:lpstr>PowerPoint Presentation</vt:lpstr>
      <vt:lpstr>Distance vector: another example</vt:lpstr>
      <vt:lpstr>Distance vector: another example</vt:lpstr>
      <vt:lpstr>PowerPoint Presentation</vt:lpstr>
      <vt:lpstr>Distance vector: link cost changes</vt:lpstr>
      <vt:lpstr>Distance vector: link cost changes</vt:lpstr>
      <vt:lpstr>Comparison of LS and DV algorithms</vt:lpstr>
      <vt:lpstr>PowerPoint Presentation</vt:lpstr>
      <vt:lpstr>Network layer: “control plane” roadmap</vt:lpstr>
      <vt:lpstr>Making routing scalable</vt:lpstr>
      <vt:lpstr>Internet approach to scalable routing</vt:lpstr>
      <vt:lpstr>Interconnected ASes</vt:lpstr>
      <vt:lpstr>Inter-AS routing:  a role in intradomain forwarding</vt:lpstr>
      <vt:lpstr>Intra-AS routing:  routing within an AS</vt:lpstr>
      <vt:lpstr>OSPF (Open Shortest Path First) routing</vt:lpstr>
      <vt:lpstr>Hierarchical OSPF</vt:lpstr>
      <vt:lpstr>Network layer: “control plane” roadmap</vt:lpstr>
      <vt:lpstr>Internet inter-AS routing: BGP</vt:lpstr>
      <vt:lpstr>eBGP, iBGP connections</vt:lpstr>
      <vt:lpstr>Why different Intra-, Inter-AS routing ? </vt:lpstr>
      <vt:lpstr>Network layer: “control plane” roadmap</vt:lpstr>
      <vt:lpstr>Software defined networking (SDN)</vt:lpstr>
      <vt:lpstr>Per-router control plane</vt:lpstr>
      <vt:lpstr>Software-Defined Networking (SDN) control plane</vt:lpstr>
      <vt:lpstr>Software defined networking (SDN)</vt:lpstr>
      <vt:lpstr>SDN analogy: mainframe to PC revolution</vt:lpstr>
      <vt:lpstr>Traffic engineering: difficult with traditional routing</vt:lpstr>
      <vt:lpstr>Traffic engineering: difficult with traditional routing</vt:lpstr>
      <vt:lpstr>Traffic engineering: difficult with traditional routing</vt:lpstr>
      <vt:lpstr>Software defined networking (SDN)</vt:lpstr>
      <vt:lpstr>Software defined networking (SDN)</vt:lpstr>
      <vt:lpstr>Software defined networking (SDN)</vt:lpstr>
      <vt:lpstr>Software defined networking (SDN)</vt:lpstr>
      <vt:lpstr>Components of SDN controller</vt:lpstr>
      <vt:lpstr>OpenFlow protocol</vt:lpstr>
      <vt:lpstr>OpenFlow: controller-to-switch messages</vt:lpstr>
      <vt:lpstr>OpenFlow: switch-to-controller messages</vt:lpstr>
      <vt:lpstr>SDN: control/data plane interaction example</vt:lpstr>
      <vt:lpstr>SDN: control/data plane interaction example</vt:lpstr>
      <vt:lpstr>SDN:  selected challenges</vt:lpstr>
      <vt:lpstr>SDN and the future of traditional network protocols</vt:lpstr>
      <vt:lpstr>Network layer: “control plane” roadmap</vt:lpstr>
      <vt:lpstr>ICMP: internet control message protocol</vt:lpstr>
      <vt:lpstr>Traceroute and ICMP</vt:lpstr>
      <vt:lpstr>ICMPv6 (RFC 4443)</vt:lpstr>
      <vt:lpstr>Network layer: “control plane” roadmap</vt:lpstr>
      <vt:lpstr>What is network management?</vt:lpstr>
      <vt:lpstr>Components of network management</vt:lpstr>
      <vt:lpstr>PowerPoint Presentation</vt:lpstr>
      <vt:lpstr>Network operator approaches to management</vt:lpstr>
      <vt:lpstr>SNMP protocol</vt:lpstr>
      <vt:lpstr>PowerPoint Presentation</vt:lpstr>
      <vt:lpstr>PowerPoint Presentation</vt:lpstr>
      <vt:lpstr>SNMP: Management Information Base (MIB)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Muhammad Zafran</cp:lastModifiedBy>
  <cp:revision>747</cp:revision>
  <cp:lastPrinted>2022-12-07T02:40:24Z</cp:lastPrinted>
  <dcterms:created xsi:type="dcterms:W3CDTF">2020-01-18T07:24:59Z</dcterms:created>
  <dcterms:modified xsi:type="dcterms:W3CDTF">2025-12-13T15:25:59Z</dcterms:modified>
</cp:coreProperties>
</file>